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Override10.xml" ContentType="application/vnd.openxmlformats-officedocument.themeOverrid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5.xml" ContentType="application/vnd.openxmlformats-officedocument.themeOverride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6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7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9.xml" ContentType="application/vnd.openxmlformats-officedocument.themeOverride+xml"/>
  <Override PartName="/ppt/theme/themeOverride8.xml" ContentType="application/vnd.openxmlformats-officedocument.themeOverride+xml"/>
  <Override PartName="/ppt/charts/chart2.xml" ContentType="application/vnd.openxmlformats-officedocument.drawingml.char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ustom.xml" ContentType="application/vnd.openxmlformats-officedocument.custom-properties+xml"/>
  <Override PartName="/docProps/core.xml" ContentType="application/vnd.openxmlformats-package.core-properties+xml"/>
  <Override PartName="/ppt/tags/tag6.xml" ContentType="application/vnd.openxmlformats-officedocument.presentationml.tag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5" r:id="rId2"/>
    <p:sldId id="259" r:id="rId3"/>
    <p:sldId id="258" r:id="rId4"/>
    <p:sldId id="260" r:id="rId5"/>
    <p:sldId id="281" r:id="rId6"/>
    <p:sldId id="274" r:id="rId7"/>
    <p:sldId id="266" r:id="rId8"/>
    <p:sldId id="279" r:id="rId9"/>
    <p:sldId id="271" r:id="rId10"/>
    <p:sldId id="267" r:id="rId11"/>
    <p:sldId id="272" r:id="rId12"/>
    <p:sldId id="269" r:id="rId13"/>
    <p:sldId id="268" r:id="rId14"/>
    <p:sldId id="278" r:id="rId15"/>
    <p:sldId id="270" r:id="rId16"/>
    <p:sldId id="262" r:id="rId17"/>
  </p:sldIdLst>
  <p:sldSz cx="12192000" cy="6858000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41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6200"/>
    <a:srgbClr val="E06E62"/>
    <a:srgbClr val="E37E73"/>
    <a:srgbClr val="E78E85"/>
    <a:srgbClr val="85C7C0"/>
    <a:srgbClr val="FECE2F"/>
    <a:srgbClr val="F5DEE4"/>
    <a:srgbClr val="361800"/>
    <a:srgbClr val="FE770A"/>
    <a:srgbClr val="576B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04" autoAdjust="0"/>
    <p:restoredTop sz="96366" autoAdjust="0"/>
  </p:normalViewPr>
  <p:slideViewPr>
    <p:cSldViewPr snapToGrid="0" showGuides="1">
      <p:cViewPr varScale="1">
        <p:scale>
          <a:sx n="108" d="100"/>
          <a:sy n="108" d="100"/>
        </p:scale>
        <p:origin x="132" y="246"/>
      </p:cViewPr>
      <p:guideLst>
        <p:guide orient="horz" pos="234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208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25555555555554"/>
          <c:y val="0.15000952380952381"/>
          <c:w val="0.73562936507936505"/>
          <c:h val="0.7356293650793650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F8E-4207-90A4-E0CE4D9B63F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F8E-4207-90A4-E0CE4D9B63F0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F8E-4207-90A4-E0CE4D9B63F0}"/>
              </c:ext>
            </c:extLst>
          </c:dPt>
          <c:dPt>
            <c:idx val="3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F8E-4207-90A4-E0CE4D9B63F0}"/>
              </c:ext>
            </c:extLst>
          </c:dPt>
          <c:cat>
            <c:strRef>
              <c:f>Sheet1!$A$2:$A$5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F8E-4207-90A4-E0CE4D9B63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159000051662445"/>
          <c:y val="0.93082764796262252"/>
          <c:w val="0.496819998966751"/>
          <c:h val="5.27264851621374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413888243122688"/>
          <c:y val="0.11344331603435934"/>
          <c:w val="0.52605187872322245"/>
          <c:h val="0.7906520669291338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text here1</c:v>
                </c:pt>
              </c:strCache>
            </c:strRef>
          </c:tx>
          <c:spPr>
            <a:solidFill>
              <a:schemeClr val="accent5"/>
            </a:solidFill>
            <a:ln w="63500">
              <a:noFill/>
            </a:ln>
          </c:spPr>
          <c:dPt>
            <c:idx val="0"/>
            <c:bubble3D val="0"/>
            <c:spPr>
              <a:solidFill>
                <a:schemeClr val="accent2"/>
              </a:solidFill>
              <a:ln w="635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AC0-48D0-B96B-F69948898971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635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AC0-48D0-B96B-F69948898971}"/>
              </c:ext>
            </c:extLst>
          </c:dPt>
          <c:cat>
            <c:strRef>
              <c:f>Sheet1!$A$2:$A$3</c:f>
              <c:strCache>
                <c:ptCount val="2"/>
                <c:pt idx="0">
                  <c:v>Q1</c:v>
                </c:pt>
                <c:pt idx="1">
                  <c:v>Q2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90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AC0-48D0-B96B-F699488989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3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413888243122688"/>
          <c:y val="0.11344331603435934"/>
          <c:w val="0.52605187872322245"/>
          <c:h val="0.7906520669291338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text here1</c:v>
                </c:pt>
              </c:strCache>
            </c:strRef>
          </c:tx>
          <c:spPr>
            <a:solidFill>
              <a:schemeClr val="accent5"/>
            </a:solidFill>
            <a:ln w="63500">
              <a:noFill/>
            </a:ln>
          </c:spPr>
          <c:dPt>
            <c:idx val="0"/>
            <c:bubble3D val="0"/>
            <c:spPr>
              <a:solidFill>
                <a:schemeClr val="accent2"/>
              </a:solidFill>
              <a:ln w="635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893-442D-A154-BFE64C6123E0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635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893-442D-A154-BFE64C6123E0}"/>
              </c:ext>
            </c:extLst>
          </c:dPt>
          <c:cat>
            <c:strRef>
              <c:f>Sheet1!$A$2:$A$3</c:f>
              <c:strCache>
                <c:ptCount val="2"/>
                <c:pt idx="0">
                  <c:v>Q1</c:v>
                </c:pt>
                <c:pt idx="1">
                  <c:v>Q2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70</c:v>
                </c:pt>
                <c:pt idx="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93-442D-A154-BFE64C6123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3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Text here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4A0-400E-91D9-6932B3CE9C08}"/>
              </c:ext>
            </c:extLst>
          </c:dPt>
          <c:dPt>
            <c:idx val="1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4A0-400E-91D9-6932B3CE9C08}"/>
              </c:ext>
            </c:extLst>
          </c:dPt>
          <c:cat>
            <c:strRef>
              <c:f>Sheet1!$A$2:$A$3</c:f>
              <c:strCache>
                <c:ptCount val="2"/>
                <c:pt idx="0">
                  <c:v>Legend1</c:v>
                </c:pt>
                <c:pt idx="1">
                  <c:v>Legend2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</c:v>
                </c:pt>
                <c:pt idx="1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4A0-400E-91D9-6932B3CE9C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Text here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3C2-4F4F-B033-8075F88EE0F2}"/>
              </c:ext>
            </c:extLst>
          </c:dPt>
          <c:dPt>
            <c:idx val="1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3C2-4F4F-B033-8075F88EE0F2}"/>
              </c:ext>
            </c:extLst>
          </c:dPt>
          <c:cat>
            <c:strRef>
              <c:f>Sheet1!$A$2:$A$3</c:f>
              <c:strCache>
                <c:ptCount val="2"/>
                <c:pt idx="0">
                  <c:v>Legend1</c:v>
                </c:pt>
                <c:pt idx="1">
                  <c:v>Legend2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8.1999999999999993</c:v>
                </c:pt>
                <c:pt idx="1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C2-4F4F-B033-8075F88EE0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Text here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</c:spPr>
          <c:dPt>
            <c:idx val="0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0D7-4740-AE6F-5D9D4EF21678}"/>
              </c:ext>
            </c:extLst>
          </c:dPt>
          <c:dPt>
            <c:idx val="1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0D7-4740-AE6F-5D9D4EF21678}"/>
              </c:ext>
            </c:extLst>
          </c:dPt>
          <c:cat>
            <c:strRef>
              <c:f>Sheet1!$A$2:$A$3</c:f>
              <c:strCache>
                <c:ptCount val="2"/>
                <c:pt idx="0">
                  <c:v>Legend1</c:v>
                </c:pt>
                <c:pt idx="1">
                  <c:v>Legend2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0D7-4740-AE6F-5D9D4EF216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59D74C39-3B15-4CE7-A389-3B1ED4B76D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4D853CF-E253-4F4C-BC60-1A6FD269D5D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F0D586-13B1-4C92-B1F5-5AFCDCC4C690}" type="datetimeFigureOut">
              <a:rPr lang="zh-CN" altLang="en-US" smtClean="0"/>
              <a:t>2021/12/27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9849D32-28C5-4A6E-82C2-12EADA61D0D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77A1D0A-0B29-47E8-9D76-E002739D08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7D223-7B7B-4E4A-A2F3-62B8256FF9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4380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2A3D24-6083-4546-8C6D-DEE86BAAAE49}" type="datetimeFigureOut">
              <a:rPr lang="zh-CN" altLang="en-US" smtClean="0"/>
              <a:t>2021/12/27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D8765-8EF3-408C-9341-152904E414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8542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ED8765-8EF3-408C-9341-152904E414E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587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16="http://schemas.microsoft.com/office/drawing/2014/main" xmlns:asvg="http://schemas.microsoft.com/office/drawing/2016/SVG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">
            <a:extLst>
              <a:ext uri="{FF2B5EF4-FFF2-40B4-BE49-F238E27FC236}">
                <a16:creationId xmlns:a16="http://schemas.microsoft.com/office/drawing/2014/main" id="{AB691847-3174-4C3E-ADEE-05550AA881E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">
            <a:extLst>
              <a:ext uri="{FF2B5EF4-FFF2-40B4-BE49-F238E27FC236}">
                <a16:creationId xmlns:a16="http://schemas.microsoft.com/office/drawing/2014/main" id="{FADA4764-093D-4778-9FF3-766D6D089244}"/>
              </a:ext>
            </a:extLst>
          </p:cNvPr>
          <p:cNvSpPr/>
          <p:nvPr userDrawn="1"/>
        </p:nvSpPr>
        <p:spPr>
          <a:xfrm>
            <a:off x="0" y="-535192"/>
            <a:ext cx="10668000" cy="8126488"/>
          </a:xfrm>
          <a:prstGeom prst="ellipse">
            <a:avLst/>
          </a:prstGeom>
          <a:solidFill>
            <a:srgbClr val="FE8F02">
              <a:alpha val="32000"/>
            </a:srgbClr>
          </a:solidFill>
          <a:ln>
            <a:noFill/>
          </a:ln>
          <a:effectLst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">
            <a:extLst>
              <a:ext uri="{FF2B5EF4-FFF2-40B4-BE49-F238E27FC236}">
                <a16:creationId xmlns:a16="http://schemas.microsoft.com/office/drawing/2014/main" id="{5DFF48E9-0B14-45B2-91C3-EFF1DE698C00}"/>
              </a:ext>
            </a:extLst>
          </p:cNvPr>
          <p:cNvSpPr/>
          <p:nvPr userDrawn="1"/>
        </p:nvSpPr>
        <p:spPr>
          <a:xfrm>
            <a:off x="848879" y="1433804"/>
            <a:ext cx="4020188" cy="40201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">
            <a:extLst>
              <a:ext uri="{FF2B5EF4-FFF2-40B4-BE49-F238E27FC236}">
                <a16:creationId xmlns:a16="http://schemas.microsoft.com/office/drawing/2014/main" id="{42DDB65F-C302-4F35-9CCB-12FB82E2590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70658" y="1860793"/>
            <a:ext cx="5460944" cy="51729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>
              <a:spcBef>
                <a:spcPts val="0"/>
              </a:spcBef>
              <a:buNone/>
              <a:defRPr lang="zh-CN" altLang="en-US" sz="2000" b="1">
                <a:solidFill>
                  <a:schemeClr val="bg1"/>
                </a:solidFill>
              </a:defRPr>
            </a:lvl1pPr>
          </a:lstStyle>
          <a:p>
            <a:pPr marL="228600" lvl="0" indent="-228600" defTabSz="914354"/>
            <a:r>
              <a:rPr lang="en-US" altLang="zh-CN" dirty="0"/>
              <a:t>Click to edit Master subtitle</a:t>
            </a:r>
            <a:endParaRPr lang="zh-CN" altLang="en-US" dirty="0"/>
          </a:p>
        </p:txBody>
      </p:sp>
      <p:sp>
        <p:nvSpPr>
          <p:cNvPr id="8" name="">
            <a:extLst>
              <a:ext uri="{FF2B5EF4-FFF2-40B4-BE49-F238E27FC236}">
                <a16:creationId xmlns:a16="http://schemas.microsoft.com/office/drawing/2014/main" id="{44C4A721-803B-47CB-B99E-1D01E8E0169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743952" y="6011047"/>
            <a:ext cx="2787650" cy="345367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r">
              <a:buNone/>
              <a:defRPr lang="en-US" altLang="zh-CN" sz="1200" b="0" smtClean="0">
                <a:solidFill>
                  <a:schemeClr val="bg1"/>
                </a:solidFill>
              </a:defRPr>
            </a:lvl1pPr>
            <a:lvl2pPr>
              <a:defRPr lang="en-US" altLang="zh-CN" sz="1600" smtClean="0"/>
            </a:lvl2pPr>
            <a:lvl3pPr>
              <a:defRPr lang="en-US" altLang="zh-CN" sz="1400" smtClean="0"/>
            </a:lvl3pPr>
            <a:lvl4pPr>
              <a:defRPr lang="en-US" altLang="zh-CN" sz="1200" smtClean="0"/>
            </a:lvl4pPr>
            <a:lvl5pPr>
              <a:defRPr lang="zh-CN" altLang="en-US" sz="1200"/>
            </a:lvl5pPr>
          </a:lstStyle>
          <a:p>
            <a:r>
              <a:rPr lang="en-US" altLang="zh-CN" dirty="0"/>
              <a:t>Speaker name and title</a:t>
            </a:r>
          </a:p>
        </p:txBody>
      </p:sp>
      <p:sp>
        <p:nvSpPr>
          <p:cNvPr id="9" name="">
            <a:extLst>
              <a:ext uri="{FF2B5EF4-FFF2-40B4-BE49-F238E27FC236}">
                <a16:creationId xmlns:a16="http://schemas.microsoft.com/office/drawing/2014/main" id="{CA939A61-406D-45DC-B757-059EFAA0586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60400" y="6011047"/>
            <a:ext cx="2787650" cy="345367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l">
              <a:buNone/>
              <a:defRPr lang="en-US" altLang="zh-CN" sz="1200" b="0" smtClean="0">
                <a:solidFill>
                  <a:schemeClr val="bg1"/>
                </a:solidFill>
              </a:defRPr>
            </a:lvl1pPr>
            <a:lvl2pPr>
              <a:defRPr lang="en-US" altLang="zh-CN" sz="1600" smtClean="0"/>
            </a:lvl2pPr>
            <a:lvl3pPr>
              <a:defRPr lang="en-US" altLang="zh-CN" sz="1400" smtClean="0"/>
            </a:lvl3pPr>
            <a:lvl4pPr>
              <a:defRPr lang="en-US" altLang="zh-CN" sz="1200" smtClean="0"/>
            </a:lvl4pPr>
            <a:lvl5pPr>
              <a:defRPr lang="zh-CN" altLang="en-US" sz="1200"/>
            </a:lvl5pPr>
          </a:lstStyle>
          <a:p>
            <a:r>
              <a:rPr lang="en-US" altLang="zh-CN" dirty="0"/>
              <a:t>OfficePLUS</a:t>
            </a:r>
            <a:endParaRPr lang="en-US" altLang="en-US" dirty="0"/>
          </a:p>
        </p:txBody>
      </p:sp>
      <p:sp>
        <p:nvSpPr>
          <p:cNvPr id="12" name="">
            <a:extLst>
              <a:ext uri="{FF2B5EF4-FFF2-40B4-BE49-F238E27FC236}">
                <a16:creationId xmlns:a16="http://schemas.microsoft.com/office/drawing/2014/main" id="{4EF3F9F2-2DBE-4016-9D2B-F5CF4BE8EBC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0400" y="723900"/>
            <a:ext cx="1039091" cy="296271"/>
          </a:xfrm>
        </p:spPr>
        <p:txBody>
          <a:bodyPr vert="horz" wrap="none" lIns="91440" tIns="45720" rIns="91440" bIns="45720" rtlCol="0" anchor="ctr">
            <a:normAutofit/>
          </a:bodyPr>
          <a:lstStyle>
            <a:lvl1pPr marL="0" indent="0">
              <a:buNone/>
              <a:defRPr lang="en-US" altLang="zh-CN" sz="1200" b="0" smtClean="0">
                <a:solidFill>
                  <a:schemeClr val="bg1"/>
                </a:solidFill>
              </a:defRPr>
            </a:lvl1pPr>
            <a:lvl2pPr>
              <a:defRPr lang="en-US" altLang="zh-CN" sz="1600" smtClean="0"/>
            </a:lvl2pPr>
            <a:lvl3pPr>
              <a:defRPr lang="en-US" altLang="zh-CN" sz="1400" smtClean="0"/>
            </a:lvl3pPr>
            <a:lvl4pPr>
              <a:defRPr lang="en-US" altLang="zh-CN" sz="1200" smtClean="0"/>
            </a:lvl4pPr>
            <a:lvl5pPr>
              <a:defRPr lang="zh-CN" altLang="en-US" sz="1200"/>
            </a:lvl5pPr>
          </a:lstStyle>
          <a:p>
            <a:r>
              <a:rPr lang="en-US" altLang="zh-CN" dirty="0"/>
              <a:t>LGOO HERE</a:t>
            </a:r>
          </a:p>
        </p:txBody>
      </p:sp>
      <p:sp>
        <p:nvSpPr>
          <p:cNvPr id="2" name="">
            <a:extLst>
              <a:ext uri="{FF2B5EF4-FFF2-40B4-BE49-F238E27FC236}">
                <a16:creationId xmlns:a16="http://schemas.microsoft.com/office/drawing/2014/main" id="{E545B57F-7D9D-4AD8-9FE4-E5267D65BB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70658" y="2488463"/>
            <a:ext cx="5435601" cy="1754326"/>
          </a:xfrm>
        </p:spPr>
        <p:txBody>
          <a:bodyPr vert="horz" wrap="square" lIns="91440" tIns="45720" rIns="91440" bIns="45720" rtlCol="0" anchor="ctr">
            <a:spAutoFit/>
          </a:bodyPr>
          <a:lstStyle>
            <a:lvl1pPr algn="l">
              <a:defRPr lang="zh-CN" altLang="en-US" sz="6000" b="1" dirty="0">
                <a:solidFill>
                  <a:schemeClr val="bg1"/>
                </a:solidFill>
              </a:defRPr>
            </a:lvl1pPr>
          </a:lstStyle>
          <a:p>
            <a:pPr lvl="0" defTabSz="914354"/>
            <a:r>
              <a:rPr lang="en-US" altLang="zh-CN" dirty="0"/>
              <a:t>Click to edit Master </a:t>
            </a:r>
            <a:endParaRPr lang="zh-CN" altLang="en-US" dirty="0"/>
          </a:p>
        </p:txBody>
      </p:sp>
      <p:pic>
        <p:nvPicPr>
          <p:cNvPr id="306" name="">
            <a:extLst>
              <a:ext uri="{FF2B5EF4-FFF2-40B4-BE49-F238E27FC236}">
                <a16:creationId xmlns:a16="http://schemas.microsoft.com/office/drawing/2014/main" id="{B26ED53C-ED58-458E-B21A-8CF41DBE11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981200" y="6858000"/>
            <a:ext cx="1466850" cy="1809750"/>
          </a:xfrm>
          <a:prstGeom prst="rect">
            <a:avLst/>
          </a:prstGeom>
        </p:spPr>
      </p:pic>
      <p:sp>
        <p:nvSpPr>
          <p:cNvPr id="49" name="">
            <a:extLst>
              <a:ext uri="{FF2B5EF4-FFF2-40B4-BE49-F238E27FC236}">
                <a16:creationId xmlns:a16="http://schemas.microsoft.com/office/drawing/2014/main" id="{DD0EFFE6-6B84-40B1-A9A3-0900DAA99A19}"/>
              </a:ext>
            </a:extLst>
          </p:cNvPr>
          <p:cNvSpPr/>
          <p:nvPr userDrawn="1"/>
        </p:nvSpPr>
        <p:spPr>
          <a:xfrm>
            <a:off x="8827359" y="1"/>
            <a:ext cx="816118" cy="217655"/>
          </a:xfrm>
          <a:custGeom>
            <a:avLst/>
            <a:gdLst>
              <a:gd name="connsiteX0" fmla="*/ 0 w 816118"/>
              <a:gd name="connsiteY0" fmla="*/ 0 h 217655"/>
              <a:gd name="connsiteX1" fmla="*/ 816118 w 816118"/>
              <a:gd name="connsiteY1" fmla="*/ 0 h 217655"/>
              <a:gd name="connsiteX2" fmla="*/ 815590 w 816118"/>
              <a:gd name="connsiteY2" fmla="*/ 972 h 217655"/>
              <a:gd name="connsiteX3" fmla="*/ 408059 w 816118"/>
              <a:gd name="connsiteY3" fmla="*/ 217655 h 217655"/>
              <a:gd name="connsiteX4" fmla="*/ 528 w 816118"/>
              <a:gd name="connsiteY4" fmla="*/ 972 h 217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6118" h="217655">
                <a:moveTo>
                  <a:pt x="0" y="0"/>
                </a:moveTo>
                <a:lnTo>
                  <a:pt x="816118" y="0"/>
                </a:lnTo>
                <a:lnTo>
                  <a:pt x="815590" y="972"/>
                </a:lnTo>
                <a:cubicBezTo>
                  <a:pt x="727270" y="131703"/>
                  <a:pt x="577702" y="217655"/>
                  <a:pt x="408059" y="217655"/>
                </a:cubicBezTo>
                <a:cubicBezTo>
                  <a:pt x="238416" y="217655"/>
                  <a:pt x="88848" y="131703"/>
                  <a:pt x="528" y="97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16" name="">
            <a:extLst>
              <a:ext uri="{FF2B5EF4-FFF2-40B4-BE49-F238E27FC236}">
                <a16:creationId xmlns:a16="http://schemas.microsoft.com/office/drawing/2014/main" id="{0B73B253-7581-4296-A83A-9A2C614A1781}"/>
              </a:ext>
            </a:extLst>
          </p:cNvPr>
          <p:cNvSpPr/>
          <p:nvPr userDrawn="1"/>
        </p:nvSpPr>
        <p:spPr>
          <a:xfrm>
            <a:off x="4682401" y="1241304"/>
            <a:ext cx="154916" cy="1549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">
            <a:extLst>
              <a:ext uri="{FF2B5EF4-FFF2-40B4-BE49-F238E27FC236}">
                <a16:creationId xmlns:a16="http://schemas.microsoft.com/office/drawing/2014/main" id="{4C099976-5A25-4708-BBD9-824A4ECB710B}"/>
              </a:ext>
            </a:extLst>
          </p:cNvPr>
          <p:cNvSpPr/>
          <p:nvPr userDrawn="1"/>
        </p:nvSpPr>
        <p:spPr>
          <a:xfrm>
            <a:off x="3577505" y="6663986"/>
            <a:ext cx="433240" cy="206914"/>
          </a:xfrm>
          <a:custGeom>
            <a:avLst/>
            <a:gdLst>
              <a:gd name="connsiteX0" fmla="*/ 216620 w 433240"/>
              <a:gd name="connsiteY0" fmla="*/ 0 h 206914"/>
              <a:gd name="connsiteX1" fmla="*/ 418479 w 433240"/>
              <a:gd name="connsiteY1" fmla="*/ 133801 h 206914"/>
              <a:gd name="connsiteX2" fmla="*/ 433240 w 433240"/>
              <a:gd name="connsiteY2" fmla="*/ 206914 h 206914"/>
              <a:gd name="connsiteX3" fmla="*/ 0 w 433240"/>
              <a:gd name="connsiteY3" fmla="*/ 206914 h 206914"/>
              <a:gd name="connsiteX4" fmla="*/ 14761 w 433240"/>
              <a:gd name="connsiteY4" fmla="*/ 133801 h 206914"/>
              <a:gd name="connsiteX5" fmla="*/ 216620 w 433240"/>
              <a:gd name="connsiteY5" fmla="*/ 0 h 206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3240" h="206914">
                <a:moveTo>
                  <a:pt x="216620" y="0"/>
                </a:moveTo>
                <a:cubicBezTo>
                  <a:pt x="307364" y="0"/>
                  <a:pt x="385222" y="55172"/>
                  <a:pt x="418479" y="133801"/>
                </a:cubicBezTo>
                <a:lnTo>
                  <a:pt x="433240" y="206914"/>
                </a:lnTo>
                <a:lnTo>
                  <a:pt x="0" y="206914"/>
                </a:lnTo>
                <a:lnTo>
                  <a:pt x="14761" y="133801"/>
                </a:lnTo>
                <a:cubicBezTo>
                  <a:pt x="48019" y="55172"/>
                  <a:pt x="125876" y="0"/>
                  <a:pt x="21662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8" name="">
            <a:extLst>
              <a:ext uri="{FF2B5EF4-FFF2-40B4-BE49-F238E27FC236}">
                <a16:creationId xmlns:a16="http://schemas.microsoft.com/office/drawing/2014/main" id="{C522D965-6C28-4124-B793-1C483517611C}"/>
              </a:ext>
            </a:extLst>
          </p:cNvPr>
          <p:cNvSpPr/>
          <p:nvPr userDrawn="1"/>
        </p:nvSpPr>
        <p:spPr>
          <a:xfrm>
            <a:off x="860630" y="5045173"/>
            <a:ext cx="188254" cy="18825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9" name="">
            <a:extLst>
              <a:ext uri="{FF2B5EF4-FFF2-40B4-BE49-F238E27FC236}">
                <a16:creationId xmlns:a16="http://schemas.microsoft.com/office/drawing/2014/main" id="{026FD327-BAC5-47A8-9DFE-B7C76162D3A0}"/>
              </a:ext>
            </a:extLst>
          </p:cNvPr>
          <p:cNvGrpSpPr/>
          <p:nvPr userDrawn="1"/>
        </p:nvGrpSpPr>
        <p:grpSpPr>
          <a:xfrm>
            <a:off x="732708" y="1227901"/>
            <a:ext cx="5363292" cy="4113449"/>
            <a:chOff x="3430613" y="1384746"/>
            <a:chExt cx="5330774" cy="4088509"/>
          </a:xfrm>
          <a:effectLst>
            <a:outerShdw blurRad="203200" dist="38100" dir="2700000" algn="tl" rotWithShape="0">
              <a:srgbClr val="F66400">
                <a:alpha val="30000"/>
              </a:srgbClr>
            </a:outerShdw>
          </a:effectLst>
        </p:grpSpPr>
        <p:grpSp>
          <p:nvGrpSpPr>
            <p:cNvPr id="20" name="">
              <a:extLst>
                <a:ext uri="{FF2B5EF4-FFF2-40B4-BE49-F238E27FC236}">
                  <a16:creationId xmlns:a16="http://schemas.microsoft.com/office/drawing/2014/main" id="{61D73674-D61C-412C-905D-1349E04CF3FC}"/>
                </a:ext>
              </a:extLst>
            </p:cNvPr>
            <p:cNvGrpSpPr/>
            <p:nvPr/>
          </p:nvGrpSpPr>
          <p:grpSpPr>
            <a:xfrm>
              <a:off x="3430613" y="2973505"/>
              <a:ext cx="3684667" cy="2499750"/>
              <a:chOff x="4687365" y="2675631"/>
              <a:chExt cx="3506871" cy="2379129"/>
            </a:xfrm>
          </p:grpSpPr>
          <p:sp>
            <p:nvSpPr>
              <p:cNvPr id="40" name="">
                <a:extLst>
                  <a:ext uri="{FF2B5EF4-FFF2-40B4-BE49-F238E27FC236}">
                    <a16:creationId xmlns:a16="http://schemas.microsoft.com/office/drawing/2014/main" id="{4A3388E8-394F-4705-A039-5D6903DF22BE}"/>
                  </a:ext>
                </a:extLst>
              </p:cNvPr>
              <p:cNvSpPr/>
              <p:nvPr/>
            </p:nvSpPr>
            <p:spPr>
              <a:xfrm>
                <a:off x="4687365" y="3022094"/>
                <a:ext cx="3506871" cy="2032666"/>
              </a:xfrm>
              <a:custGeom>
                <a:avLst/>
                <a:gdLst>
                  <a:gd name="connsiteX0" fmla="*/ 3476241 w 3506871"/>
                  <a:gd name="connsiteY0" fmla="*/ 796823 h 2032666"/>
                  <a:gd name="connsiteX1" fmla="*/ 3476749 w 3506871"/>
                  <a:gd name="connsiteY1" fmla="*/ 879890 h 2032666"/>
                  <a:gd name="connsiteX2" fmla="*/ 1523451 w 3506871"/>
                  <a:gd name="connsiteY2" fmla="*/ 2015109 h 2032666"/>
                  <a:gd name="connsiteX3" fmla="*/ 1379796 w 3506871"/>
                  <a:gd name="connsiteY3" fmla="*/ 2015109 h 2032666"/>
                  <a:gd name="connsiteX4" fmla="*/ 29263 w 3506871"/>
                  <a:gd name="connsiteY4" fmla="*/ 1235227 h 2032666"/>
                  <a:gd name="connsiteX5" fmla="*/ 28756 w 3506871"/>
                  <a:gd name="connsiteY5" fmla="*/ 1152160 h 2032666"/>
                  <a:gd name="connsiteX6" fmla="*/ 1982305 w 3506871"/>
                  <a:gd name="connsiteY6" fmla="*/ 16856 h 2032666"/>
                  <a:gd name="connsiteX7" fmla="*/ 2125961 w 3506871"/>
                  <a:gd name="connsiteY7" fmla="*/ 16856 h 20326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506871" h="2032666">
                    <a:moveTo>
                      <a:pt x="3476241" y="796823"/>
                    </a:moveTo>
                    <a:cubicBezTo>
                      <a:pt x="3515957" y="819724"/>
                      <a:pt x="3516211" y="856905"/>
                      <a:pt x="3476749" y="879890"/>
                    </a:cubicBezTo>
                    <a:lnTo>
                      <a:pt x="1523451" y="2015109"/>
                    </a:lnTo>
                    <a:cubicBezTo>
                      <a:pt x="1483989" y="2038094"/>
                      <a:pt x="1419766" y="2038094"/>
                      <a:pt x="1379796" y="2015109"/>
                    </a:cubicBezTo>
                    <a:lnTo>
                      <a:pt x="29263" y="1235227"/>
                    </a:lnTo>
                    <a:cubicBezTo>
                      <a:pt x="-10454" y="1212242"/>
                      <a:pt x="-10708" y="1175145"/>
                      <a:pt x="28756" y="1152160"/>
                    </a:cubicBezTo>
                    <a:lnTo>
                      <a:pt x="1982305" y="16856"/>
                    </a:lnTo>
                    <a:cubicBezTo>
                      <a:pt x="2021768" y="-6044"/>
                      <a:pt x="2085906" y="-6044"/>
                      <a:pt x="2125961" y="16856"/>
                    </a:cubicBezTo>
                    <a:close/>
                  </a:path>
                </a:pathLst>
              </a:custGeom>
              <a:gradFill flip="none" rotWithShape="1">
                <a:gsLst>
                  <a:gs pos="88000">
                    <a:srgbClr val="1871CA"/>
                  </a:gs>
                  <a:gs pos="0">
                    <a:srgbClr val="3990E7"/>
                  </a:gs>
                </a:gsLst>
                <a:lin ang="0" scaled="1"/>
                <a:tileRect/>
              </a:gradFill>
              <a:ln w="843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41" name="">
                <a:extLst>
                  <a:ext uri="{FF2B5EF4-FFF2-40B4-BE49-F238E27FC236}">
                    <a16:creationId xmlns:a16="http://schemas.microsoft.com/office/drawing/2014/main" id="{571A79F9-C56C-4155-B9A1-90148CCDDCE1}"/>
                  </a:ext>
                </a:extLst>
              </p:cNvPr>
              <p:cNvSpPr/>
              <p:nvPr/>
            </p:nvSpPr>
            <p:spPr>
              <a:xfrm>
                <a:off x="4746043" y="3526855"/>
                <a:ext cx="3367545" cy="1405967"/>
              </a:xfrm>
              <a:custGeom>
                <a:avLst/>
                <a:gdLst>
                  <a:gd name="connsiteX0" fmla="*/ 3366861 w 3367545"/>
                  <a:gd name="connsiteY0" fmla="*/ 2385 h 1405967"/>
                  <a:gd name="connsiteX1" fmla="*/ 3366861 w 3367545"/>
                  <a:gd name="connsiteY1" fmla="*/ 5427 h 1405967"/>
                  <a:gd name="connsiteX2" fmla="*/ 3366270 w 3367545"/>
                  <a:gd name="connsiteY2" fmla="*/ 7962 h 1405967"/>
                  <a:gd name="connsiteX3" fmla="*/ 3365425 w 3367545"/>
                  <a:gd name="connsiteY3" fmla="*/ 10836 h 1405967"/>
                  <a:gd name="connsiteX4" fmla="*/ 3364411 w 3367545"/>
                  <a:gd name="connsiteY4" fmla="*/ 13201 h 1405967"/>
                  <a:gd name="connsiteX5" fmla="*/ 3362975 w 3367545"/>
                  <a:gd name="connsiteY5" fmla="*/ 16243 h 1405967"/>
                  <a:gd name="connsiteX6" fmla="*/ 3361707 w 3367545"/>
                  <a:gd name="connsiteY6" fmla="*/ 18441 h 1405967"/>
                  <a:gd name="connsiteX7" fmla="*/ 3359425 w 3367545"/>
                  <a:gd name="connsiteY7" fmla="*/ 21821 h 1405967"/>
                  <a:gd name="connsiteX8" fmla="*/ 3357820 w 3367545"/>
                  <a:gd name="connsiteY8" fmla="*/ 23764 h 1405967"/>
                  <a:gd name="connsiteX9" fmla="*/ 3353678 w 3367545"/>
                  <a:gd name="connsiteY9" fmla="*/ 28243 h 1405967"/>
                  <a:gd name="connsiteX10" fmla="*/ 3352073 w 3367545"/>
                  <a:gd name="connsiteY10" fmla="*/ 29764 h 1405967"/>
                  <a:gd name="connsiteX11" fmla="*/ 3349116 w 3367545"/>
                  <a:gd name="connsiteY11" fmla="*/ 32299 h 1405967"/>
                  <a:gd name="connsiteX12" fmla="*/ 3346411 w 3367545"/>
                  <a:gd name="connsiteY12" fmla="*/ 34412 h 1405967"/>
                  <a:gd name="connsiteX13" fmla="*/ 3342863 w 3367545"/>
                  <a:gd name="connsiteY13" fmla="*/ 36778 h 1405967"/>
                  <a:gd name="connsiteX14" fmla="*/ 3339144 w 3367545"/>
                  <a:gd name="connsiteY14" fmla="*/ 39144 h 1405967"/>
                  <a:gd name="connsiteX15" fmla="*/ 3339144 w 3367545"/>
                  <a:gd name="connsiteY15" fmla="*/ 39144 h 1405967"/>
                  <a:gd name="connsiteX16" fmla="*/ 1464098 w 3367545"/>
                  <a:gd name="connsiteY16" fmla="*/ 1129238 h 1405967"/>
                  <a:gd name="connsiteX17" fmla="*/ 1454887 w 3367545"/>
                  <a:gd name="connsiteY17" fmla="*/ 1133886 h 1405967"/>
                  <a:gd name="connsiteX18" fmla="*/ 1452183 w 3367545"/>
                  <a:gd name="connsiteY18" fmla="*/ 1135069 h 1405967"/>
                  <a:gd name="connsiteX19" fmla="*/ 1444493 w 3367545"/>
                  <a:gd name="connsiteY19" fmla="*/ 1137942 h 1405967"/>
                  <a:gd name="connsiteX20" fmla="*/ 1441705 w 3367545"/>
                  <a:gd name="connsiteY20" fmla="*/ 1138872 h 1405967"/>
                  <a:gd name="connsiteX21" fmla="*/ 1436719 w 3367545"/>
                  <a:gd name="connsiteY21" fmla="*/ 1140308 h 1405967"/>
                  <a:gd name="connsiteX22" fmla="*/ 1432832 w 3367545"/>
                  <a:gd name="connsiteY22" fmla="*/ 1141407 h 1405967"/>
                  <a:gd name="connsiteX23" fmla="*/ 1427508 w 3367545"/>
                  <a:gd name="connsiteY23" fmla="*/ 1142505 h 1405967"/>
                  <a:gd name="connsiteX24" fmla="*/ 1423790 w 3367545"/>
                  <a:gd name="connsiteY24" fmla="*/ 1143265 h 1405967"/>
                  <a:gd name="connsiteX25" fmla="*/ 1412720 w 3367545"/>
                  <a:gd name="connsiteY25" fmla="*/ 1144787 h 1405967"/>
                  <a:gd name="connsiteX26" fmla="*/ 1409256 w 3367545"/>
                  <a:gd name="connsiteY26" fmla="*/ 1144787 h 1405967"/>
                  <a:gd name="connsiteX27" fmla="*/ 1402749 w 3367545"/>
                  <a:gd name="connsiteY27" fmla="*/ 1144787 h 1405967"/>
                  <a:gd name="connsiteX28" fmla="*/ 1388721 w 3367545"/>
                  <a:gd name="connsiteY28" fmla="*/ 1144787 h 1405967"/>
                  <a:gd name="connsiteX29" fmla="*/ 1383820 w 3367545"/>
                  <a:gd name="connsiteY29" fmla="*/ 1144787 h 1405967"/>
                  <a:gd name="connsiteX30" fmla="*/ 1379341 w 3367545"/>
                  <a:gd name="connsiteY30" fmla="*/ 1144364 h 1405967"/>
                  <a:gd name="connsiteX31" fmla="*/ 1374440 w 3367545"/>
                  <a:gd name="connsiteY31" fmla="*/ 1143857 h 1405967"/>
                  <a:gd name="connsiteX32" fmla="*/ 1370046 w 3367545"/>
                  <a:gd name="connsiteY32" fmla="*/ 1143265 h 1405967"/>
                  <a:gd name="connsiteX33" fmla="*/ 1364975 w 3367545"/>
                  <a:gd name="connsiteY33" fmla="*/ 1142336 h 1405967"/>
                  <a:gd name="connsiteX34" fmla="*/ 1360919 w 3367545"/>
                  <a:gd name="connsiteY34" fmla="*/ 1141491 h 1405967"/>
                  <a:gd name="connsiteX35" fmla="*/ 1354835 w 3367545"/>
                  <a:gd name="connsiteY35" fmla="*/ 1140055 h 1405967"/>
                  <a:gd name="connsiteX36" fmla="*/ 1351540 w 3367545"/>
                  <a:gd name="connsiteY36" fmla="*/ 1139125 h 1405967"/>
                  <a:gd name="connsiteX37" fmla="*/ 1341061 w 3367545"/>
                  <a:gd name="connsiteY37" fmla="*/ 1135660 h 1405967"/>
                  <a:gd name="connsiteX38" fmla="*/ 1336160 w 3367545"/>
                  <a:gd name="connsiteY38" fmla="*/ 1133548 h 1405967"/>
                  <a:gd name="connsiteX39" fmla="*/ 1333625 w 3367545"/>
                  <a:gd name="connsiteY39" fmla="*/ 1132449 h 1405967"/>
                  <a:gd name="connsiteX40" fmla="*/ 1326526 w 3367545"/>
                  <a:gd name="connsiteY40" fmla="*/ 1128731 h 1405967"/>
                  <a:gd name="connsiteX41" fmla="*/ 28977 w 3367545"/>
                  <a:gd name="connsiteY41" fmla="*/ 380200 h 1405967"/>
                  <a:gd name="connsiteX42" fmla="*/ 2020 w 3367545"/>
                  <a:gd name="connsiteY42" fmla="*/ 350877 h 1405967"/>
                  <a:gd name="connsiteX43" fmla="*/ 245 w 3367545"/>
                  <a:gd name="connsiteY43" fmla="*/ 340061 h 1405967"/>
                  <a:gd name="connsiteX44" fmla="*/ 245 w 3367545"/>
                  <a:gd name="connsiteY44" fmla="*/ 340061 h 1405967"/>
                  <a:gd name="connsiteX45" fmla="*/ -684 w 3367545"/>
                  <a:gd name="connsiteY45" fmla="*/ 603035 h 1405967"/>
                  <a:gd name="connsiteX46" fmla="*/ 28047 w 3367545"/>
                  <a:gd name="connsiteY46" fmla="*/ 643174 h 1405967"/>
                  <a:gd name="connsiteX47" fmla="*/ 1324668 w 3367545"/>
                  <a:gd name="connsiteY47" fmla="*/ 1391790 h 1405967"/>
                  <a:gd name="connsiteX48" fmla="*/ 1331766 w 3367545"/>
                  <a:gd name="connsiteY48" fmla="*/ 1395508 h 1405967"/>
                  <a:gd name="connsiteX49" fmla="*/ 1334301 w 3367545"/>
                  <a:gd name="connsiteY49" fmla="*/ 1396607 h 1405967"/>
                  <a:gd name="connsiteX50" fmla="*/ 1338695 w 3367545"/>
                  <a:gd name="connsiteY50" fmla="*/ 1398550 h 1405967"/>
                  <a:gd name="connsiteX51" fmla="*/ 1339202 w 3367545"/>
                  <a:gd name="connsiteY51" fmla="*/ 1398550 h 1405967"/>
                  <a:gd name="connsiteX52" fmla="*/ 1349680 w 3367545"/>
                  <a:gd name="connsiteY52" fmla="*/ 1402015 h 1405967"/>
                  <a:gd name="connsiteX53" fmla="*/ 1350526 w 3367545"/>
                  <a:gd name="connsiteY53" fmla="*/ 1402015 h 1405967"/>
                  <a:gd name="connsiteX54" fmla="*/ 1352976 w 3367545"/>
                  <a:gd name="connsiteY54" fmla="*/ 1402606 h 1405967"/>
                  <a:gd name="connsiteX55" fmla="*/ 1359061 w 3367545"/>
                  <a:gd name="connsiteY55" fmla="*/ 1404128 h 1405967"/>
                  <a:gd name="connsiteX56" fmla="*/ 1360666 w 3367545"/>
                  <a:gd name="connsiteY56" fmla="*/ 1404128 h 1405967"/>
                  <a:gd name="connsiteX57" fmla="*/ 1363032 w 3367545"/>
                  <a:gd name="connsiteY57" fmla="*/ 1404128 h 1405967"/>
                  <a:gd name="connsiteX58" fmla="*/ 1368187 w 3367545"/>
                  <a:gd name="connsiteY58" fmla="*/ 1405057 h 1405967"/>
                  <a:gd name="connsiteX59" fmla="*/ 1370299 w 3367545"/>
                  <a:gd name="connsiteY59" fmla="*/ 1405057 h 1405967"/>
                  <a:gd name="connsiteX60" fmla="*/ 1372581 w 3367545"/>
                  <a:gd name="connsiteY60" fmla="*/ 1405057 h 1405967"/>
                  <a:gd name="connsiteX61" fmla="*/ 1377398 w 3367545"/>
                  <a:gd name="connsiteY61" fmla="*/ 1405649 h 1405967"/>
                  <a:gd name="connsiteX62" fmla="*/ 1379763 w 3367545"/>
                  <a:gd name="connsiteY62" fmla="*/ 1405649 h 1405967"/>
                  <a:gd name="connsiteX63" fmla="*/ 1381876 w 3367545"/>
                  <a:gd name="connsiteY63" fmla="*/ 1405649 h 1405967"/>
                  <a:gd name="connsiteX64" fmla="*/ 1386862 w 3367545"/>
                  <a:gd name="connsiteY64" fmla="*/ 1405649 h 1405967"/>
                  <a:gd name="connsiteX65" fmla="*/ 1389312 w 3367545"/>
                  <a:gd name="connsiteY65" fmla="*/ 1405649 h 1405967"/>
                  <a:gd name="connsiteX66" fmla="*/ 1400805 w 3367545"/>
                  <a:gd name="connsiteY66" fmla="*/ 1405649 h 1405967"/>
                  <a:gd name="connsiteX67" fmla="*/ 1407396 w 3367545"/>
                  <a:gd name="connsiteY67" fmla="*/ 1405649 h 1405967"/>
                  <a:gd name="connsiteX68" fmla="*/ 1410100 w 3367545"/>
                  <a:gd name="connsiteY68" fmla="*/ 1405649 h 1405967"/>
                  <a:gd name="connsiteX69" fmla="*/ 1410861 w 3367545"/>
                  <a:gd name="connsiteY69" fmla="*/ 1405649 h 1405967"/>
                  <a:gd name="connsiteX70" fmla="*/ 1421931 w 3367545"/>
                  <a:gd name="connsiteY70" fmla="*/ 1404128 h 1405967"/>
                  <a:gd name="connsiteX71" fmla="*/ 1423283 w 3367545"/>
                  <a:gd name="connsiteY71" fmla="*/ 1404128 h 1405967"/>
                  <a:gd name="connsiteX72" fmla="*/ 1426410 w 3367545"/>
                  <a:gd name="connsiteY72" fmla="*/ 1403452 h 1405967"/>
                  <a:gd name="connsiteX73" fmla="*/ 1431733 w 3367545"/>
                  <a:gd name="connsiteY73" fmla="*/ 1402353 h 1405967"/>
                  <a:gd name="connsiteX74" fmla="*/ 1435621 w 3367545"/>
                  <a:gd name="connsiteY74" fmla="*/ 1401255 h 1405967"/>
                  <a:gd name="connsiteX75" fmla="*/ 1440184 w 3367545"/>
                  <a:gd name="connsiteY75" fmla="*/ 1401762 h 1405967"/>
                  <a:gd name="connsiteX76" fmla="*/ 1441282 w 3367545"/>
                  <a:gd name="connsiteY76" fmla="*/ 1401762 h 1405967"/>
                  <a:gd name="connsiteX77" fmla="*/ 1442972 w 3367545"/>
                  <a:gd name="connsiteY77" fmla="*/ 1401085 h 1405967"/>
                  <a:gd name="connsiteX78" fmla="*/ 1450577 w 3367545"/>
                  <a:gd name="connsiteY78" fmla="*/ 1398213 h 1405967"/>
                  <a:gd name="connsiteX79" fmla="*/ 1453366 w 3367545"/>
                  <a:gd name="connsiteY79" fmla="*/ 1397029 h 1405967"/>
                  <a:gd name="connsiteX80" fmla="*/ 1462577 w 3367545"/>
                  <a:gd name="connsiteY80" fmla="*/ 1392382 h 1405967"/>
                  <a:gd name="connsiteX81" fmla="*/ 3337624 w 3367545"/>
                  <a:gd name="connsiteY81" fmla="*/ 302288 h 1405967"/>
                  <a:gd name="connsiteX82" fmla="*/ 3338807 w 3367545"/>
                  <a:gd name="connsiteY82" fmla="*/ 301612 h 1405967"/>
                  <a:gd name="connsiteX83" fmla="*/ 3341341 w 3367545"/>
                  <a:gd name="connsiteY83" fmla="*/ 299921 h 1405967"/>
                  <a:gd name="connsiteX84" fmla="*/ 3344806 w 3367545"/>
                  <a:gd name="connsiteY84" fmla="*/ 297556 h 1405967"/>
                  <a:gd name="connsiteX85" fmla="*/ 3347594 w 3367545"/>
                  <a:gd name="connsiteY85" fmla="*/ 295443 h 1405967"/>
                  <a:gd name="connsiteX86" fmla="*/ 3350552 w 3367545"/>
                  <a:gd name="connsiteY86" fmla="*/ 292992 h 1405967"/>
                  <a:gd name="connsiteX87" fmla="*/ 3351144 w 3367545"/>
                  <a:gd name="connsiteY87" fmla="*/ 292485 h 1405967"/>
                  <a:gd name="connsiteX88" fmla="*/ 3352158 w 3367545"/>
                  <a:gd name="connsiteY88" fmla="*/ 291386 h 1405967"/>
                  <a:gd name="connsiteX89" fmla="*/ 3356299 w 3367545"/>
                  <a:gd name="connsiteY89" fmla="*/ 286908 h 1405967"/>
                  <a:gd name="connsiteX90" fmla="*/ 3357228 w 3367545"/>
                  <a:gd name="connsiteY90" fmla="*/ 285979 h 1405967"/>
                  <a:gd name="connsiteX91" fmla="*/ 3357820 w 3367545"/>
                  <a:gd name="connsiteY91" fmla="*/ 284965 h 1405967"/>
                  <a:gd name="connsiteX92" fmla="*/ 3360185 w 3367545"/>
                  <a:gd name="connsiteY92" fmla="*/ 281584 h 1405967"/>
                  <a:gd name="connsiteX93" fmla="*/ 3361115 w 3367545"/>
                  <a:gd name="connsiteY93" fmla="*/ 280148 h 1405967"/>
                  <a:gd name="connsiteX94" fmla="*/ 3361115 w 3367545"/>
                  <a:gd name="connsiteY94" fmla="*/ 279387 h 1405967"/>
                  <a:gd name="connsiteX95" fmla="*/ 3362552 w 3367545"/>
                  <a:gd name="connsiteY95" fmla="*/ 276345 h 1405967"/>
                  <a:gd name="connsiteX96" fmla="*/ 3363397 w 3367545"/>
                  <a:gd name="connsiteY96" fmla="*/ 274655 h 1405967"/>
                  <a:gd name="connsiteX97" fmla="*/ 3363397 w 3367545"/>
                  <a:gd name="connsiteY97" fmla="*/ 273979 h 1405967"/>
                  <a:gd name="connsiteX98" fmla="*/ 3364241 w 3367545"/>
                  <a:gd name="connsiteY98" fmla="*/ 271106 h 1405967"/>
                  <a:gd name="connsiteX99" fmla="*/ 3364749 w 3367545"/>
                  <a:gd name="connsiteY99" fmla="*/ 269162 h 1405967"/>
                  <a:gd name="connsiteX100" fmla="*/ 3364749 w 3367545"/>
                  <a:gd name="connsiteY100" fmla="*/ 268655 h 1405967"/>
                  <a:gd name="connsiteX101" fmla="*/ 3364749 w 3367545"/>
                  <a:gd name="connsiteY101" fmla="*/ 265528 h 1405967"/>
                  <a:gd name="connsiteX102" fmla="*/ 3364749 w 3367545"/>
                  <a:gd name="connsiteY102" fmla="*/ 263585 h 1405967"/>
                  <a:gd name="connsiteX103" fmla="*/ 3364749 w 3367545"/>
                  <a:gd name="connsiteY103" fmla="*/ 262740 h 1405967"/>
                  <a:gd name="connsiteX104" fmla="*/ 3365678 w 3367545"/>
                  <a:gd name="connsiteY104" fmla="*/ -319 h 1405967"/>
                  <a:gd name="connsiteX105" fmla="*/ 3366861 w 3367545"/>
                  <a:gd name="connsiteY105" fmla="*/ 2385 h 1405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</a:cxnLst>
                <a:rect l="l" t="t" r="r" b="b"/>
                <a:pathLst>
                  <a:path w="3367545" h="1405967">
                    <a:moveTo>
                      <a:pt x="3366861" y="2385"/>
                    </a:moveTo>
                    <a:cubicBezTo>
                      <a:pt x="3366861" y="3399"/>
                      <a:pt x="3366861" y="4413"/>
                      <a:pt x="3366861" y="5427"/>
                    </a:cubicBezTo>
                    <a:cubicBezTo>
                      <a:pt x="3366861" y="6441"/>
                      <a:pt x="3366861" y="7117"/>
                      <a:pt x="3366270" y="7962"/>
                    </a:cubicBezTo>
                    <a:cubicBezTo>
                      <a:pt x="3365678" y="8807"/>
                      <a:pt x="3365763" y="9906"/>
                      <a:pt x="3365425" y="10836"/>
                    </a:cubicBezTo>
                    <a:lnTo>
                      <a:pt x="3364411" y="13201"/>
                    </a:lnTo>
                    <a:cubicBezTo>
                      <a:pt x="3363989" y="14215"/>
                      <a:pt x="3363481" y="15229"/>
                      <a:pt x="3362975" y="16243"/>
                    </a:cubicBezTo>
                    <a:lnTo>
                      <a:pt x="3361707" y="18441"/>
                    </a:lnTo>
                    <a:lnTo>
                      <a:pt x="3359425" y="21821"/>
                    </a:lnTo>
                    <a:lnTo>
                      <a:pt x="3357820" y="23764"/>
                    </a:lnTo>
                    <a:cubicBezTo>
                      <a:pt x="3356552" y="25336"/>
                      <a:pt x="3355115" y="26832"/>
                      <a:pt x="3353678" y="28243"/>
                    </a:cubicBezTo>
                    <a:lnTo>
                      <a:pt x="3352073" y="29764"/>
                    </a:lnTo>
                    <a:lnTo>
                      <a:pt x="3349116" y="32299"/>
                    </a:lnTo>
                    <a:lnTo>
                      <a:pt x="3346411" y="34412"/>
                    </a:lnTo>
                    <a:lnTo>
                      <a:pt x="3342863" y="36778"/>
                    </a:lnTo>
                    <a:cubicBezTo>
                      <a:pt x="3341680" y="37538"/>
                      <a:pt x="3340496" y="38383"/>
                      <a:pt x="3339144" y="39144"/>
                    </a:cubicBezTo>
                    <a:lnTo>
                      <a:pt x="3339144" y="39144"/>
                    </a:lnTo>
                    <a:lnTo>
                      <a:pt x="1464098" y="1129238"/>
                    </a:lnTo>
                    <a:cubicBezTo>
                      <a:pt x="1461140" y="1130954"/>
                      <a:pt x="1458014" y="1132509"/>
                      <a:pt x="1454887" y="1133886"/>
                    </a:cubicBezTo>
                    <a:lnTo>
                      <a:pt x="1452183" y="1135069"/>
                    </a:lnTo>
                    <a:cubicBezTo>
                      <a:pt x="1449648" y="1136083"/>
                      <a:pt x="1447113" y="1137097"/>
                      <a:pt x="1444493" y="1137942"/>
                    </a:cubicBezTo>
                    <a:lnTo>
                      <a:pt x="1441705" y="1138872"/>
                    </a:lnTo>
                    <a:cubicBezTo>
                      <a:pt x="1440014" y="1139463"/>
                      <a:pt x="1438409" y="1139886"/>
                      <a:pt x="1436719" y="1140308"/>
                    </a:cubicBezTo>
                    <a:lnTo>
                      <a:pt x="1432832" y="1141407"/>
                    </a:lnTo>
                    <a:lnTo>
                      <a:pt x="1427508" y="1142505"/>
                    </a:lnTo>
                    <a:lnTo>
                      <a:pt x="1423790" y="1143265"/>
                    </a:lnTo>
                    <a:cubicBezTo>
                      <a:pt x="1420156" y="1143942"/>
                      <a:pt x="1416438" y="1144449"/>
                      <a:pt x="1412720" y="1144787"/>
                    </a:cubicBezTo>
                    <a:lnTo>
                      <a:pt x="1409256" y="1144787"/>
                    </a:lnTo>
                    <a:lnTo>
                      <a:pt x="1402749" y="1144787"/>
                    </a:lnTo>
                    <a:lnTo>
                      <a:pt x="1388721" y="1144787"/>
                    </a:lnTo>
                    <a:lnTo>
                      <a:pt x="1383820" y="1144787"/>
                    </a:lnTo>
                    <a:lnTo>
                      <a:pt x="1379341" y="1144364"/>
                    </a:lnTo>
                    <a:cubicBezTo>
                      <a:pt x="1377651" y="1144364"/>
                      <a:pt x="1376045" y="1144364"/>
                      <a:pt x="1374440" y="1143857"/>
                    </a:cubicBezTo>
                    <a:lnTo>
                      <a:pt x="1370046" y="1143265"/>
                    </a:lnTo>
                    <a:lnTo>
                      <a:pt x="1364975" y="1142336"/>
                    </a:lnTo>
                    <a:lnTo>
                      <a:pt x="1360919" y="1141491"/>
                    </a:lnTo>
                    <a:lnTo>
                      <a:pt x="1354835" y="1140055"/>
                    </a:lnTo>
                    <a:lnTo>
                      <a:pt x="1351540" y="1139125"/>
                    </a:lnTo>
                    <a:cubicBezTo>
                      <a:pt x="1347906" y="1138111"/>
                      <a:pt x="1344441" y="1136928"/>
                      <a:pt x="1341061" y="1135660"/>
                    </a:cubicBezTo>
                    <a:lnTo>
                      <a:pt x="1336160" y="1133548"/>
                    </a:lnTo>
                    <a:lnTo>
                      <a:pt x="1333625" y="1132449"/>
                    </a:lnTo>
                    <a:cubicBezTo>
                      <a:pt x="1331174" y="1131266"/>
                      <a:pt x="1328808" y="1129999"/>
                      <a:pt x="1326526" y="1128731"/>
                    </a:cubicBezTo>
                    <a:lnTo>
                      <a:pt x="28977" y="380200"/>
                    </a:lnTo>
                    <a:cubicBezTo>
                      <a:pt x="16690" y="374073"/>
                      <a:pt x="7099" y="363629"/>
                      <a:pt x="2020" y="350877"/>
                    </a:cubicBezTo>
                    <a:cubicBezTo>
                      <a:pt x="846" y="347396"/>
                      <a:pt x="245" y="343736"/>
                      <a:pt x="245" y="340061"/>
                    </a:cubicBezTo>
                    <a:lnTo>
                      <a:pt x="245" y="340061"/>
                    </a:lnTo>
                    <a:lnTo>
                      <a:pt x="-684" y="603035"/>
                    </a:lnTo>
                    <a:cubicBezTo>
                      <a:pt x="-684" y="617570"/>
                      <a:pt x="8865" y="632104"/>
                      <a:pt x="28047" y="643174"/>
                    </a:cubicBezTo>
                    <a:lnTo>
                      <a:pt x="1324668" y="1391790"/>
                    </a:lnTo>
                    <a:cubicBezTo>
                      <a:pt x="1326949" y="1393142"/>
                      <a:pt x="1329315" y="1394325"/>
                      <a:pt x="1331766" y="1395508"/>
                    </a:cubicBezTo>
                    <a:lnTo>
                      <a:pt x="1334301" y="1396607"/>
                    </a:lnTo>
                    <a:lnTo>
                      <a:pt x="1338695" y="1398550"/>
                    </a:lnTo>
                    <a:lnTo>
                      <a:pt x="1339202" y="1398550"/>
                    </a:lnTo>
                    <a:cubicBezTo>
                      <a:pt x="1342582" y="1399818"/>
                      <a:pt x="1346047" y="1401001"/>
                      <a:pt x="1349680" y="1402015"/>
                    </a:cubicBezTo>
                    <a:lnTo>
                      <a:pt x="1350526" y="1402015"/>
                    </a:lnTo>
                    <a:lnTo>
                      <a:pt x="1352976" y="1402606"/>
                    </a:lnTo>
                    <a:lnTo>
                      <a:pt x="1359061" y="1404128"/>
                    </a:lnTo>
                    <a:lnTo>
                      <a:pt x="1360666" y="1404128"/>
                    </a:lnTo>
                    <a:lnTo>
                      <a:pt x="1363032" y="1404128"/>
                    </a:lnTo>
                    <a:lnTo>
                      <a:pt x="1368187" y="1405057"/>
                    </a:lnTo>
                    <a:lnTo>
                      <a:pt x="1370299" y="1405057"/>
                    </a:lnTo>
                    <a:lnTo>
                      <a:pt x="1372581" y="1405057"/>
                    </a:lnTo>
                    <a:lnTo>
                      <a:pt x="1377398" y="1405649"/>
                    </a:lnTo>
                    <a:cubicBezTo>
                      <a:pt x="1378184" y="1405607"/>
                      <a:pt x="1378978" y="1405607"/>
                      <a:pt x="1379763" y="1405649"/>
                    </a:cubicBezTo>
                    <a:lnTo>
                      <a:pt x="1381876" y="1405649"/>
                    </a:lnTo>
                    <a:lnTo>
                      <a:pt x="1386862" y="1405649"/>
                    </a:lnTo>
                    <a:lnTo>
                      <a:pt x="1389312" y="1405649"/>
                    </a:lnTo>
                    <a:lnTo>
                      <a:pt x="1400805" y="1405649"/>
                    </a:lnTo>
                    <a:lnTo>
                      <a:pt x="1407396" y="1405649"/>
                    </a:lnTo>
                    <a:lnTo>
                      <a:pt x="1410100" y="1405649"/>
                    </a:lnTo>
                    <a:lnTo>
                      <a:pt x="1410861" y="1405649"/>
                    </a:lnTo>
                    <a:cubicBezTo>
                      <a:pt x="1414579" y="1405649"/>
                      <a:pt x="1418297" y="1404804"/>
                      <a:pt x="1421931" y="1404128"/>
                    </a:cubicBezTo>
                    <a:lnTo>
                      <a:pt x="1423283" y="1404128"/>
                    </a:lnTo>
                    <a:lnTo>
                      <a:pt x="1426410" y="1403452"/>
                    </a:lnTo>
                    <a:lnTo>
                      <a:pt x="1431733" y="1402353"/>
                    </a:lnTo>
                    <a:lnTo>
                      <a:pt x="1435621" y="1401255"/>
                    </a:lnTo>
                    <a:lnTo>
                      <a:pt x="1440184" y="1401762"/>
                    </a:lnTo>
                    <a:lnTo>
                      <a:pt x="1441282" y="1401762"/>
                    </a:lnTo>
                    <a:lnTo>
                      <a:pt x="1442972" y="1401085"/>
                    </a:lnTo>
                    <a:cubicBezTo>
                      <a:pt x="1445592" y="1400241"/>
                      <a:pt x="1448127" y="1399227"/>
                      <a:pt x="1450577" y="1398213"/>
                    </a:cubicBezTo>
                    <a:lnTo>
                      <a:pt x="1453366" y="1397029"/>
                    </a:lnTo>
                    <a:cubicBezTo>
                      <a:pt x="1456518" y="1395652"/>
                      <a:pt x="1459619" y="1394097"/>
                      <a:pt x="1462577" y="1392382"/>
                    </a:cubicBezTo>
                    <a:lnTo>
                      <a:pt x="3337624" y="302288"/>
                    </a:lnTo>
                    <a:lnTo>
                      <a:pt x="3338807" y="301612"/>
                    </a:lnTo>
                    <a:lnTo>
                      <a:pt x="3341341" y="299921"/>
                    </a:lnTo>
                    <a:cubicBezTo>
                      <a:pt x="3342524" y="299203"/>
                      <a:pt x="3343708" y="298409"/>
                      <a:pt x="3344806" y="297556"/>
                    </a:cubicBezTo>
                    <a:cubicBezTo>
                      <a:pt x="3345820" y="296879"/>
                      <a:pt x="3346665" y="296119"/>
                      <a:pt x="3347594" y="295443"/>
                    </a:cubicBezTo>
                    <a:lnTo>
                      <a:pt x="3350552" y="292992"/>
                    </a:lnTo>
                    <a:lnTo>
                      <a:pt x="3351144" y="292485"/>
                    </a:lnTo>
                    <a:cubicBezTo>
                      <a:pt x="3351482" y="292139"/>
                      <a:pt x="3351820" y="291775"/>
                      <a:pt x="3352158" y="291386"/>
                    </a:cubicBezTo>
                    <a:cubicBezTo>
                      <a:pt x="3353595" y="289975"/>
                      <a:pt x="3355031" y="288480"/>
                      <a:pt x="3356299" y="286908"/>
                    </a:cubicBezTo>
                    <a:lnTo>
                      <a:pt x="3357228" y="285979"/>
                    </a:lnTo>
                    <a:cubicBezTo>
                      <a:pt x="3357482" y="285657"/>
                      <a:pt x="3357651" y="285319"/>
                      <a:pt x="3357820" y="284965"/>
                    </a:cubicBezTo>
                    <a:cubicBezTo>
                      <a:pt x="3358665" y="283866"/>
                      <a:pt x="3359425" y="282683"/>
                      <a:pt x="3360185" y="281584"/>
                    </a:cubicBezTo>
                    <a:cubicBezTo>
                      <a:pt x="3360947" y="280486"/>
                      <a:pt x="3360862" y="280655"/>
                      <a:pt x="3361115" y="280148"/>
                    </a:cubicBezTo>
                    <a:cubicBezTo>
                      <a:pt x="3361369" y="279641"/>
                      <a:pt x="3361115" y="279641"/>
                      <a:pt x="3361115" y="279387"/>
                    </a:cubicBezTo>
                    <a:cubicBezTo>
                      <a:pt x="3361622" y="278407"/>
                      <a:pt x="3362129" y="277393"/>
                      <a:pt x="3362552" y="276345"/>
                    </a:cubicBezTo>
                    <a:lnTo>
                      <a:pt x="3363397" y="274655"/>
                    </a:lnTo>
                    <a:cubicBezTo>
                      <a:pt x="3363397" y="274435"/>
                      <a:pt x="3363397" y="274198"/>
                      <a:pt x="3363397" y="273979"/>
                    </a:cubicBezTo>
                    <a:cubicBezTo>
                      <a:pt x="3363397" y="273049"/>
                      <a:pt x="3363904" y="272120"/>
                      <a:pt x="3364241" y="271106"/>
                    </a:cubicBezTo>
                    <a:cubicBezTo>
                      <a:pt x="3364411" y="270472"/>
                      <a:pt x="3364580" y="269821"/>
                      <a:pt x="3364749" y="269162"/>
                    </a:cubicBezTo>
                    <a:cubicBezTo>
                      <a:pt x="3364749" y="268993"/>
                      <a:pt x="3364749" y="268824"/>
                      <a:pt x="3364749" y="268655"/>
                    </a:cubicBezTo>
                    <a:cubicBezTo>
                      <a:pt x="3364749" y="267557"/>
                      <a:pt x="3364749" y="266542"/>
                      <a:pt x="3364749" y="265528"/>
                    </a:cubicBezTo>
                    <a:cubicBezTo>
                      <a:pt x="3364749" y="264878"/>
                      <a:pt x="3364749" y="264236"/>
                      <a:pt x="3364749" y="263585"/>
                    </a:cubicBezTo>
                    <a:lnTo>
                      <a:pt x="3364749" y="262740"/>
                    </a:lnTo>
                    <a:lnTo>
                      <a:pt x="3365678" y="-319"/>
                    </a:lnTo>
                    <a:cubicBezTo>
                      <a:pt x="3366861" y="526"/>
                      <a:pt x="3366861" y="1455"/>
                      <a:pt x="3366861" y="2385"/>
                    </a:cubicBezTo>
                    <a:close/>
                  </a:path>
                </a:pathLst>
              </a:custGeom>
              <a:solidFill>
                <a:srgbClr val="BFE2FD"/>
              </a:solidFill>
              <a:ln w="843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2" name="">
                <a:extLst>
                  <a:ext uri="{FF2B5EF4-FFF2-40B4-BE49-F238E27FC236}">
                    <a16:creationId xmlns:a16="http://schemas.microsoft.com/office/drawing/2014/main" id="{3D28C9C0-747A-4939-9228-79151292F38F}"/>
                  </a:ext>
                </a:extLst>
              </p:cNvPr>
              <p:cNvSpPr/>
              <p:nvPr/>
            </p:nvSpPr>
            <p:spPr>
              <a:xfrm>
                <a:off x="4745113" y="3623780"/>
                <a:ext cx="3369658" cy="1127698"/>
              </a:xfrm>
              <a:custGeom>
                <a:avLst/>
                <a:gdLst>
                  <a:gd name="connsiteX0" fmla="*/ 1394382 w 3369658"/>
                  <a:gd name="connsiteY0" fmla="*/ 1127379 h 1127698"/>
                  <a:gd name="connsiteX1" fmla="*/ 1390411 w 3369658"/>
                  <a:gd name="connsiteY1" fmla="*/ 1127379 h 1127698"/>
                  <a:gd name="connsiteX2" fmla="*/ 1387876 w 3369658"/>
                  <a:gd name="connsiteY2" fmla="*/ 1127379 h 1127698"/>
                  <a:gd name="connsiteX3" fmla="*/ 1382890 w 3369658"/>
                  <a:gd name="connsiteY3" fmla="*/ 1127379 h 1127698"/>
                  <a:gd name="connsiteX4" fmla="*/ 1380693 w 3369658"/>
                  <a:gd name="connsiteY4" fmla="*/ 1127379 h 1127698"/>
                  <a:gd name="connsiteX5" fmla="*/ 1379341 w 3369658"/>
                  <a:gd name="connsiteY5" fmla="*/ 1127379 h 1127698"/>
                  <a:gd name="connsiteX6" fmla="*/ 1378327 w 3369658"/>
                  <a:gd name="connsiteY6" fmla="*/ 1127379 h 1127698"/>
                  <a:gd name="connsiteX7" fmla="*/ 1373426 w 3369658"/>
                  <a:gd name="connsiteY7" fmla="*/ 1126872 h 1127698"/>
                  <a:gd name="connsiteX8" fmla="*/ 1372412 w 3369658"/>
                  <a:gd name="connsiteY8" fmla="*/ 1126872 h 1127698"/>
                  <a:gd name="connsiteX9" fmla="*/ 1371060 w 3369658"/>
                  <a:gd name="connsiteY9" fmla="*/ 1126872 h 1127698"/>
                  <a:gd name="connsiteX10" fmla="*/ 1369031 w 3369658"/>
                  <a:gd name="connsiteY10" fmla="*/ 1126872 h 1127698"/>
                  <a:gd name="connsiteX11" fmla="*/ 1363792 w 3369658"/>
                  <a:gd name="connsiteY11" fmla="*/ 1125943 h 1127698"/>
                  <a:gd name="connsiteX12" fmla="*/ 1362778 w 3369658"/>
                  <a:gd name="connsiteY12" fmla="*/ 1125943 h 1127698"/>
                  <a:gd name="connsiteX13" fmla="*/ 1361342 w 3369658"/>
                  <a:gd name="connsiteY13" fmla="*/ 1125943 h 1127698"/>
                  <a:gd name="connsiteX14" fmla="*/ 1359652 w 3369658"/>
                  <a:gd name="connsiteY14" fmla="*/ 1125943 h 1127698"/>
                  <a:gd name="connsiteX15" fmla="*/ 1353568 w 3369658"/>
                  <a:gd name="connsiteY15" fmla="*/ 1124422 h 1127698"/>
                  <a:gd name="connsiteX16" fmla="*/ 1352469 w 3369658"/>
                  <a:gd name="connsiteY16" fmla="*/ 1124422 h 1127698"/>
                  <a:gd name="connsiteX17" fmla="*/ 1351033 w 3369658"/>
                  <a:gd name="connsiteY17" fmla="*/ 1124422 h 1127698"/>
                  <a:gd name="connsiteX18" fmla="*/ 1350441 w 3369658"/>
                  <a:gd name="connsiteY18" fmla="*/ 1124422 h 1127698"/>
                  <a:gd name="connsiteX19" fmla="*/ 1339540 w 3369658"/>
                  <a:gd name="connsiteY19" fmla="*/ 1120704 h 1127698"/>
                  <a:gd name="connsiteX20" fmla="*/ 1339033 w 3369658"/>
                  <a:gd name="connsiteY20" fmla="*/ 1120704 h 1127698"/>
                  <a:gd name="connsiteX21" fmla="*/ 1335399 w 3369658"/>
                  <a:gd name="connsiteY21" fmla="*/ 1119098 h 1127698"/>
                  <a:gd name="connsiteX22" fmla="*/ 1333540 w 3369658"/>
                  <a:gd name="connsiteY22" fmla="*/ 1118337 h 1127698"/>
                  <a:gd name="connsiteX23" fmla="*/ 1331935 w 3369658"/>
                  <a:gd name="connsiteY23" fmla="*/ 1117661 h 1127698"/>
                  <a:gd name="connsiteX24" fmla="*/ 1324667 w 3369658"/>
                  <a:gd name="connsiteY24" fmla="*/ 1113859 h 1127698"/>
                  <a:gd name="connsiteX25" fmla="*/ -684 w 3369658"/>
                  <a:gd name="connsiteY25" fmla="*/ 347581 h 1127698"/>
                  <a:gd name="connsiteX26" fmla="*/ 1344 w 3369658"/>
                  <a:gd name="connsiteY26" fmla="*/ 343864 h 1127698"/>
                  <a:gd name="connsiteX27" fmla="*/ 1326949 w 3369658"/>
                  <a:gd name="connsiteY27" fmla="*/ 1107098 h 1127698"/>
                  <a:gd name="connsiteX28" fmla="*/ 1333963 w 3369658"/>
                  <a:gd name="connsiteY28" fmla="*/ 1110732 h 1127698"/>
                  <a:gd name="connsiteX29" fmla="*/ 1335399 w 3369658"/>
                  <a:gd name="connsiteY29" fmla="*/ 1111408 h 1127698"/>
                  <a:gd name="connsiteX30" fmla="*/ 1337259 w 3369658"/>
                  <a:gd name="connsiteY30" fmla="*/ 1112253 h 1127698"/>
                  <a:gd name="connsiteX31" fmla="*/ 1340723 w 3369658"/>
                  <a:gd name="connsiteY31" fmla="*/ 1113690 h 1127698"/>
                  <a:gd name="connsiteX32" fmla="*/ 1340723 w 3369658"/>
                  <a:gd name="connsiteY32" fmla="*/ 1115887 h 1127698"/>
                  <a:gd name="connsiteX33" fmla="*/ 1341484 w 3369658"/>
                  <a:gd name="connsiteY33" fmla="*/ 1113859 h 1127698"/>
                  <a:gd name="connsiteX34" fmla="*/ 1351793 w 3369658"/>
                  <a:gd name="connsiteY34" fmla="*/ 1117323 h 1127698"/>
                  <a:gd name="connsiteX35" fmla="*/ 1352300 w 3369658"/>
                  <a:gd name="connsiteY35" fmla="*/ 1117323 h 1127698"/>
                  <a:gd name="connsiteX36" fmla="*/ 1353821 w 3369658"/>
                  <a:gd name="connsiteY36" fmla="*/ 1117323 h 1127698"/>
                  <a:gd name="connsiteX37" fmla="*/ 1355089 w 3369658"/>
                  <a:gd name="connsiteY37" fmla="*/ 1117323 h 1127698"/>
                  <a:gd name="connsiteX38" fmla="*/ 1361004 w 3369658"/>
                  <a:gd name="connsiteY38" fmla="*/ 1118760 h 1127698"/>
                  <a:gd name="connsiteX39" fmla="*/ 1362610 w 3369658"/>
                  <a:gd name="connsiteY39" fmla="*/ 1118760 h 1127698"/>
                  <a:gd name="connsiteX40" fmla="*/ 1363877 w 3369658"/>
                  <a:gd name="connsiteY40" fmla="*/ 1118760 h 1127698"/>
                  <a:gd name="connsiteX41" fmla="*/ 1364975 w 3369658"/>
                  <a:gd name="connsiteY41" fmla="*/ 1118760 h 1127698"/>
                  <a:gd name="connsiteX42" fmla="*/ 1370046 w 3369658"/>
                  <a:gd name="connsiteY42" fmla="*/ 1119605 h 1127698"/>
                  <a:gd name="connsiteX43" fmla="*/ 1374355 w 3369658"/>
                  <a:gd name="connsiteY43" fmla="*/ 1120197 h 1127698"/>
                  <a:gd name="connsiteX44" fmla="*/ 1379172 w 3369658"/>
                  <a:gd name="connsiteY44" fmla="*/ 1120788 h 1127698"/>
                  <a:gd name="connsiteX45" fmla="*/ 1383566 w 3369658"/>
                  <a:gd name="connsiteY45" fmla="*/ 1120788 h 1127698"/>
                  <a:gd name="connsiteX46" fmla="*/ 1388468 w 3369658"/>
                  <a:gd name="connsiteY46" fmla="*/ 1120788 h 1127698"/>
                  <a:gd name="connsiteX47" fmla="*/ 1391932 w 3369658"/>
                  <a:gd name="connsiteY47" fmla="*/ 1120788 h 1127698"/>
                  <a:gd name="connsiteX48" fmla="*/ 1402326 w 3369658"/>
                  <a:gd name="connsiteY48" fmla="*/ 1120788 h 1127698"/>
                  <a:gd name="connsiteX49" fmla="*/ 1408748 w 3369658"/>
                  <a:gd name="connsiteY49" fmla="*/ 1120788 h 1127698"/>
                  <a:gd name="connsiteX50" fmla="*/ 1411368 w 3369658"/>
                  <a:gd name="connsiteY50" fmla="*/ 1120788 h 1127698"/>
                  <a:gd name="connsiteX51" fmla="*/ 1412382 w 3369658"/>
                  <a:gd name="connsiteY51" fmla="*/ 1122732 h 1127698"/>
                  <a:gd name="connsiteX52" fmla="*/ 1412382 w 3369658"/>
                  <a:gd name="connsiteY52" fmla="*/ 1120619 h 1127698"/>
                  <a:gd name="connsiteX53" fmla="*/ 1423283 w 3369658"/>
                  <a:gd name="connsiteY53" fmla="*/ 1119183 h 1127698"/>
                  <a:gd name="connsiteX54" fmla="*/ 1423790 w 3369658"/>
                  <a:gd name="connsiteY54" fmla="*/ 1119183 h 1127698"/>
                  <a:gd name="connsiteX55" fmla="*/ 1425480 w 3369658"/>
                  <a:gd name="connsiteY55" fmla="*/ 1118760 h 1127698"/>
                  <a:gd name="connsiteX56" fmla="*/ 1427424 w 3369658"/>
                  <a:gd name="connsiteY56" fmla="*/ 1118760 h 1127698"/>
                  <a:gd name="connsiteX57" fmla="*/ 1432156 w 3369658"/>
                  <a:gd name="connsiteY57" fmla="*/ 1117746 h 1127698"/>
                  <a:gd name="connsiteX58" fmla="*/ 1434775 w 3369658"/>
                  <a:gd name="connsiteY58" fmla="*/ 1117070 h 1127698"/>
                  <a:gd name="connsiteX59" fmla="*/ 1436803 w 3369658"/>
                  <a:gd name="connsiteY59" fmla="*/ 1116563 h 1127698"/>
                  <a:gd name="connsiteX60" fmla="*/ 1440859 w 3369658"/>
                  <a:gd name="connsiteY60" fmla="*/ 1115380 h 1127698"/>
                  <a:gd name="connsiteX61" fmla="*/ 1441451 w 3369658"/>
                  <a:gd name="connsiteY61" fmla="*/ 1115380 h 1127698"/>
                  <a:gd name="connsiteX62" fmla="*/ 1442719 w 3369658"/>
                  <a:gd name="connsiteY62" fmla="*/ 1114958 h 1127698"/>
                  <a:gd name="connsiteX63" fmla="*/ 1443648 w 3369658"/>
                  <a:gd name="connsiteY63" fmla="*/ 1114958 h 1127698"/>
                  <a:gd name="connsiteX64" fmla="*/ 1451169 w 3369658"/>
                  <a:gd name="connsiteY64" fmla="*/ 1112084 h 1127698"/>
                  <a:gd name="connsiteX65" fmla="*/ 1452014 w 3369658"/>
                  <a:gd name="connsiteY65" fmla="*/ 1112084 h 1127698"/>
                  <a:gd name="connsiteX66" fmla="*/ 1453873 w 3369658"/>
                  <a:gd name="connsiteY66" fmla="*/ 1111239 h 1127698"/>
                  <a:gd name="connsiteX67" fmla="*/ 1462830 w 3369658"/>
                  <a:gd name="connsiteY67" fmla="*/ 1106676 h 1127698"/>
                  <a:gd name="connsiteX68" fmla="*/ 3366861 w 3369658"/>
                  <a:gd name="connsiteY68" fmla="*/ -319 h 1127698"/>
                  <a:gd name="connsiteX69" fmla="*/ 3368974 w 3369658"/>
                  <a:gd name="connsiteY69" fmla="*/ 3399 h 1127698"/>
                  <a:gd name="connsiteX70" fmla="*/ 1464605 w 3369658"/>
                  <a:gd name="connsiteY70" fmla="*/ 1110479 h 1127698"/>
                  <a:gd name="connsiteX71" fmla="*/ 1455225 w 3369658"/>
                  <a:gd name="connsiteY71" fmla="*/ 1115211 h 1127698"/>
                  <a:gd name="connsiteX72" fmla="*/ 1453197 w 3369658"/>
                  <a:gd name="connsiteY72" fmla="*/ 1116056 h 1127698"/>
                  <a:gd name="connsiteX73" fmla="*/ 1452352 w 3369658"/>
                  <a:gd name="connsiteY73" fmla="*/ 1116056 h 1127698"/>
                  <a:gd name="connsiteX74" fmla="*/ 1444577 w 3369658"/>
                  <a:gd name="connsiteY74" fmla="*/ 1119014 h 1127698"/>
                  <a:gd name="connsiteX75" fmla="*/ 1443902 w 3369658"/>
                  <a:gd name="connsiteY75" fmla="*/ 1119014 h 1127698"/>
                  <a:gd name="connsiteX76" fmla="*/ 1442803 w 3369658"/>
                  <a:gd name="connsiteY76" fmla="*/ 1119014 h 1127698"/>
                  <a:gd name="connsiteX77" fmla="*/ 1442127 w 3369658"/>
                  <a:gd name="connsiteY77" fmla="*/ 1119014 h 1127698"/>
                  <a:gd name="connsiteX78" fmla="*/ 1437479 w 3369658"/>
                  <a:gd name="connsiteY78" fmla="*/ 1120365 h 1127698"/>
                  <a:gd name="connsiteX79" fmla="*/ 1435536 w 3369658"/>
                  <a:gd name="connsiteY79" fmla="*/ 1120872 h 1127698"/>
                  <a:gd name="connsiteX80" fmla="*/ 1432747 w 3369658"/>
                  <a:gd name="connsiteY80" fmla="*/ 1121633 h 1127698"/>
                  <a:gd name="connsiteX81" fmla="*/ 1427846 w 3369658"/>
                  <a:gd name="connsiteY81" fmla="*/ 1122647 h 1127698"/>
                  <a:gd name="connsiteX82" fmla="*/ 1425987 w 3369658"/>
                  <a:gd name="connsiteY82" fmla="*/ 1122647 h 1127698"/>
                  <a:gd name="connsiteX83" fmla="*/ 1424128 w 3369658"/>
                  <a:gd name="connsiteY83" fmla="*/ 1123070 h 1127698"/>
                  <a:gd name="connsiteX84" fmla="*/ 1423536 w 3369658"/>
                  <a:gd name="connsiteY84" fmla="*/ 1123070 h 1127698"/>
                  <a:gd name="connsiteX85" fmla="*/ 1412382 w 3369658"/>
                  <a:gd name="connsiteY85" fmla="*/ 1124591 h 1127698"/>
                  <a:gd name="connsiteX86" fmla="*/ 1411537 w 3369658"/>
                  <a:gd name="connsiteY86" fmla="*/ 1124591 h 1127698"/>
                  <a:gd name="connsiteX87" fmla="*/ 1408833 w 3369658"/>
                  <a:gd name="connsiteY87" fmla="*/ 1124591 h 1127698"/>
                  <a:gd name="connsiteX88" fmla="*/ 1402242 w 3369658"/>
                  <a:gd name="connsiteY88" fmla="*/ 1124591 h 1127698"/>
                  <a:gd name="connsiteX89" fmla="*/ 1394382 w 3369658"/>
                  <a:gd name="connsiteY89" fmla="*/ 1124591 h 1127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3369658" h="1127698">
                    <a:moveTo>
                      <a:pt x="1394382" y="1127379"/>
                    </a:moveTo>
                    <a:lnTo>
                      <a:pt x="1390411" y="1127379"/>
                    </a:lnTo>
                    <a:lnTo>
                      <a:pt x="1387876" y="1127379"/>
                    </a:lnTo>
                    <a:lnTo>
                      <a:pt x="1382890" y="1127379"/>
                    </a:lnTo>
                    <a:lnTo>
                      <a:pt x="1380693" y="1127379"/>
                    </a:lnTo>
                    <a:lnTo>
                      <a:pt x="1379341" y="1127379"/>
                    </a:lnTo>
                    <a:lnTo>
                      <a:pt x="1378327" y="1127379"/>
                    </a:lnTo>
                    <a:lnTo>
                      <a:pt x="1373426" y="1126872"/>
                    </a:lnTo>
                    <a:lnTo>
                      <a:pt x="1372412" y="1126872"/>
                    </a:lnTo>
                    <a:lnTo>
                      <a:pt x="1371060" y="1126872"/>
                    </a:lnTo>
                    <a:lnTo>
                      <a:pt x="1369031" y="1126872"/>
                    </a:lnTo>
                    <a:lnTo>
                      <a:pt x="1363792" y="1125943"/>
                    </a:lnTo>
                    <a:lnTo>
                      <a:pt x="1362778" y="1125943"/>
                    </a:lnTo>
                    <a:lnTo>
                      <a:pt x="1361342" y="1125943"/>
                    </a:lnTo>
                    <a:lnTo>
                      <a:pt x="1359652" y="1125943"/>
                    </a:lnTo>
                    <a:lnTo>
                      <a:pt x="1353568" y="1124422"/>
                    </a:lnTo>
                    <a:lnTo>
                      <a:pt x="1352469" y="1124422"/>
                    </a:lnTo>
                    <a:lnTo>
                      <a:pt x="1351033" y="1124422"/>
                    </a:lnTo>
                    <a:lnTo>
                      <a:pt x="1350441" y="1124422"/>
                    </a:lnTo>
                    <a:cubicBezTo>
                      <a:pt x="1346300" y="1123154"/>
                      <a:pt x="1342836" y="1121971"/>
                      <a:pt x="1339540" y="1120704"/>
                    </a:cubicBezTo>
                    <a:lnTo>
                      <a:pt x="1339033" y="1120704"/>
                    </a:lnTo>
                    <a:lnTo>
                      <a:pt x="1335399" y="1119098"/>
                    </a:lnTo>
                    <a:lnTo>
                      <a:pt x="1333540" y="1118337"/>
                    </a:lnTo>
                    <a:lnTo>
                      <a:pt x="1331935" y="1117661"/>
                    </a:lnTo>
                    <a:cubicBezTo>
                      <a:pt x="1329484" y="1116394"/>
                      <a:pt x="1327033" y="1115211"/>
                      <a:pt x="1324667" y="1113859"/>
                    </a:cubicBezTo>
                    <a:lnTo>
                      <a:pt x="-684" y="347581"/>
                    </a:lnTo>
                    <a:lnTo>
                      <a:pt x="1344" y="343864"/>
                    </a:lnTo>
                    <a:lnTo>
                      <a:pt x="1326949" y="1107098"/>
                    </a:lnTo>
                    <a:cubicBezTo>
                      <a:pt x="1329214" y="1108442"/>
                      <a:pt x="1331554" y="1109659"/>
                      <a:pt x="1333963" y="1110732"/>
                    </a:cubicBezTo>
                    <a:lnTo>
                      <a:pt x="1335399" y="1111408"/>
                    </a:lnTo>
                    <a:lnTo>
                      <a:pt x="1337259" y="1112253"/>
                    </a:lnTo>
                    <a:lnTo>
                      <a:pt x="1340723" y="1113690"/>
                    </a:lnTo>
                    <a:lnTo>
                      <a:pt x="1340723" y="1115887"/>
                    </a:lnTo>
                    <a:lnTo>
                      <a:pt x="1341484" y="1113859"/>
                    </a:lnTo>
                    <a:cubicBezTo>
                      <a:pt x="1344855" y="1115202"/>
                      <a:pt x="1348294" y="1116360"/>
                      <a:pt x="1351793" y="1117323"/>
                    </a:cubicBezTo>
                    <a:lnTo>
                      <a:pt x="1352300" y="1117323"/>
                    </a:lnTo>
                    <a:lnTo>
                      <a:pt x="1353821" y="1117323"/>
                    </a:lnTo>
                    <a:lnTo>
                      <a:pt x="1355089" y="1117323"/>
                    </a:lnTo>
                    <a:lnTo>
                      <a:pt x="1361004" y="1118760"/>
                    </a:lnTo>
                    <a:lnTo>
                      <a:pt x="1362610" y="1118760"/>
                    </a:lnTo>
                    <a:lnTo>
                      <a:pt x="1363877" y="1118760"/>
                    </a:lnTo>
                    <a:lnTo>
                      <a:pt x="1364975" y="1118760"/>
                    </a:lnTo>
                    <a:lnTo>
                      <a:pt x="1370046" y="1119605"/>
                    </a:lnTo>
                    <a:lnTo>
                      <a:pt x="1374355" y="1120197"/>
                    </a:lnTo>
                    <a:lnTo>
                      <a:pt x="1379172" y="1120788"/>
                    </a:lnTo>
                    <a:lnTo>
                      <a:pt x="1383566" y="1120788"/>
                    </a:lnTo>
                    <a:lnTo>
                      <a:pt x="1388468" y="1120788"/>
                    </a:lnTo>
                    <a:lnTo>
                      <a:pt x="1391932" y="1120788"/>
                    </a:lnTo>
                    <a:lnTo>
                      <a:pt x="1402326" y="1120788"/>
                    </a:lnTo>
                    <a:lnTo>
                      <a:pt x="1408748" y="1120788"/>
                    </a:lnTo>
                    <a:lnTo>
                      <a:pt x="1411368" y="1120788"/>
                    </a:lnTo>
                    <a:lnTo>
                      <a:pt x="1412382" y="1122732"/>
                    </a:lnTo>
                    <a:lnTo>
                      <a:pt x="1412382" y="1120619"/>
                    </a:lnTo>
                    <a:cubicBezTo>
                      <a:pt x="1416184" y="1120619"/>
                      <a:pt x="1419818" y="1119774"/>
                      <a:pt x="1423283" y="1119183"/>
                    </a:cubicBezTo>
                    <a:lnTo>
                      <a:pt x="1423790" y="1119183"/>
                    </a:lnTo>
                    <a:lnTo>
                      <a:pt x="1425480" y="1118760"/>
                    </a:lnTo>
                    <a:lnTo>
                      <a:pt x="1427424" y="1118760"/>
                    </a:lnTo>
                    <a:cubicBezTo>
                      <a:pt x="1429020" y="1118515"/>
                      <a:pt x="1430601" y="1118177"/>
                      <a:pt x="1432156" y="1117746"/>
                    </a:cubicBezTo>
                    <a:lnTo>
                      <a:pt x="1434775" y="1117070"/>
                    </a:lnTo>
                    <a:lnTo>
                      <a:pt x="1436803" y="1116563"/>
                    </a:lnTo>
                    <a:lnTo>
                      <a:pt x="1440859" y="1115380"/>
                    </a:lnTo>
                    <a:lnTo>
                      <a:pt x="1441451" y="1115380"/>
                    </a:lnTo>
                    <a:lnTo>
                      <a:pt x="1442719" y="1114958"/>
                    </a:lnTo>
                    <a:lnTo>
                      <a:pt x="1443648" y="1114958"/>
                    </a:lnTo>
                    <a:lnTo>
                      <a:pt x="1451169" y="1112084"/>
                    </a:lnTo>
                    <a:lnTo>
                      <a:pt x="1452014" y="1112084"/>
                    </a:lnTo>
                    <a:lnTo>
                      <a:pt x="1453873" y="1111239"/>
                    </a:lnTo>
                    <a:cubicBezTo>
                      <a:pt x="1456949" y="1109912"/>
                      <a:pt x="1459957" y="1108383"/>
                      <a:pt x="1462830" y="1106676"/>
                    </a:cubicBezTo>
                    <a:lnTo>
                      <a:pt x="3366861" y="-319"/>
                    </a:lnTo>
                    <a:lnTo>
                      <a:pt x="3368974" y="3399"/>
                    </a:lnTo>
                    <a:lnTo>
                      <a:pt x="1464605" y="1110479"/>
                    </a:lnTo>
                    <a:cubicBezTo>
                      <a:pt x="1461901" y="1112000"/>
                      <a:pt x="1458943" y="1113521"/>
                      <a:pt x="1455225" y="1115211"/>
                    </a:cubicBezTo>
                    <a:lnTo>
                      <a:pt x="1453197" y="1116056"/>
                    </a:lnTo>
                    <a:lnTo>
                      <a:pt x="1452352" y="1116056"/>
                    </a:lnTo>
                    <a:cubicBezTo>
                      <a:pt x="1449817" y="1117154"/>
                      <a:pt x="1447197" y="1118084"/>
                      <a:pt x="1444577" y="1119014"/>
                    </a:cubicBezTo>
                    <a:lnTo>
                      <a:pt x="1443902" y="1119014"/>
                    </a:lnTo>
                    <a:lnTo>
                      <a:pt x="1442803" y="1119014"/>
                    </a:lnTo>
                    <a:lnTo>
                      <a:pt x="1442127" y="1119014"/>
                    </a:lnTo>
                    <a:lnTo>
                      <a:pt x="1437479" y="1120365"/>
                    </a:lnTo>
                    <a:lnTo>
                      <a:pt x="1435536" y="1120872"/>
                    </a:lnTo>
                    <a:lnTo>
                      <a:pt x="1432747" y="1121633"/>
                    </a:lnTo>
                    <a:cubicBezTo>
                      <a:pt x="1431142" y="1121633"/>
                      <a:pt x="1429536" y="1122309"/>
                      <a:pt x="1427846" y="1122647"/>
                    </a:cubicBezTo>
                    <a:lnTo>
                      <a:pt x="1425987" y="1122647"/>
                    </a:lnTo>
                    <a:lnTo>
                      <a:pt x="1424128" y="1123070"/>
                    </a:lnTo>
                    <a:lnTo>
                      <a:pt x="1423536" y="1123070"/>
                    </a:lnTo>
                    <a:cubicBezTo>
                      <a:pt x="1419987" y="1123636"/>
                      <a:pt x="1416269" y="1124143"/>
                      <a:pt x="1412382" y="1124591"/>
                    </a:cubicBezTo>
                    <a:lnTo>
                      <a:pt x="1411537" y="1124591"/>
                    </a:lnTo>
                    <a:lnTo>
                      <a:pt x="1408833" y="1124591"/>
                    </a:lnTo>
                    <a:lnTo>
                      <a:pt x="1402242" y="1124591"/>
                    </a:lnTo>
                    <a:lnTo>
                      <a:pt x="1394382" y="1124591"/>
                    </a:lnTo>
                    <a:close/>
                  </a:path>
                </a:pathLst>
              </a:custGeom>
              <a:solidFill>
                <a:srgbClr val="5EB5F9"/>
              </a:solidFill>
              <a:ln w="843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3" name="">
                <a:extLst>
                  <a:ext uri="{FF2B5EF4-FFF2-40B4-BE49-F238E27FC236}">
                    <a16:creationId xmlns:a16="http://schemas.microsoft.com/office/drawing/2014/main" id="{4E02B967-BB53-4B6F-8B42-57E0D74C88D0}"/>
                  </a:ext>
                </a:extLst>
              </p:cNvPr>
              <p:cNvSpPr/>
              <p:nvPr/>
            </p:nvSpPr>
            <p:spPr>
              <a:xfrm>
                <a:off x="4745113" y="3674482"/>
                <a:ext cx="3369658" cy="1127698"/>
              </a:xfrm>
              <a:custGeom>
                <a:avLst/>
                <a:gdLst>
                  <a:gd name="connsiteX0" fmla="*/ 1394382 w 3369658"/>
                  <a:gd name="connsiteY0" fmla="*/ 1127379 h 1127698"/>
                  <a:gd name="connsiteX1" fmla="*/ 1390411 w 3369658"/>
                  <a:gd name="connsiteY1" fmla="*/ 1127379 h 1127698"/>
                  <a:gd name="connsiteX2" fmla="*/ 1387876 w 3369658"/>
                  <a:gd name="connsiteY2" fmla="*/ 1127379 h 1127698"/>
                  <a:gd name="connsiteX3" fmla="*/ 1382890 w 3369658"/>
                  <a:gd name="connsiteY3" fmla="*/ 1127379 h 1127698"/>
                  <a:gd name="connsiteX4" fmla="*/ 1380693 w 3369658"/>
                  <a:gd name="connsiteY4" fmla="*/ 1127379 h 1127698"/>
                  <a:gd name="connsiteX5" fmla="*/ 1379341 w 3369658"/>
                  <a:gd name="connsiteY5" fmla="*/ 1127379 h 1127698"/>
                  <a:gd name="connsiteX6" fmla="*/ 1378327 w 3369658"/>
                  <a:gd name="connsiteY6" fmla="*/ 1127379 h 1127698"/>
                  <a:gd name="connsiteX7" fmla="*/ 1373426 w 3369658"/>
                  <a:gd name="connsiteY7" fmla="*/ 1126872 h 1127698"/>
                  <a:gd name="connsiteX8" fmla="*/ 1372412 w 3369658"/>
                  <a:gd name="connsiteY8" fmla="*/ 1126872 h 1127698"/>
                  <a:gd name="connsiteX9" fmla="*/ 1371060 w 3369658"/>
                  <a:gd name="connsiteY9" fmla="*/ 1126872 h 1127698"/>
                  <a:gd name="connsiteX10" fmla="*/ 1369031 w 3369658"/>
                  <a:gd name="connsiteY10" fmla="*/ 1126872 h 1127698"/>
                  <a:gd name="connsiteX11" fmla="*/ 1363792 w 3369658"/>
                  <a:gd name="connsiteY11" fmla="*/ 1125943 h 1127698"/>
                  <a:gd name="connsiteX12" fmla="*/ 1362778 w 3369658"/>
                  <a:gd name="connsiteY12" fmla="*/ 1125943 h 1127698"/>
                  <a:gd name="connsiteX13" fmla="*/ 1361342 w 3369658"/>
                  <a:gd name="connsiteY13" fmla="*/ 1125943 h 1127698"/>
                  <a:gd name="connsiteX14" fmla="*/ 1359652 w 3369658"/>
                  <a:gd name="connsiteY14" fmla="*/ 1125943 h 1127698"/>
                  <a:gd name="connsiteX15" fmla="*/ 1353568 w 3369658"/>
                  <a:gd name="connsiteY15" fmla="*/ 1124422 h 1127698"/>
                  <a:gd name="connsiteX16" fmla="*/ 1352469 w 3369658"/>
                  <a:gd name="connsiteY16" fmla="*/ 1124422 h 1127698"/>
                  <a:gd name="connsiteX17" fmla="*/ 1351033 w 3369658"/>
                  <a:gd name="connsiteY17" fmla="*/ 1124422 h 1127698"/>
                  <a:gd name="connsiteX18" fmla="*/ 1350441 w 3369658"/>
                  <a:gd name="connsiteY18" fmla="*/ 1124422 h 1127698"/>
                  <a:gd name="connsiteX19" fmla="*/ 1339540 w 3369658"/>
                  <a:gd name="connsiteY19" fmla="*/ 1120704 h 1127698"/>
                  <a:gd name="connsiteX20" fmla="*/ 1339033 w 3369658"/>
                  <a:gd name="connsiteY20" fmla="*/ 1120704 h 1127698"/>
                  <a:gd name="connsiteX21" fmla="*/ 1335399 w 3369658"/>
                  <a:gd name="connsiteY21" fmla="*/ 1119098 h 1127698"/>
                  <a:gd name="connsiteX22" fmla="*/ 1333540 w 3369658"/>
                  <a:gd name="connsiteY22" fmla="*/ 1118337 h 1127698"/>
                  <a:gd name="connsiteX23" fmla="*/ 1331935 w 3369658"/>
                  <a:gd name="connsiteY23" fmla="*/ 1117661 h 1127698"/>
                  <a:gd name="connsiteX24" fmla="*/ 1324667 w 3369658"/>
                  <a:gd name="connsiteY24" fmla="*/ 1113859 h 1127698"/>
                  <a:gd name="connsiteX25" fmla="*/ -684 w 3369658"/>
                  <a:gd name="connsiteY25" fmla="*/ 347581 h 1127698"/>
                  <a:gd name="connsiteX26" fmla="*/ 1344 w 3369658"/>
                  <a:gd name="connsiteY26" fmla="*/ 343864 h 1127698"/>
                  <a:gd name="connsiteX27" fmla="*/ 1326949 w 3369658"/>
                  <a:gd name="connsiteY27" fmla="*/ 1107098 h 1127698"/>
                  <a:gd name="connsiteX28" fmla="*/ 1333963 w 3369658"/>
                  <a:gd name="connsiteY28" fmla="*/ 1110732 h 1127698"/>
                  <a:gd name="connsiteX29" fmla="*/ 1335399 w 3369658"/>
                  <a:gd name="connsiteY29" fmla="*/ 1111408 h 1127698"/>
                  <a:gd name="connsiteX30" fmla="*/ 1337259 w 3369658"/>
                  <a:gd name="connsiteY30" fmla="*/ 1112253 h 1127698"/>
                  <a:gd name="connsiteX31" fmla="*/ 1340723 w 3369658"/>
                  <a:gd name="connsiteY31" fmla="*/ 1113690 h 1127698"/>
                  <a:gd name="connsiteX32" fmla="*/ 1340723 w 3369658"/>
                  <a:gd name="connsiteY32" fmla="*/ 1115887 h 1127698"/>
                  <a:gd name="connsiteX33" fmla="*/ 1341484 w 3369658"/>
                  <a:gd name="connsiteY33" fmla="*/ 1113859 h 1127698"/>
                  <a:gd name="connsiteX34" fmla="*/ 1351793 w 3369658"/>
                  <a:gd name="connsiteY34" fmla="*/ 1117323 h 1127698"/>
                  <a:gd name="connsiteX35" fmla="*/ 1352300 w 3369658"/>
                  <a:gd name="connsiteY35" fmla="*/ 1117323 h 1127698"/>
                  <a:gd name="connsiteX36" fmla="*/ 1353821 w 3369658"/>
                  <a:gd name="connsiteY36" fmla="*/ 1117323 h 1127698"/>
                  <a:gd name="connsiteX37" fmla="*/ 1355089 w 3369658"/>
                  <a:gd name="connsiteY37" fmla="*/ 1117323 h 1127698"/>
                  <a:gd name="connsiteX38" fmla="*/ 1361004 w 3369658"/>
                  <a:gd name="connsiteY38" fmla="*/ 1118760 h 1127698"/>
                  <a:gd name="connsiteX39" fmla="*/ 1362610 w 3369658"/>
                  <a:gd name="connsiteY39" fmla="*/ 1118760 h 1127698"/>
                  <a:gd name="connsiteX40" fmla="*/ 1363877 w 3369658"/>
                  <a:gd name="connsiteY40" fmla="*/ 1118760 h 1127698"/>
                  <a:gd name="connsiteX41" fmla="*/ 1364975 w 3369658"/>
                  <a:gd name="connsiteY41" fmla="*/ 1118760 h 1127698"/>
                  <a:gd name="connsiteX42" fmla="*/ 1370046 w 3369658"/>
                  <a:gd name="connsiteY42" fmla="*/ 1119605 h 1127698"/>
                  <a:gd name="connsiteX43" fmla="*/ 1374355 w 3369658"/>
                  <a:gd name="connsiteY43" fmla="*/ 1120197 h 1127698"/>
                  <a:gd name="connsiteX44" fmla="*/ 1379172 w 3369658"/>
                  <a:gd name="connsiteY44" fmla="*/ 1120788 h 1127698"/>
                  <a:gd name="connsiteX45" fmla="*/ 1383566 w 3369658"/>
                  <a:gd name="connsiteY45" fmla="*/ 1120788 h 1127698"/>
                  <a:gd name="connsiteX46" fmla="*/ 1388468 w 3369658"/>
                  <a:gd name="connsiteY46" fmla="*/ 1120788 h 1127698"/>
                  <a:gd name="connsiteX47" fmla="*/ 1391932 w 3369658"/>
                  <a:gd name="connsiteY47" fmla="*/ 1120788 h 1127698"/>
                  <a:gd name="connsiteX48" fmla="*/ 1402326 w 3369658"/>
                  <a:gd name="connsiteY48" fmla="*/ 1120788 h 1127698"/>
                  <a:gd name="connsiteX49" fmla="*/ 1408748 w 3369658"/>
                  <a:gd name="connsiteY49" fmla="*/ 1120788 h 1127698"/>
                  <a:gd name="connsiteX50" fmla="*/ 1411368 w 3369658"/>
                  <a:gd name="connsiteY50" fmla="*/ 1120788 h 1127698"/>
                  <a:gd name="connsiteX51" fmla="*/ 1412382 w 3369658"/>
                  <a:gd name="connsiteY51" fmla="*/ 1122732 h 1127698"/>
                  <a:gd name="connsiteX52" fmla="*/ 1412382 w 3369658"/>
                  <a:gd name="connsiteY52" fmla="*/ 1120619 h 1127698"/>
                  <a:gd name="connsiteX53" fmla="*/ 1423283 w 3369658"/>
                  <a:gd name="connsiteY53" fmla="*/ 1119183 h 1127698"/>
                  <a:gd name="connsiteX54" fmla="*/ 1423790 w 3369658"/>
                  <a:gd name="connsiteY54" fmla="*/ 1119183 h 1127698"/>
                  <a:gd name="connsiteX55" fmla="*/ 1425480 w 3369658"/>
                  <a:gd name="connsiteY55" fmla="*/ 1118760 h 1127698"/>
                  <a:gd name="connsiteX56" fmla="*/ 1427424 w 3369658"/>
                  <a:gd name="connsiteY56" fmla="*/ 1118760 h 1127698"/>
                  <a:gd name="connsiteX57" fmla="*/ 1432156 w 3369658"/>
                  <a:gd name="connsiteY57" fmla="*/ 1117746 h 1127698"/>
                  <a:gd name="connsiteX58" fmla="*/ 1434775 w 3369658"/>
                  <a:gd name="connsiteY58" fmla="*/ 1117070 h 1127698"/>
                  <a:gd name="connsiteX59" fmla="*/ 1436803 w 3369658"/>
                  <a:gd name="connsiteY59" fmla="*/ 1116563 h 1127698"/>
                  <a:gd name="connsiteX60" fmla="*/ 1440859 w 3369658"/>
                  <a:gd name="connsiteY60" fmla="*/ 1115380 h 1127698"/>
                  <a:gd name="connsiteX61" fmla="*/ 1441451 w 3369658"/>
                  <a:gd name="connsiteY61" fmla="*/ 1115380 h 1127698"/>
                  <a:gd name="connsiteX62" fmla="*/ 1442719 w 3369658"/>
                  <a:gd name="connsiteY62" fmla="*/ 1114958 h 1127698"/>
                  <a:gd name="connsiteX63" fmla="*/ 1443648 w 3369658"/>
                  <a:gd name="connsiteY63" fmla="*/ 1114958 h 1127698"/>
                  <a:gd name="connsiteX64" fmla="*/ 1451169 w 3369658"/>
                  <a:gd name="connsiteY64" fmla="*/ 1112084 h 1127698"/>
                  <a:gd name="connsiteX65" fmla="*/ 1452014 w 3369658"/>
                  <a:gd name="connsiteY65" fmla="*/ 1112084 h 1127698"/>
                  <a:gd name="connsiteX66" fmla="*/ 1453873 w 3369658"/>
                  <a:gd name="connsiteY66" fmla="*/ 1111239 h 1127698"/>
                  <a:gd name="connsiteX67" fmla="*/ 1462830 w 3369658"/>
                  <a:gd name="connsiteY67" fmla="*/ 1106676 h 1127698"/>
                  <a:gd name="connsiteX68" fmla="*/ 3366861 w 3369658"/>
                  <a:gd name="connsiteY68" fmla="*/ -319 h 1127698"/>
                  <a:gd name="connsiteX69" fmla="*/ 3368974 w 3369658"/>
                  <a:gd name="connsiteY69" fmla="*/ 3399 h 1127698"/>
                  <a:gd name="connsiteX70" fmla="*/ 1464605 w 3369658"/>
                  <a:gd name="connsiteY70" fmla="*/ 1110479 h 1127698"/>
                  <a:gd name="connsiteX71" fmla="*/ 1455225 w 3369658"/>
                  <a:gd name="connsiteY71" fmla="*/ 1115211 h 1127698"/>
                  <a:gd name="connsiteX72" fmla="*/ 1453197 w 3369658"/>
                  <a:gd name="connsiteY72" fmla="*/ 1116056 h 1127698"/>
                  <a:gd name="connsiteX73" fmla="*/ 1452352 w 3369658"/>
                  <a:gd name="connsiteY73" fmla="*/ 1116056 h 1127698"/>
                  <a:gd name="connsiteX74" fmla="*/ 1444577 w 3369658"/>
                  <a:gd name="connsiteY74" fmla="*/ 1119014 h 1127698"/>
                  <a:gd name="connsiteX75" fmla="*/ 1443902 w 3369658"/>
                  <a:gd name="connsiteY75" fmla="*/ 1119014 h 1127698"/>
                  <a:gd name="connsiteX76" fmla="*/ 1442803 w 3369658"/>
                  <a:gd name="connsiteY76" fmla="*/ 1119014 h 1127698"/>
                  <a:gd name="connsiteX77" fmla="*/ 1442127 w 3369658"/>
                  <a:gd name="connsiteY77" fmla="*/ 1119014 h 1127698"/>
                  <a:gd name="connsiteX78" fmla="*/ 1437479 w 3369658"/>
                  <a:gd name="connsiteY78" fmla="*/ 1120365 h 1127698"/>
                  <a:gd name="connsiteX79" fmla="*/ 1435536 w 3369658"/>
                  <a:gd name="connsiteY79" fmla="*/ 1120872 h 1127698"/>
                  <a:gd name="connsiteX80" fmla="*/ 1432747 w 3369658"/>
                  <a:gd name="connsiteY80" fmla="*/ 1121633 h 1127698"/>
                  <a:gd name="connsiteX81" fmla="*/ 1427846 w 3369658"/>
                  <a:gd name="connsiteY81" fmla="*/ 1122647 h 1127698"/>
                  <a:gd name="connsiteX82" fmla="*/ 1425987 w 3369658"/>
                  <a:gd name="connsiteY82" fmla="*/ 1122647 h 1127698"/>
                  <a:gd name="connsiteX83" fmla="*/ 1424128 w 3369658"/>
                  <a:gd name="connsiteY83" fmla="*/ 1123070 h 1127698"/>
                  <a:gd name="connsiteX84" fmla="*/ 1423536 w 3369658"/>
                  <a:gd name="connsiteY84" fmla="*/ 1123070 h 1127698"/>
                  <a:gd name="connsiteX85" fmla="*/ 1412382 w 3369658"/>
                  <a:gd name="connsiteY85" fmla="*/ 1124591 h 1127698"/>
                  <a:gd name="connsiteX86" fmla="*/ 1411537 w 3369658"/>
                  <a:gd name="connsiteY86" fmla="*/ 1124591 h 1127698"/>
                  <a:gd name="connsiteX87" fmla="*/ 1408833 w 3369658"/>
                  <a:gd name="connsiteY87" fmla="*/ 1124591 h 1127698"/>
                  <a:gd name="connsiteX88" fmla="*/ 1402242 w 3369658"/>
                  <a:gd name="connsiteY88" fmla="*/ 1124591 h 1127698"/>
                  <a:gd name="connsiteX89" fmla="*/ 1394382 w 3369658"/>
                  <a:gd name="connsiteY89" fmla="*/ 1124591 h 1127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3369658" h="1127698">
                    <a:moveTo>
                      <a:pt x="1394382" y="1127379"/>
                    </a:moveTo>
                    <a:lnTo>
                      <a:pt x="1390411" y="1127379"/>
                    </a:lnTo>
                    <a:lnTo>
                      <a:pt x="1387876" y="1127379"/>
                    </a:lnTo>
                    <a:lnTo>
                      <a:pt x="1382890" y="1127379"/>
                    </a:lnTo>
                    <a:lnTo>
                      <a:pt x="1380693" y="1127379"/>
                    </a:lnTo>
                    <a:lnTo>
                      <a:pt x="1379341" y="1127379"/>
                    </a:lnTo>
                    <a:lnTo>
                      <a:pt x="1378327" y="1127379"/>
                    </a:lnTo>
                    <a:lnTo>
                      <a:pt x="1373426" y="1126872"/>
                    </a:lnTo>
                    <a:lnTo>
                      <a:pt x="1372412" y="1126872"/>
                    </a:lnTo>
                    <a:lnTo>
                      <a:pt x="1371060" y="1126872"/>
                    </a:lnTo>
                    <a:lnTo>
                      <a:pt x="1369031" y="1126872"/>
                    </a:lnTo>
                    <a:lnTo>
                      <a:pt x="1363792" y="1125943"/>
                    </a:lnTo>
                    <a:lnTo>
                      <a:pt x="1362778" y="1125943"/>
                    </a:lnTo>
                    <a:lnTo>
                      <a:pt x="1361342" y="1125943"/>
                    </a:lnTo>
                    <a:lnTo>
                      <a:pt x="1359652" y="1125943"/>
                    </a:lnTo>
                    <a:lnTo>
                      <a:pt x="1353568" y="1124422"/>
                    </a:lnTo>
                    <a:lnTo>
                      <a:pt x="1352469" y="1124422"/>
                    </a:lnTo>
                    <a:lnTo>
                      <a:pt x="1351033" y="1124422"/>
                    </a:lnTo>
                    <a:lnTo>
                      <a:pt x="1350441" y="1124422"/>
                    </a:lnTo>
                    <a:cubicBezTo>
                      <a:pt x="1346300" y="1123154"/>
                      <a:pt x="1342836" y="1121971"/>
                      <a:pt x="1339540" y="1120704"/>
                    </a:cubicBezTo>
                    <a:lnTo>
                      <a:pt x="1339033" y="1120704"/>
                    </a:lnTo>
                    <a:lnTo>
                      <a:pt x="1335399" y="1119098"/>
                    </a:lnTo>
                    <a:lnTo>
                      <a:pt x="1333540" y="1118337"/>
                    </a:lnTo>
                    <a:lnTo>
                      <a:pt x="1331935" y="1117661"/>
                    </a:lnTo>
                    <a:cubicBezTo>
                      <a:pt x="1329484" y="1116394"/>
                      <a:pt x="1327033" y="1115211"/>
                      <a:pt x="1324667" y="1113859"/>
                    </a:cubicBezTo>
                    <a:lnTo>
                      <a:pt x="-684" y="347581"/>
                    </a:lnTo>
                    <a:lnTo>
                      <a:pt x="1344" y="343864"/>
                    </a:lnTo>
                    <a:lnTo>
                      <a:pt x="1326949" y="1107098"/>
                    </a:lnTo>
                    <a:cubicBezTo>
                      <a:pt x="1329214" y="1108442"/>
                      <a:pt x="1331554" y="1109659"/>
                      <a:pt x="1333963" y="1110732"/>
                    </a:cubicBezTo>
                    <a:lnTo>
                      <a:pt x="1335399" y="1111408"/>
                    </a:lnTo>
                    <a:lnTo>
                      <a:pt x="1337259" y="1112253"/>
                    </a:lnTo>
                    <a:lnTo>
                      <a:pt x="1340723" y="1113690"/>
                    </a:lnTo>
                    <a:lnTo>
                      <a:pt x="1340723" y="1115887"/>
                    </a:lnTo>
                    <a:lnTo>
                      <a:pt x="1341484" y="1113859"/>
                    </a:lnTo>
                    <a:cubicBezTo>
                      <a:pt x="1344855" y="1115202"/>
                      <a:pt x="1348294" y="1116360"/>
                      <a:pt x="1351793" y="1117323"/>
                    </a:cubicBezTo>
                    <a:lnTo>
                      <a:pt x="1352300" y="1117323"/>
                    </a:lnTo>
                    <a:lnTo>
                      <a:pt x="1353821" y="1117323"/>
                    </a:lnTo>
                    <a:lnTo>
                      <a:pt x="1355089" y="1117323"/>
                    </a:lnTo>
                    <a:lnTo>
                      <a:pt x="1361004" y="1118760"/>
                    </a:lnTo>
                    <a:lnTo>
                      <a:pt x="1362610" y="1118760"/>
                    </a:lnTo>
                    <a:lnTo>
                      <a:pt x="1363877" y="1118760"/>
                    </a:lnTo>
                    <a:lnTo>
                      <a:pt x="1364975" y="1118760"/>
                    </a:lnTo>
                    <a:lnTo>
                      <a:pt x="1370046" y="1119605"/>
                    </a:lnTo>
                    <a:lnTo>
                      <a:pt x="1374355" y="1120197"/>
                    </a:lnTo>
                    <a:lnTo>
                      <a:pt x="1379172" y="1120788"/>
                    </a:lnTo>
                    <a:lnTo>
                      <a:pt x="1383566" y="1120788"/>
                    </a:lnTo>
                    <a:lnTo>
                      <a:pt x="1388468" y="1120788"/>
                    </a:lnTo>
                    <a:lnTo>
                      <a:pt x="1391932" y="1120788"/>
                    </a:lnTo>
                    <a:lnTo>
                      <a:pt x="1402326" y="1120788"/>
                    </a:lnTo>
                    <a:lnTo>
                      <a:pt x="1408748" y="1120788"/>
                    </a:lnTo>
                    <a:lnTo>
                      <a:pt x="1411368" y="1120788"/>
                    </a:lnTo>
                    <a:lnTo>
                      <a:pt x="1412382" y="1122732"/>
                    </a:lnTo>
                    <a:lnTo>
                      <a:pt x="1412382" y="1120619"/>
                    </a:lnTo>
                    <a:cubicBezTo>
                      <a:pt x="1416184" y="1120619"/>
                      <a:pt x="1419818" y="1119774"/>
                      <a:pt x="1423283" y="1119183"/>
                    </a:cubicBezTo>
                    <a:lnTo>
                      <a:pt x="1423790" y="1119183"/>
                    </a:lnTo>
                    <a:lnTo>
                      <a:pt x="1425480" y="1118760"/>
                    </a:lnTo>
                    <a:lnTo>
                      <a:pt x="1427424" y="1118760"/>
                    </a:lnTo>
                    <a:cubicBezTo>
                      <a:pt x="1429020" y="1118515"/>
                      <a:pt x="1430601" y="1118177"/>
                      <a:pt x="1432156" y="1117746"/>
                    </a:cubicBezTo>
                    <a:lnTo>
                      <a:pt x="1434775" y="1117070"/>
                    </a:lnTo>
                    <a:lnTo>
                      <a:pt x="1436803" y="1116563"/>
                    </a:lnTo>
                    <a:lnTo>
                      <a:pt x="1440859" y="1115380"/>
                    </a:lnTo>
                    <a:lnTo>
                      <a:pt x="1441451" y="1115380"/>
                    </a:lnTo>
                    <a:lnTo>
                      <a:pt x="1442719" y="1114958"/>
                    </a:lnTo>
                    <a:lnTo>
                      <a:pt x="1443648" y="1114958"/>
                    </a:lnTo>
                    <a:lnTo>
                      <a:pt x="1451169" y="1112084"/>
                    </a:lnTo>
                    <a:lnTo>
                      <a:pt x="1452014" y="1112084"/>
                    </a:lnTo>
                    <a:lnTo>
                      <a:pt x="1453873" y="1111239"/>
                    </a:lnTo>
                    <a:cubicBezTo>
                      <a:pt x="1456949" y="1109912"/>
                      <a:pt x="1459957" y="1108383"/>
                      <a:pt x="1462830" y="1106676"/>
                    </a:cubicBezTo>
                    <a:lnTo>
                      <a:pt x="3366861" y="-319"/>
                    </a:lnTo>
                    <a:lnTo>
                      <a:pt x="3368974" y="3399"/>
                    </a:lnTo>
                    <a:lnTo>
                      <a:pt x="1464605" y="1110479"/>
                    </a:lnTo>
                    <a:cubicBezTo>
                      <a:pt x="1461901" y="1112000"/>
                      <a:pt x="1458943" y="1113521"/>
                      <a:pt x="1455225" y="1115211"/>
                    </a:cubicBezTo>
                    <a:lnTo>
                      <a:pt x="1453197" y="1116056"/>
                    </a:lnTo>
                    <a:lnTo>
                      <a:pt x="1452352" y="1116056"/>
                    </a:lnTo>
                    <a:cubicBezTo>
                      <a:pt x="1449817" y="1117154"/>
                      <a:pt x="1447197" y="1118084"/>
                      <a:pt x="1444577" y="1119014"/>
                    </a:cubicBezTo>
                    <a:lnTo>
                      <a:pt x="1443902" y="1119014"/>
                    </a:lnTo>
                    <a:lnTo>
                      <a:pt x="1442803" y="1119014"/>
                    </a:lnTo>
                    <a:lnTo>
                      <a:pt x="1442127" y="1119014"/>
                    </a:lnTo>
                    <a:lnTo>
                      <a:pt x="1437479" y="1120365"/>
                    </a:lnTo>
                    <a:lnTo>
                      <a:pt x="1435536" y="1120872"/>
                    </a:lnTo>
                    <a:lnTo>
                      <a:pt x="1432747" y="1121633"/>
                    </a:lnTo>
                    <a:cubicBezTo>
                      <a:pt x="1431142" y="1121633"/>
                      <a:pt x="1429536" y="1122309"/>
                      <a:pt x="1427846" y="1122647"/>
                    </a:cubicBezTo>
                    <a:lnTo>
                      <a:pt x="1425987" y="1122647"/>
                    </a:lnTo>
                    <a:lnTo>
                      <a:pt x="1424128" y="1123070"/>
                    </a:lnTo>
                    <a:lnTo>
                      <a:pt x="1423536" y="1123070"/>
                    </a:lnTo>
                    <a:cubicBezTo>
                      <a:pt x="1419987" y="1123636"/>
                      <a:pt x="1416269" y="1124143"/>
                      <a:pt x="1412382" y="1124591"/>
                    </a:cubicBezTo>
                    <a:lnTo>
                      <a:pt x="1411537" y="1124591"/>
                    </a:lnTo>
                    <a:lnTo>
                      <a:pt x="1408833" y="1124591"/>
                    </a:lnTo>
                    <a:lnTo>
                      <a:pt x="1402242" y="1124591"/>
                    </a:lnTo>
                    <a:lnTo>
                      <a:pt x="1394382" y="1124591"/>
                    </a:lnTo>
                    <a:close/>
                  </a:path>
                </a:pathLst>
              </a:custGeom>
              <a:solidFill>
                <a:srgbClr val="5EB5F9"/>
              </a:solidFill>
              <a:ln w="843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4" name="">
                <a:extLst>
                  <a:ext uri="{FF2B5EF4-FFF2-40B4-BE49-F238E27FC236}">
                    <a16:creationId xmlns:a16="http://schemas.microsoft.com/office/drawing/2014/main" id="{1AC0F6DF-B8DE-496D-ABAB-EA58796213E7}"/>
                  </a:ext>
                </a:extLst>
              </p:cNvPr>
              <p:cNvSpPr/>
              <p:nvPr/>
            </p:nvSpPr>
            <p:spPr>
              <a:xfrm>
                <a:off x="4745113" y="3725184"/>
                <a:ext cx="3369658" cy="1127698"/>
              </a:xfrm>
              <a:custGeom>
                <a:avLst/>
                <a:gdLst>
                  <a:gd name="connsiteX0" fmla="*/ 1394382 w 3369658"/>
                  <a:gd name="connsiteY0" fmla="*/ 1127379 h 1127698"/>
                  <a:gd name="connsiteX1" fmla="*/ 1390411 w 3369658"/>
                  <a:gd name="connsiteY1" fmla="*/ 1127379 h 1127698"/>
                  <a:gd name="connsiteX2" fmla="*/ 1387876 w 3369658"/>
                  <a:gd name="connsiteY2" fmla="*/ 1127379 h 1127698"/>
                  <a:gd name="connsiteX3" fmla="*/ 1382890 w 3369658"/>
                  <a:gd name="connsiteY3" fmla="*/ 1127379 h 1127698"/>
                  <a:gd name="connsiteX4" fmla="*/ 1380693 w 3369658"/>
                  <a:gd name="connsiteY4" fmla="*/ 1127379 h 1127698"/>
                  <a:gd name="connsiteX5" fmla="*/ 1379341 w 3369658"/>
                  <a:gd name="connsiteY5" fmla="*/ 1127379 h 1127698"/>
                  <a:gd name="connsiteX6" fmla="*/ 1378327 w 3369658"/>
                  <a:gd name="connsiteY6" fmla="*/ 1127379 h 1127698"/>
                  <a:gd name="connsiteX7" fmla="*/ 1373426 w 3369658"/>
                  <a:gd name="connsiteY7" fmla="*/ 1126872 h 1127698"/>
                  <a:gd name="connsiteX8" fmla="*/ 1372412 w 3369658"/>
                  <a:gd name="connsiteY8" fmla="*/ 1126872 h 1127698"/>
                  <a:gd name="connsiteX9" fmla="*/ 1371060 w 3369658"/>
                  <a:gd name="connsiteY9" fmla="*/ 1126872 h 1127698"/>
                  <a:gd name="connsiteX10" fmla="*/ 1369031 w 3369658"/>
                  <a:gd name="connsiteY10" fmla="*/ 1126872 h 1127698"/>
                  <a:gd name="connsiteX11" fmla="*/ 1363792 w 3369658"/>
                  <a:gd name="connsiteY11" fmla="*/ 1125943 h 1127698"/>
                  <a:gd name="connsiteX12" fmla="*/ 1362778 w 3369658"/>
                  <a:gd name="connsiteY12" fmla="*/ 1125943 h 1127698"/>
                  <a:gd name="connsiteX13" fmla="*/ 1361342 w 3369658"/>
                  <a:gd name="connsiteY13" fmla="*/ 1125943 h 1127698"/>
                  <a:gd name="connsiteX14" fmla="*/ 1359652 w 3369658"/>
                  <a:gd name="connsiteY14" fmla="*/ 1125943 h 1127698"/>
                  <a:gd name="connsiteX15" fmla="*/ 1353568 w 3369658"/>
                  <a:gd name="connsiteY15" fmla="*/ 1124422 h 1127698"/>
                  <a:gd name="connsiteX16" fmla="*/ 1352469 w 3369658"/>
                  <a:gd name="connsiteY16" fmla="*/ 1124422 h 1127698"/>
                  <a:gd name="connsiteX17" fmla="*/ 1351033 w 3369658"/>
                  <a:gd name="connsiteY17" fmla="*/ 1124422 h 1127698"/>
                  <a:gd name="connsiteX18" fmla="*/ 1350441 w 3369658"/>
                  <a:gd name="connsiteY18" fmla="*/ 1124422 h 1127698"/>
                  <a:gd name="connsiteX19" fmla="*/ 1339540 w 3369658"/>
                  <a:gd name="connsiteY19" fmla="*/ 1120704 h 1127698"/>
                  <a:gd name="connsiteX20" fmla="*/ 1339033 w 3369658"/>
                  <a:gd name="connsiteY20" fmla="*/ 1120704 h 1127698"/>
                  <a:gd name="connsiteX21" fmla="*/ 1335399 w 3369658"/>
                  <a:gd name="connsiteY21" fmla="*/ 1119098 h 1127698"/>
                  <a:gd name="connsiteX22" fmla="*/ 1333540 w 3369658"/>
                  <a:gd name="connsiteY22" fmla="*/ 1118337 h 1127698"/>
                  <a:gd name="connsiteX23" fmla="*/ 1331935 w 3369658"/>
                  <a:gd name="connsiteY23" fmla="*/ 1117661 h 1127698"/>
                  <a:gd name="connsiteX24" fmla="*/ 1324667 w 3369658"/>
                  <a:gd name="connsiteY24" fmla="*/ 1113859 h 1127698"/>
                  <a:gd name="connsiteX25" fmla="*/ -684 w 3369658"/>
                  <a:gd name="connsiteY25" fmla="*/ 347581 h 1127698"/>
                  <a:gd name="connsiteX26" fmla="*/ 1344 w 3369658"/>
                  <a:gd name="connsiteY26" fmla="*/ 343864 h 1127698"/>
                  <a:gd name="connsiteX27" fmla="*/ 1326949 w 3369658"/>
                  <a:gd name="connsiteY27" fmla="*/ 1107098 h 1127698"/>
                  <a:gd name="connsiteX28" fmla="*/ 1333963 w 3369658"/>
                  <a:gd name="connsiteY28" fmla="*/ 1110732 h 1127698"/>
                  <a:gd name="connsiteX29" fmla="*/ 1335399 w 3369658"/>
                  <a:gd name="connsiteY29" fmla="*/ 1111408 h 1127698"/>
                  <a:gd name="connsiteX30" fmla="*/ 1337259 w 3369658"/>
                  <a:gd name="connsiteY30" fmla="*/ 1112253 h 1127698"/>
                  <a:gd name="connsiteX31" fmla="*/ 1340723 w 3369658"/>
                  <a:gd name="connsiteY31" fmla="*/ 1113690 h 1127698"/>
                  <a:gd name="connsiteX32" fmla="*/ 1340723 w 3369658"/>
                  <a:gd name="connsiteY32" fmla="*/ 1115887 h 1127698"/>
                  <a:gd name="connsiteX33" fmla="*/ 1341484 w 3369658"/>
                  <a:gd name="connsiteY33" fmla="*/ 1113859 h 1127698"/>
                  <a:gd name="connsiteX34" fmla="*/ 1351793 w 3369658"/>
                  <a:gd name="connsiteY34" fmla="*/ 1117323 h 1127698"/>
                  <a:gd name="connsiteX35" fmla="*/ 1352300 w 3369658"/>
                  <a:gd name="connsiteY35" fmla="*/ 1117323 h 1127698"/>
                  <a:gd name="connsiteX36" fmla="*/ 1353821 w 3369658"/>
                  <a:gd name="connsiteY36" fmla="*/ 1117323 h 1127698"/>
                  <a:gd name="connsiteX37" fmla="*/ 1355089 w 3369658"/>
                  <a:gd name="connsiteY37" fmla="*/ 1117323 h 1127698"/>
                  <a:gd name="connsiteX38" fmla="*/ 1361004 w 3369658"/>
                  <a:gd name="connsiteY38" fmla="*/ 1118760 h 1127698"/>
                  <a:gd name="connsiteX39" fmla="*/ 1362610 w 3369658"/>
                  <a:gd name="connsiteY39" fmla="*/ 1118760 h 1127698"/>
                  <a:gd name="connsiteX40" fmla="*/ 1363877 w 3369658"/>
                  <a:gd name="connsiteY40" fmla="*/ 1118760 h 1127698"/>
                  <a:gd name="connsiteX41" fmla="*/ 1364975 w 3369658"/>
                  <a:gd name="connsiteY41" fmla="*/ 1118760 h 1127698"/>
                  <a:gd name="connsiteX42" fmla="*/ 1370046 w 3369658"/>
                  <a:gd name="connsiteY42" fmla="*/ 1119605 h 1127698"/>
                  <a:gd name="connsiteX43" fmla="*/ 1374355 w 3369658"/>
                  <a:gd name="connsiteY43" fmla="*/ 1120197 h 1127698"/>
                  <a:gd name="connsiteX44" fmla="*/ 1379172 w 3369658"/>
                  <a:gd name="connsiteY44" fmla="*/ 1120788 h 1127698"/>
                  <a:gd name="connsiteX45" fmla="*/ 1383566 w 3369658"/>
                  <a:gd name="connsiteY45" fmla="*/ 1120788 h 1127698"/>
                  <a:gd name="connsiteX46" fmla="*/ 1388468 w 3369658"/>
                  <a:gd name="connsiteY46" fmla="*/ 1120788 h 1127698"/>
                  <a:gd name="connsiteX47" fmla="*/ 1391932 w 3369658"/>
                  <a:gd name="connsiteY47" fmla="*/ 1120788 h 1127698"/>
                  <a:gd name="connsiteX48" fmla="*/ 1402326 w 3369658"/>
                  <a:gd name="connsiteY48" fmla="*/ 1120788 h 1127698"/>
                  <a:gd name="connsiteX49" fmla="*/ 1408748 w 3369658"/>
                  <a:gd name="connsiteY49" fmla="*/ 1120788 h 1127698"/>
                  <a:gd name="connsiteX50" fmla="*/ 1411368 w 3369658"/>
                  <a:gd name="connsiteY50" fmla="*/ 1120788 h 1127698"/>
                  <a:gd name="connsiteX51" fmla="*/ 1412382 w 3369658"/>
                  <a:gd name="connsiteY51" fmla="*/ 1122732 h 1127698"/>
                  <a:gd name="connsiteX52" fmla="*/ 1412382 w 3369658"/>
                  <a:gd name="connsiteY52" fmla="*/ 1120619 h 1127698"/>
                  <a:gd name="connsiteX53" fmla="*/ 1423283 w 3369658"/>
                  <a:gd name="connsiteY53" fmla="*/ 1119183 h 1127698"/>
                  <a:gd name="connsiteX54" fmla="*/ 1423790 w 3369658"/>
                  <a:gd name="connsiteY54" fmla="*/ 1119183 h 1127698"/>
                  <a:gd name="connsiteX55" fmla="*/ 1425480 w 3369658"/>
                  <a:gd name="connsiteY55" fmla="*/ 1118760 h 1127698"/>
                  <a:gd name="connsiteX56" fmla="*/ 1427424 w 3369658"/>
                  <a:gd name="connsiteY56" fmla="*/ 1118760 h 1127698"/>
                  <a:gd name="connsiteX57" fmla="*/ 1432156 w 3369658"/>
                  <a:gd name="connsiteY57" fmla="*/ 1117746 h 1127698"/>
                  <a:gd name="connsiteX58" fmla="*/ 1434775 w 3369658"/>
                  <a:gd name="connsiteY58" fmla="*/ 1117070 h 1127698"/>
                  <a:gd name="connsiteX59" fmla="*/ 1436803 w 3369658"/>
                  <a:gd name="connsiteY59" fmla="*/ 1116563 h 1127698"/>
                  <a:gd name="connsiteX60" fmla="*/ 1440859 w 3369658"/>
                  <a:gd name="connsiteY60" fmla="*/ 1115380 h 1127698"/>
                  <a:gd name="connsiteX61" fmla="*/ 1441451 w 3369658"/>
                  <a:gd name="connsiteY61" fmla="*/ 1115380 h 1127698"/>
                  <a:gd name="connsiteX62" fmla="*/ 1442719 w 3369658"/>
                  <a:gd name="connsiteY62" fmla="*/ 1114958 h 1127698"/>
                  <a:gd name="connsiteX63" fmla="*/ 1443648 w 3369658"/>
                  <a:gd name="connsiteY63" fmla="*/ 1114958 h 1127698"/>
                  <a:gd name="connsiteX64" fmla="*/ 1451169 w 3369658"/>
                  <a:gd name="connsiteY64" fmla="*/ 1112084 h 1127698"/>
                  <a:gd name="connsiteX65" fmla="*/ 1452014 w 3369658"/>
                  <a:gd name="connsiteY65" fmla="*/ 1112084 h 1127698"/>
                  <a:gd name="connsiteX66" fmla="*/ 1453873 w 3369658"/>
                  <a:gd name="connsiteY66" fmla="*/ 1111239 h 1127698"/>
                  <a:gd name="connsiteX67" fmla="*/ 1462830 w 3369658"/>
                  <a:gd name="connsiteY67" fmla="*/ 1106676 h 1127698"/>
                  <a:gd name="connsiteX68" fmla="*/ 3366861 w 3369658"/>
                  <a:gd name="connsiteY68" fmla="*/ -319 h 1127698"/>
                  <a:gd name="connsiteX69" fmla="*/ 3368974 w 3369658"/>
                  <a:gd name="connsiteY69" fmla="*/ 3399 h 1127698"/>
                  <a:gd name="connsiteX70" fmla="*/ 1464605 w 3369658"/>
                  <a:gd name="connsiteY70" fmla="*/ 1110479 h 1127698"/>
                  <a:gd name="connsiteX71" fmla="*/ 1455225 w 3369658"/>
                  <a:gd name="connsiteY71" fmla="*/ 1115211 h 1127698"/>
                  <a:gd name="connsiteX72" fmla="*/ 1453197 w 3369658"/>
                  <a:gd name="connsiteY72" fmla="*/ 1116056 h 1127698"/>
                  <a:gd name="connsiteX73" fmla="*/ 1452352 w 3369658"/>
                  <a:gd name="connsiteY73" fmla="*/ 1116056 h 1127698"/>
                  <a:gd name="connsiteX74" fmla="*/ 1444577 w 3369658"/>
                  <a:gd name="connsiteY74" fmla="*/ 1119014 h 1127698"/>
                  <a:gd name="connsiteX75" fmla="*/ 1443902 w 3369658"/>
                  <a:gd name="connsiteY75" fmla="*/ 1119014 h 1127698"/>
                  <a:gd name="connsiteX76" fmla="*/ 1442803 w 3369658"/>
                  <a:gd name="connsiteY76" fmla="*/ 1119014 h 1127698"/>
                  <a:gd name="connsiteX77" fmla="*/ 1442127 w 3369658"/>
                  <a:gd name="connsiteY77" fmla="*/ 1119014 h 1127698"/>
                  <a:gd name="connsiteX78" fmla="*/ 1437479 w 3369658"/>
                  <a:gd name="connsiteY78" fmla="*/ 1120365 h 1127698"/>
                  <a:gd name="connsiteX79" fmla="*/ 1435536 w 3369658"/>
                  <a:gd name="connsiteY79" fmla="*/ 1120872 h 1127698"/>
                  <a:gd name="connsiteX80" fmla="*/ 1432747 w 3369658"/>
                  <a:gd name="connsiteY80" fmla="*/ 1121633 h 1127698"/>
                  <a:gd name="connsiteX81" fmla="*/ 1427846 w 3369658"/>
                  <a:gd name="connsiteY81" fmla="*/ 1122647 h 1127698"/>
                  <a:gd name="connsiteX82" fmla="*/ 1425987 w 3369658"/>
                  <a:gd name="connsiteY82" fmla="*/ 1122647 h 1127698"/>
                  <a:gd name="connsiteX83" fmla="*/ 1424128 w 3369658"/>
                  <a:gd name="connsiteY83" fmla="*/ 1123070 h 1127698"/>
                  <a:gd name="connsiteX84" fmla="*/ 1423536 w 3369658"/>
                  <a:gd name="connsiteY84" fmla="*/ 1123070 h 1127698"/>
                  <a:gd name="connsiteX85" fmla="*/ 1412382 w 3369658"/>
                  <a:gd name="connsiteY85" fmla="*/ 1124591 h 1127698"/>
                  <a:gd name="connsiteX86" fmla="*/ 1411537 w 3369658"/>
                  <a:gd name="connsiteY86" fmla="*/ 1124591 h 1127698"/>
                  <a:gd name="connsiteX87" fmla="*/ 1408833 w 3369658"/>
                  <a:gd name="connsiteY87" fmla="*/ 1124591 h 1127698"/>
                  <a:gd name="connsiteX88" fmla="*/ 1402242 w 3369658"/>
                  <a:gd name="connsiteY88" fmla="*/ 1124591 h 1127698"/>
                  <a:gd name="connsiteX89" fmla="*/ 1394382 w 3369658"/>
                  <a:gd name="connsiteY89" fmla="*/ 1124591 h 1127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3369658" h="1127698">
                    <a:moveTo>
                      <a:pt x="1394382" y="1127379"/>
                    </a:moveTo>
                    <a:lnTo>
                      <a:pt x="1390411" y="1127379"/>
                    </a:lnTo>
                    <a:lnTo>
                      <a:pt x="1387876" y="1127379"/>
                    </a:lnTo>
                    <a:lnTo>
                      <a:pt x="1382890" y="1127379"/>
                    </a:lnTo>
                    <a:lnTo>
                      <a:pt x="1380693" y="1127379"/>
                    </a:lnTo>
                    <a:lnTo>
                      <a:pt x="1379341" y="1127379"/>
                    </a:lnTo>
                    <a:lnTo>
                      <a:pt x="1378327" y="1127379"/>
                    </a:lnTo>
                    <a:lnTo>
                      <a:pt x="1373426" y="1126872"/>
                    </a:lnTo>
                    <a:lnTo>
                      <a:pt x="1372412" y="1126872"/>
                    </a:lnTo>
                    <a:lnTo>
                      <a:pt x="1371060" y="1126872"/>
                    </a:lnTo>
                    <a:lnTo>
                      <a:pt x="1369031" y="1126872"/>
                    </a:lnTo>
                    <a:lnTo>
                      <a:pt x="1363792" y="1125943"/>
                    </a:lnTo>
                    <a:lnTo>
                      <a:pt x="1362778" y="1125943"/>
                    </a:lnTo>
                    <a:lnTo>
                      <a:pt x="1361342" y="1125943"/>
                    </a:lnTo>
                    <a:lnTo>
                      <a:pt x="1359652" y="1125943"/>
                    </a:lnTo>
                    <a:lnTo>
                      <a:pt x="1353568" y="1124422"/>
                    </a:lnTo>
                    <a:lnTo>
                      <a:pt x="1352469" y="1124422"/>
                    </a:lnTo>
                    <a:lnTo>
                      <a:pt x="1351033" y="1124422"/>
                    </a:lnTo>
                    <a:lnTo>
                      <a:pt x="1350441" y="1124422"/>
                    </a:lnTo>
                    <a:cubicBezTo>
                      <a:pt x="1346300" y="1123154"/>
                      <a:pt x="1342836" y="1121971"/>
                      <a:pt x="1339540" y="1120704"/>
                    </a:cubicBezTo>
                    <a:lnTo>
                      <a:pt x="1339033" y="1120704"/>
                    </a:lnTo>
                    <a:lnTo>
                      <a:pt x="1335399" y="1119098"/>
                    </a:lnTo>
                    <a:lnTo>
                      <a:pt x="1333540" y="1118337"/>
                    </a:lnTo>
                    <a:lnTo>
                      <a:pt x="1331935" y="1117661"/>
                    </a:lnTo>
                    <a:cubicBezTo>
                      <a:pt x="1329484" y="1116394"/>
                      <a:pt x="1327033" y="1115211"/>
                      <a:pt x="1324667" y="1113859"/>
                    </a:cubicBezTo>
                    <a:lnTo>
                      <a:pt x="-684" y="347581"/>
                    </a:lnTo>
                    <a:lnTo>
                      <a:pt x="1344" y="343864"/>
                    </a:lnTo>
                    <a:lnTo>
                      <a:pt x="1326949" y="1107098"/>
                    </a:lnTo>
                    <a:cubicBezTo>
                      <a:pt x="1329214" y="1108442"/>
                      <a:pt x="1331554" y="1109659"/>
                      <a:pt x="1333963" y="1110732"/>
                    </a:cubicBezTo>
                    <a:lnTo>
                      <a:pt x="1335399" y="1111408"/>
                    </a:lnTo>
                    <a:lnTo>
                      <a:pt x="1337259" y="1112253"/>
                    </a:lnTo>
                    <a:lnTo>
                      <a:pt x="1340723" y="1113690"/>
                    </a:lnTo>
                    <a:lnTo>
                      <a:pt x="1340723" y="1115887"/>
                    </a:lnTo>
                    <a:lnTo>
                      <a:pt x="1341484" y="1113859"/>
                    </a:lnTo>
                    <a:cubicBezTo>
                      <a:pt x="1344855" y="1115202"/>
                      <a:pt x="1348294" y="1116360"/>
                      <a:pt x="1351793" y="1117323"/>
                    </a:cubicBezTo>
                    <a:lnTo>
                      <a:pt x="1352300" y="1117323"/>
                    </a:lnTo>
                    <a:lnTo>
                      <a:pt x="1353821" y="1117323"/>
                    </a:lnTo>
                    <a:lnTo>
                      <a:pt x="1355089" y="1117323"/>
                    </a:lnTo>
                    <a:lnTo>
                      <a:pt x="1361004" y="1118760"/>
                    </a:lnTo>
                    <a:lnTo>
                      <a:pt x="1362610" y="1118760"/>
                    </a:lnTo>
                    <a:lnTo>
                      <a:pt x="1363877" y="1118760"/>
                    </a:lnTo>
                    <a:lnTo>
                      <a:pt x="1364975" y="1118760"/>
                    </a:lnTo>
                    <a:lnTo>
                      <a:pt x="1370046" y="1119605"/>
                    </a:lnTo>
                    <a:lnTo>
                      <a:pt x="1374355" y="1120197"/>
                    </a:lnTo>
                    <a:lnTo>
                      <a:pt x="1379172" y="1120788"/>
                    </a:lnTo>
                    <a:lnTo>
                      <a:pt x="1383566" y="1120788"/>
                    </a:lnTo>
                    <a:lnTo>
                      <a:pt x="1388468" y="1120788"/>
                    </a:lnTo>
                    <a:lnTo>
                      <a:pt x="1391932" y="1120788"/>
                    </a:lnTo>
                    <a:lnTo>
                      <a:pt x="1402326" y="1120788"/>
                    </a:lnTo>
                    <a:lnTo>
                      <a:pt x="1408748" y="1120788"/>
                    </a:lnTo>
                    <a:lnTo>
                      <a:pt x="1411368" y="1120788"/>
                    </a:lnTo>
                    <a:lnTo>
                      <a:pt x="1412382" y="1122732"/>
                    </a:lnTo>
                    <a:lnTo>
                      <a:pt x="1412382" y="1120619"/>
                    </a:lnTo>
                    <a:cubicBezTo>
                      <a:pt x="1416184" y="1120619"/>
                      <a:pt x="1419818" y="1119774"/>
                      <a:pt x="1423283" y="1119183"/>
                    </a:cubicBezTo>
                    <a:lnTo>
                      <a:pt x="1423790" y="1119183"/>
                    </a:lnTo>
                    <a:lnTo>
                      <a:pt x="1425480" y="1118760"/>
                    </a:lnTo>
                    <a:lnTo>
                      <a:pt x="1427424" y="1118760"/>
                    </a:lnTo>
                    <a:cubicBezTo>
                      <a:pt x="1429020" y="1118515"/>
                      <a:pt x="1430601" y="1118177"/>
                      <a:pt x="1432156" y="1117746"/>
                    </a:cubicBezTo>
                    <a:lnTo>
                      <a:pt x="1434775" y="1117070"/>
                    </a:lnTo>
                    <a:lnTo>
                      <a:pt x="1436803" y="1116563"/>
                    </a:lnTo>
                    <a:lnTo>
                      <a:pt x="1440859" y="1115380"/>
                    </a:lnTo>
                    <a:lnTo>
                      <a:pt x="1441451" y="1115380"/>
                    </a:lnTo>
                    <a:lnTo>
                      <a:pt x="1442719" y="1114958"/>
                    </a:lnTo>
                    <a:lnTo>
                      <a:pt x="1443648" y="1114958"/>
                    </a:lnTo>
                    <a:lnTo>
                      <a:pt x="1451169" y="1112084"/>
                    </a:lnTo>
                    <a:lnTo>
                      <a:pt x="1452014" y="1112084"/>
                    </a:lnTo>
                    <a:lnTo>
                      <a:pt x="1453873" y="1111239"/>
                    </a:lnTo>
                    <a:cubicBezTo>
                      <a:pt x="1456949" y="1109912"/>
                      <a:pt x="1459957" y="1108383"/>
                      <a:pt x="1462830" y="1106676"/>
                    </a:cubicBezTo>
                    <a:lnTo>
                      <a:pt x="3366861" y="-319"/>
                    </a:lnTo>
                    <a:lnTo>
                      <a:pt x="3368974" y="3399"/>
                    </a:lnTo>
                    <a:lnTo>
                      <a:pt x="1464605" y="1110479"/>
                    </a:lnTo>
                    <a:cubicBezTo>
                      <a:pt x="1461901" y="1112000"/>
                      <a:pt x="1458943" y="1113521"/>
                      <a:pt x="1455225" y="1115211"/>
                    </a:cubicBezTo>
                    <a:lnTo>
                      <a:pt x="1453197" y="1116056"/>
                    </a:lnTo>
                    <a:lnTo>
                      <a:pt x="1452352" y="1116056"/>
                    </a:lnTo>
                    <a:cubicBezTo>
                      <a:pt x="1449817" y="1117154"/>
                      <a:pt x="1447197" y="1118084"/>
                      <a:pt x="1444577" y="1119014"/>
                    </a:cubicBezTo>
                    <a:lnTo>
                      <a:pt x="1443902" y="1119014"/>
                    </a:lnTo>
                    <a:lnTo>
                      <a:pt x="1442803" y="1119014"/>
                    </a:lnTo>
                    <a:lnTo>
                      <a:pt x="1442127" y="1119014"/>
                    </a:lnTo>
                    <a:lnTo>
                      <a:pt x="1437479" y="1120365"/>
                    </a:lnTo>
                    <a:lnTo>
                      <a:pt x="1435536" y="1120872"/>
                    </a:lnTo>
                    <a:lnTo>
                      <a:pt x="1432747" y="1121633"/>
                    </a:lnTo>
                    <a:cubicBezTo>
                      <a:pt x="1431142" y="1121633"/>
                      <a:pt x="1429536" y="1122309"/>
                      <a:pt x="1427846" y="1122647"/>
                    </a:cubicBezTo>
                    <a:lnTo>
                      <a:pt x="1425987" y="1122647"/>
                    </a:lnTo>
                    <a:lnTo>
                      <a:pt x="1424128" y="1123070"/>
                    </a:lnTo>
                    <a:lnTo>
                      <a:pt x="1423536" y="1123070"/>
                    </a:lnTo>
                    <a:cubicBezTo>
                      <a:pt x="1419987" y="1123636"/>
                      <a:pt x="1416269" y="1124143"/>
                      <a:pt x="1412382" y="1124591"/>
                    </a:cubicBezTo>
                    <a:lnTo>
                      <a:pt x="1411537" y="1124591"/>
                    </a:lnTo>
                    <a:lnTo>
                      <a:pt x="1408833" y="1124591"/>
                    </a:lnTo>
                    <a:lnTo>
                      <a:pt x="1402242" y="1124591"/>
                    </a:lnTo>
                    <a:lnTo>
                      <a:pt x="1394382" y="1124591"/>
                    </a:lnTo>
                    <a:close/>
                  </a:path>
                </a:pathLst>
              </a:custGeom>
              <a:solidFill>
                <a:srgbClr val="5EB5F9"/>
              </a:solidFill>
              <a:ln w="843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5" name="">
                <a:extLst>
                  <a:ext uri="{FF2B5EF4-FFF2-40B4-BE49-F238E27FC236}">
                    <a16:creationId xmlns:a16="http://schemas.microsoft.com/office/drawing/2014/main" id="{BCB56C1F-A691-4ABF-B2C2-CC348F34CB75}"/>
                  </a:ext>
                </a:extLst>
              </p:cNvPr>
              <p:cNvSpPr/>
              <p:nvPr/>
            </p:nvSpPr>
            <p:spPr>
              <a:xfrm>
                <a:off x="4745113" y="3775886"/>
                <a:ext cx="3369658" cy="1127698"/>
              </a:xfrm>
              <a:custGeom>
                <a:avLst/>
                <a:gdLst>
                  <a:gd name="connsiteX0" fmla="*/ 1394382 w 3369658"/>
                  <a:gd name="connsiteY0" fmla="*/ 1127379 h 1127698"/>
                  <a:gd name="connsiteX1" fmla="*/ 1390411 w 3369658"/>
                  <a:gd name="connsiteY1" fmla="*/ 1127379 h 1127698"/>
                  <a:gd name="connsiteX2" fmla="*/ 1387876 w 3369658"/>
                  <a:gd name="connsiteY2" fmla="*/ 1127379 h 1127698"/>
                  <a:gd name="connsiteX3" fmla="*/ 1382890 w 3369658"/>
                  <a:gd name="connsiteY3" fmla="*/ 1127379 h 1127698"/>
                  <a:gd name="connsiteX4" fmla="*/ 1380693 w 3369658"/>
                  <a:gd name="connsiteY4" fmla="*/ 1127379 h 1127698"/>
                  <a:gd name="connsiteX5" fmla="*/ 1379341 w 3369658"/>
                  <a:gd name="connsiteY5" fmla="*/ 1127379 h 1127698"/>
                  <a:gd name="connsiteX6" fmla="*/ 1378327 w 3369658"/>
                  <a:gd name="connsiteY6" fmla="*/ 1127379 h 1127698"/>
                  <a:gd name="connsiteX7" fmla="*/ 1373426 w 3369658"/>
                  <a:gd name="connsiteY7" fmla="*/ 1126872 h 1127698"/>
                  <a:gd name="connsiteX8" fmla="*/ 1372412 w 3369658"/>
                  <a:gd name="connsiteY8" fmla="*/ 1126872 h 1127698"/>
                  <a:gd name="connsiteX9" fmla="*/ 1371060 w 3369658"/>
                  <a:gd name="connsiteY9" fmla="*/ 1126872 h 1127698"/>
                  <a:gd name="connsiteX10" fmla="*/ 1369031 w 3369658"/>
                  <a:gd name="connsiteY10" fmla="*/ 1126872 h 1127698"/>
                  <a:gd name="connsiteX11" fmla="*/ 1363792 w 3369658"/>
                  <a:gd name="connsiteY11" fmla="*/ 1125943 h 1127698"/>
                  <a:gd name="connsiteX12" fmla="*/ 1362778 w 3369658"/>
                  <a:gd name="connsiteY12" fmla="*/ 1125943 h 1127698"/>
                  <a:gd name="connsiteX13" fmla="*/ 1361342 w 3369658"/>
                  <a:gd name="connsiteY13" fmla="*/ 1125943 h 1127698"/>
                  <a:gd name="connsiteX14" fmla="*/ 1359652 w 3369658"/>
                  <a:gd name="connsiteY14" fmla="*/ 1125943 h 1127698"/>
                  <a:gd name="connsiteX15" fmla="*/ 1353568 w 3369658"/>
                  <a:gd name="connsiteY15" fmla="*/ 1124422 h 1127698"/>
                  <a:gd name="connsiteX16" fmla="*/ 1352469 w 3369658"/>
                  <a:gd name="connsiteY16" fmla="*/ 1124422 h 1127698"/>
                  <a:gd name="connsiteX17" fmla="*/ 1351033 w 3369658"/>
                  <a:gd name="connsiteY17" fmla="*/ 1124422 h 1127698"/>
                  <a:gd name="connsiteX18" fmla="*/ 1350441 w 3369658"/>
                  <a:gd name="connsiteY18" fmla="*/ 1124422 h 1127698"/>
                  <a:gd name="connsiteX19" fmla="*/ 1339540 w 3369658"/>
                  <a:gd name="connsiteY19" fmla="*/ 1120704 h 1127698"/>
                  <a:gd name="connsiteX20" fmla="*/ 1339033 w 3369658"/>
                  <a:gd name="connsiteY20" fmla="*/ 1120704 h 1127698"/>
                  <a:gd name="connsiteX21" fmla="*/ 1335399 w 3369658"/>
                  <a:gd name="connsiteY21" fmla="*/ 1119098 h 1127698"/>
                  <a:gd name="connsiteX22" fmla="*/ 1333540 w 3369658"/>
                  <a:gd name="connsiteY22" fmla="*/ 1118337 h 1127698"/>
                  <a:gd name="connsiteX23" fmla="*/ 1331935 w 3369658"/>
                  <a:gd name="connsiteY23" fmla="*/ 1117661 h 1127698"/>
                  <a:gd name="connsiteX24" fmla="*/ 1324667 w 3369658"/>
                  <a:gd name="connsiteY24" fmla="*/ 1113859 h 1127698"/>
                  <a:gd name="connsiteX25" fmla="*/ -684 w 3369658"/>
                  <a:gd name="connsiteY25" fmla="*/ 347581 h 1127698"/>
                  <a:gd name="connsiteX26" fmla="*/ 1344 w 3369658"/>
                  <a:gd name="connsiteY26" fmla="*/ 343864 h 1127698"/>
                  <a:gd name="connsiteX27" fmla="*/ 1326949 w 3369658"/>
                  <a:gd name="connsiteY27" fmla="*/ 1107098 h 1127698"/>
                  <a:gd name="connsiteX28" fmla="*/ 1333963 w 3369658"/>
                  <a:gd name="connsiteY28" fmla="*/ 1110732 h 1127698"/>
                  <a:gd name="connsiteX29" fmla="*/ 1335399 w 3369658"/>
                  <a:gd name="connsiteY29" fmla="*/ 1111408 h 1127698"/>
                  <a:gd name="connsiteX30" fmla="*/ 1337259 w 3369658"/>
                  <a:gd name="connsiteY30" fmla="*/ 1112253 h 1127698"/>
                  <a:gd name="connsiteX31" fmla="*/ 1340723 w 3369658"/>
                  <a:gd name="connsiteY31" fmla="*/ 1113690 h 1127698"/>
                  <a:gd name="connsiteX32" fmla="*/ 1340723 w 3369658"/>
                  <a:gd name="connsiteY32" fmla="*/ 1115887 h 1127698"/>
                  <a:gd name="connsiteX33" fmla="*/ 1341484 w 3369658"/>
                  <a:gd name="connsiteY33" fmla="*/ 1113859 h 1127698"/>
                  <a:gd name="connsiteX34" fmla="*/ 1351793 w 3369658"/>
                  <a:gd name="connsiteY34" fmla="*/ 1117323 h 1127698"/>
                  <a:gd name="connsiteX35" fmla="*/ 1352300 w 3369658"/>
                  <a:gd name="connsiteY35" fmla="*/ 1117323 h 1127698"/>
                  <a:gd name="connsiteX36" fmla="*/ 1353821 w 3369658"/>
                  <a:gd name="connsiteY36" fmla="*/ 1117323 h 1127698"/>
                  <a:gd name="connsiteX37" fmla="*/ 1355089 w 3369658"/>
                  <a:gd name="connsiteY37" fmla="*/ 1117323 h 1127698"/>
                  <a:gd name="connsiteX38" fmla="*/ 1361004 w 3369658"/>
                  <a:gd name="connsiteY38" fmla="*/ 1118760 h 1127698"/>
                  <a:gd name="connsiteX39" fmla="*/ 1362610 w 3369658"/>
                  <a:gd name="connsiteY39" fmla="*/ 1118760 h 1127698"/>
                  <a:gd name="connsiteX40" fmla="*/ 1363877 w 3369658"/>
                  <a:gd name="connsiteY40" fmla="*/ 1118760 h 1127698"/>
                  <a:gd name="connsiteX41" fmla="*/ 1364975 w 3369658"/>
                  <a:gd name="connsiteY41" fmla="*/ 1118760 h 1127698"/>
                  <a:gd name="connsiteX42" fmla="*/ 1370046 w 3369658"/>
                  <a:gd name="connsiteY42" fmla="*/ 1119605 h 1127698"/>
                  <a:gd name="connsiteX43" fmla="*/ 1374355 w 3369658"/>
                  <a:gd name="connsiteY43" fmla="*/ 1120197 h 1127698"/>
                  <a:gd name="connsiteX44" fmla="*/ 1379172 w 3369658"/>
                  <a:gd name="connsiteY44" fmla="*/ 1120788 h 1127698"/>
                  <a:gd name="connsiteX45" fmla="*/ 1383566 w 3369658"/>
                  <a:gd name="connsiteY45" fmla="*/ 1120788 h 1127698"/>
                  <a:gd name="connsiteX46" fmla="*/ 1388468 w 3369658"/>
                  <a:gd name="connsiteY46" fmla="*/ 1120788 h 1127698"/>
                  <a:gd name="connsiteX47" fmla="*/ 1391932 w 3369658"/>
                  <a:gd name="connsiteY47" fmla="*/ 1120788 h 1127698"/>
                  <a:gd name="connsiteX48" fmla="*/ 1402326 w 3369658"/>
                  <a:gd name="connsiteY48" fmla="*/ 1120788 h 1127698"/>
                  <a:gd name="connsiteX49" fmla="*/ 1408748 w 3369658"/>
                  <a:gd name="connsiteY49" fmla="*/ 1120788 h 1127698"/>
                  <a:gd name="connsiteX50" fmla="*/ 1411368 w 3369658"/>
                  <a:gd name="connsiteY50" fmla="*/ 1120788 h 1127698"/>
                  <a:gd name="connsiteX51" fmla="*/ 1412382 w 3369658"/>
                  <a:gd name="connsiteY51" fmla="*/ 1122732 h 1127698"/>
                  <a:gd name="connsiteX52" fmla="*/ 1412382 w 3369658"/>
                  <a:gd name="connsiteY52" fmla="*/ 1120619 h 1127698"/>
                  <a:gd name="connsiteX53" fmla="*/ 1423283 w 3369658"/>
                  <a:gd name="connsiteY53" fmla="*/ 1119183 h 1127698"/>
                  <a:gd name="connsiteX54" fmla="*/ 1423790 w 3369658"/>
                  <a:gd name="connsiteY54" fmla="*/ 1119183 h 1127698"/>
                  <a:gd name="connsiteX55" fmla="*/ 1425480 w 3369658"/>
                  <a:gd name="connsiteY55" fmla="*/ 1118760 h 1127698"/>
                  <a:gd name="connsiteX56" fmla="*/ 1427424 w 3369658"/>
                  <a:gd name="connsiteY56" fmla="*/ 1118760 h 1127698"/>
                  <a:gd name="connsiteX57" fmla="*/ 1432156 w 3369658"/>
                  <a:gd name="connsiteY57" fmla="*/ 1117746 h 1127698"/>
                  <a:gd name="connsiteX58" fmla="*/ 1434775 w 3369658"/>
                  <a:gd name="connsiteY58" fmla="*/ 1117070 h 1127698"/>
                  <a:gd name="connsiteX59" fmla="*/ 1436803 w 3369658"/>
                  <a:gd name="connsiteY59" fmla="*/ 1116563 h 1127698"/>
                  <a:gd name="connsiteX60" fmla="*/ 1440859 w 3369658"/>
                  <a:gd name="connsiteY60" fmla="*/ 1115380 h 1127698"/>
                  <a:gd name="connsiteX61" fmla="*/ 1441451 w 3369658"/>
                  <a:gd name="connsiteY61" fmla="*/ 1115380 h 1127698"/>
                  <a:gd name="connsiteX62" fmla="*/ 1442719 w 3369658"/>
                  <a:gd name="connsiteY62" fmla="*/ 1114958 h 1127698"/>
                  <a:gd name="connsiteX63" fmla="*/ 1443648 w 3369658"/>
                  <a:gd name="connsiteY63" fmla="*/ 1114958 h 1127698"/>
                  <a:gd name="connsiteX64" fmla="*/ 1451169 w 3369658"/>
                  <a:gd name="connsiteY64" fmla="*/ 1112084 h 1127698"/>
                  <a:gd name="connsiteX65" fmla="*/ 1452014 w 3369658"/>
                  <a:gd name="connsiteY65" fmla="*/ 1112084 h 1127698"/>
                  <a:gd name="connsiteX66" fmla="*/ 1453873 w 3369658"/>
                  <a:gd name="connsiteY66" fmla="*/ 1111239 h 1127698"/>
                  <a:gd name="connsiteX67" fmla="*/ 1462830 w 3369658"/>
                  <a:gd name="connsiteY67" fmla="*/ 1106676 h 1127698"/>
                  <a:gd name="connsiteX68" fmla="*/ 3366861 w 3369658"/>
                  <a:gd name="connsiteY68" fmla="*/ -319 h 1127698"/>
                  <a:gd name="connsiteX69" fmla="*/ 3368974 w 3369658"/>
                  <a:gd name="connsiteY69" fmla="*/ 3399 h 1127698"/>
                  <a:gd name="connsiteX70" fmla="*/ 1464605 w 3369658"/>
                  <a:gd name="connsiteY70" fmla="*/ 1110479 h 1127698"/>
                  <a:gd name="connsiteX71" fmla="*/ 1455225 w 3369658"/>
                  <a:gd name="connsiteY71" fmla="*/ 1115211 h 1127698"/>
                  <a:gd name="connsiteX72" fmla="*/ 1453197 w 3369658"/>
                  <a:gd name="connsiteY72" fmla="*/ 1116056 h 1127698"/>
                  <a:gd name="connsiteX73" fmla="*/ 1452352 w 3369658"/>
                  <a:gd name="connsiteY73" fmla="*/ 1116056 h 1127698"/>
                  <a:gd name="connsiteX74" fmla="*/ 1444577 w 3369658"/>
                  <a:gd name="connsiteY74" fmla="*/ 1119014 h 1127698"/>
                  <a:gd name="connsiteX75" fmla="*/ 1443902 w 3369658"/>
                  <a:gd name="connsiteY75" fmla="*/ 1119014 h 1127698"/>
                  <a:gd name="connsiteX76" fmla="*/ 1442803 w 3369658"/>
                  <a:gd name="connsiteY76" fmla="*/ 1119014 h 1127698"/>
                  <a:gd name="connsiteX77" fmla="*/ 1442127 w 3369658"/>
                  <a:gd name="connsiteY77" fmla="*/ 1119014 h 1127698"/>
                  <a:gd name="connsiteX78" fmla="*/ 1437479 w 3369658"/>
                  <a:gd name="connsiteY78" fmla="*/ 1120365 h 1127698"/>
                  <a:gd name="connsiteX79" fmla="*/ 1435536 w 3369658"/>
                  <a:gd name="connsiteY79" fmla="*/ 1120872 h 1127698"/>
                  <a:gd name="connsiteX80" fmla="*/ 1432747 w 3369658"/>
                  <a:gd name="connsiteY80" fmla="*/ 1121633 h 1127698"/>
                  <a:gd name="connsiteX81" fmla="*/ 1427846 w 3369658"/>
                  <a:gd name="connsiteY81" fmla="*/ 1122647 h 1127698"/>
                  <a:gd name="connsiteX82" fmla="*/ 1425987 w 3369658"/>
                  <a:gd name="connsiteY82" fmla="*/ 1122647 h 1127698"/>
                  <a:gd name="connsiteX83" fmla="*/ 1424128 w 3369658"/>
                  <a:gd name="connsiteY83" fmla="*/ 1123070 h 1127698"/>
                  <a:gd name="connsiteX84" fmla="*/ 1423536 w 3369658"/>
                  <a:gd name="connsiteY84" fmla="*/ 1123070 h 1127698"/>
                  <a:gd name="connsiteX85" fmla="*/ 1412382 w 3369658"/>
                  <a:gd name="connsiteY85" fmla="*/ 1124591 h 1127698"/>
                  <a:gd name="connsiteX86" fmla="*/ 1411537 w 3369658"/>
                  <a:gd name="connsiteY86" fmla="*/ 1124591 h 1127698"/>
                  <a:gd name="connsiteX87" fmla="*/ 1408833 w 3369658"/>
                  <a:gd name="connsiteY87" fmla="*/ 1124591 h 1127698"/>
                  <a:gd name="connsiteX88" fmla="*/ 1402242 w 3369658"/>
                  <a:gd name="connsiteY88" fmla="*/ 1124591 h 1127698"/>
                  <a:gd name="connsiteX89" fmla="*/ 1394382 w 3369658"/>
                  <a:gd name="connsiteY89" fmla="*/ 1124591 h 1127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3369658" h="1127698">
                    <a:moveTo>
                      <a:pt x="1394382" y="1127379"/>
                    </a:moveTo>
                    <a:lnTo>
                      <a:pt x="1390411" y="1127379"/>
                    </a:lnTo>
                    <a:lnTo>
                      <a:pt x="1387876" y="1127379"/>
                    </a:lnTo>
                    <a:lnTo>
                      <a:pt x="1382890" y="1127379"/>
                    </a:lnTo>
                    <a:lnTo>
                      <a:pt x="1380693" y="1127379"/>
                    </a:lnTo>
                    <a:lnTo>
                      <a:pt x="1379341" y="1127379"/>
                    </a:lnTo>
                    <a:lnTo>
                      <a:pt x="1378327" y="1127379"/>
                    </a:lnTo>
                    <a:lnTo>
                      <a:pt x="1373426" y="1126872"/>
                    </a:lnTo>
                    <a:lnTo>
                      <a:pt x="1372412" y="1126872"/>
                    </a:lnTo>
                    <a:lnTo>
                      <a:pt x="1371060" y="1126872"/>
                    </a:lnTo>
                    <a:lnTo>
                      <a:pt x="1369031" y="1126872"/>
                    </a:lnTo>
                    <a:lnTo>
                      <a:pt x="1363792" y="1125943"/>
                    </a:lnTo>
                    <a:lnTo>
                      <a:pt x="1362778" y="1125943"/>
                    </a:lnTo>
                    <a:lnTo>
                      <a:pt x="1361342" y="1125943"/>
                    </a:lnTo>
                    <a:lnTo>
                      <a:pt x="1359652" y="1125943"/>
                    </a:lnTo>
                    <a:lnTo>
                      <a:pt x="1353568" y="1124422"/>
                    </a:lnTo>
                    <a:lnTo>
                      <a:pt x="1352469" y="1124422"/>
                    </a:lnTo>
                    <a:lnTo>
                      <a:pt x="1351033" y="1124422"/>
                    </a:lnTo>
                    <a:lnTo>
                      <a:pt x="1350441" y="1124422"/>
                    </a:lnTo>
                    <a:cubicBezTo>
                      <a:pt x="1346300" y="1123154"/>
                      <a:pt x="1342836" y="1121971"/>
                      <a:pt x="1339540" y="1120704"/>
                    </a:cubicBezTo>
                    <a:lnTo>
                      <a:pt x="1339033" y="1120704"/>
                    </a:lnTo>
                    <a:lnTo>
                      <a:pt x="1335399" y="1119098"/>
                    </a:lnTo>
                    <a:lnTo>
                      <a:pt x="1333540" y="1118337"/>
                    </a:lnTo>
                    <a:lnTo>
                      <a:pt x="1331935" y="1117661"/>
                    </a:lnTo>
                    <a:cubicBezTo>
                      <a:pt x="1329484" y="1116394"/>
                      <a:pt x="1327033" y="1115211"/>
                      <a:pt x="1324667" y="1113859"/>
                    </a:cubicBezTo>
                    <a:lnTo>
                      <a:pt x="-684" y="347581"/>
                    </a:lnTo>
                    <a:lnTo>
                      <a:pt x="1344" y="343864"/>
                    </a:lnTo>
                    <a:lnTo>
                      <a:pt x="1326949" y="1107098"/>
                    </a:lnTo>
                    <a:cubicBezTo>
                      <a:pt x="1329214" y="1108442"/>
                      <a:pt x="1331554" y="1109659"/>
                      <a:pt x="1333963" y="1110732"/>
                    </a:cubicBezTo>
                    <a:lnTo>
                      <a:pt x="1335399" y="1111408"/>
                    </a:lnTo>
                    <a:lnTo>
                      <a:pt x="1337259" y="1112253"/>
                    </a:lnTo>
                    <a:lnTo>
                      <a:pt x="1340723" y="1113690"/>
                    </a:lnTo>
                    <a:lnTo>
                      <a:pt x="1340723" y="1115887"/>
                    </a:lnTo>
                    <a:lnTo>
                      <a:pt x="1341484" y="1113859"/>
                    </a:lnTo>
                    <a:cubicBezTo>
                      <a:pt x="1344855" y="1115202"/>
                      <a:pt x="1348294" y="1116360"/>
                      <a:pt x="1351793" y="1117323"/>
                    </a:cubicBezTo>
                    <a:lnTo>
                      <a:pt x="1352300" y="1117323"/>
                    </a:lnTo>
                    <a:lnTo>
                      <a:pt x="1353821" y="1117323"/>
                    </a:lnTo>
                    <a:lnTo>
                      <a:pt x="1355089" y="1117323"/>
                    </a:lnTo>
                    <a:lnTo>
                      <a:pt x="1361004" y="1118760"/>
                    </a:lnTo>
                    <a:lnTo>
                      <a:pt x="1362610" y="1118760"/>
                    </a:lnTo>
                    <a:lnTo>
                      <a:pt x="1363877" y="1118760"/>
                    </a:lnTo>
                    <a:lnTo>
                      <a:pt x="1364975" y="1118760"/>
                    </a:lnTo>
                    <a:lnTo>
                      <a:pt x="1370046" y="1119605"/>
                    </a:lnTo>
                    <a:lnTo>
                      <a:pt x="1374355" y="1120197"/>
                    </a:lnTo>
                    <a:lnTo>
                      <a:pt x="1379172" y="1120788"/>
                    </a:lnTo>
                    <a:lnTo>
                      <a:pt x="1383566" y="1120788"/>
                    </a:lnTo>
                    <a:lnTo>
                      <a:pt x="1388468" y="1120788"/>
                    </a:lnTo>
                    <a:lnTo>
                      <a:pt x="1391932" y="1120788"/>
                    </a:lnTo>
                    <a:lnTo>
                      <a:pt x="1402326" y="1120788"/>
                    </a:lnTo>
                    <a:lnTo>
                      <a:pt x="1408748" y="1120788"/>
                    </a:lnTo>
                    <a:lnTo>
                      <a:pt x="1411368" y="1120788"/>
                    </a:lnTo>
                    <a:lnTo>
                      <a:pt x="1412382" y="1122732"/>
                    </a:lnTo>
                    <a:lnTo>
                      <a:pt x="1412382" y="1120619"/>
                    </a:lnTo>
                    <a:cubicBezTo>
                      <a:pt x="1416184" y="1120619"/>
                      <a:pt x="1419818" y="1119774"/>
                      <a:pt x="1423283" y="1119183"/>
                    </a:cubicBezTo>
                    <a:lnTo>
                      <a:pt x="1423790" y="1119183"/>
                    </a:lnTo>
                    <a:lnTo>
                      <a:pt x="1425480" y="1118760"/>
                    </a:lnTo>
                    <a:lnTo>
                      <a:pt x="1427424" y="1118760"/>
                    </a:lnTo>
                    <a:cubicBezTo>
                      <a:pt x="1429020" y="1118515"/>
                      <a:pt x="1430601" y="1118177"/>
                      <a:pt x="1432156" y="1117746"/>
                    </a:cubicBezTo>
                    <a:lnTo>
                      <a:pt x="1434775" y="1117070"/>
                    </a:lnTo>
                    <a:lnTo>
                      <a:pt x="1436803" y="1116563"/>
                    </a:lnTo>
                    <a:lnTo>
                      <a:pt x="1440859" y="1115380"/>
                    </a:lnTo>
                    <a:lnTo>
                      <a:pt x="1441451" y="1115380"/>
                    </a:lnTo>
                    <a:lnTo>
                      <a:pt x="1442719" y="1114958"/>
                    </a:lnTo>
                    <a:lnTo>
                      <a:pt x="1443648" y="1114958"/>
                    </a:lnTo>
                    <a:lnTo>
                      <a:pt x="1451169" y="1112084"/>
                    </a:lnTo>
                    <a:lnTo>
                      <a:pt x="1452014" y="1112084"/>
                    </a:lnTo>
                    <a:lnTo>
                      <a:pt x="1453873" y="1111239"/>
                    </a:lnTo>
                    <a:cubicBezTo>
                      <a:pt x="1456949" y="1109912"/>
                      <a:pt x="1459957" y="1108383"/>
                      <a:pt x="1462830" y="1106676"/>
                    </a:cubicBezTo>
                    <a:lnTo>
                      <a:pt x="3366861" y="-319"/>
                    </a:lnTo>
                    <a:lnTo>
                      <a:pt x="3368974" y="3399"/>
                    </a:lnTo>
                    <a:lnTo>
                      <a:pt x="1464605" y="1110479"/>
                    </a:lnTo>
                    <a:cubicBezTo>
                      <a:pt x="1461901" y="1112000"/>
                      <a:pt x="1458943" y="1113521"/>
                      <a:pt x="1455225" y="1115211"/>
                    </a:cubicBezTo>
                    <a:lnTo>
                      <a:pt x="1453197" y="1116056"/>
                    </a:lnTo>
                    <a:lnTo>
                      <a:pt x="1452352" y="1116056"/>
                    </a:lnTo>
                    <a:cubicBezTo>
                      <a:pt x="1449817" y="1117154"/>
                      <a:pt x="1447197" y="1118084"/>
                      <a:pt x="1444577" y="1119014"/>
                    </a:cubicBezTo>
                    <a:lnTo>
                      <a:pt x="1443902" y="1119014"/>
                    </a:lnTo>
                    <a:lnTo>
                      <a:pt x="1442803" y="1119014"/>
                    </a:lnTo>
                    <a:lnTo>
                      <a:pt x="1442127" y="1119014"/>
                    </a:lnTo>
                    <a:lnTo>
                      <a:pt x="1437479" y="1120365"/>
                    </a:lnTo>
                    <a:lnTo>
                      <a:pt x="1435536" y="1120872"/>
                    </a:lnTo>
                    <a:lnTo>
                      <a:pt x="1432747" y="1121633"/>
                    </a:lnTo>
                    <a:cubicBezTo>
                      <a:pt x="1431142" y="1121633"/>
                      <a:pt x="1429536" y="1122309"/>
                      <a:pt x="1427846" y="1122647"/>
                    </a:cubicBezTo>
                    <a:lnTo>
                      <a:pt x="1425987" y="1122647"/>
                    </a:lnTo>
                    <a:lnTo>
                      <a:pt x="1424128" y="1123070"/>
                    </a:lnTo>
                    <a:lnTo>
                      <a:pt x="1423536" y="1123070"/>
                    </a:lnTo>
                    <a:cubicBezTo>
                      <a:pt x="1419987" y="1123636"/>
                      <a:pt x="1416269" y="1124143"/>
                      <a:pt x="1412382" y="1124591"/>
                    </a:cubicBezTo>
                    <a:lnTo>
                      <a:pt x="1411537" y="1124591"/>
                    </a:lnTo>
                    <a:lnTo>
                      <a:pt x="1408833" y="1124591"/>
                    </a:lnTo>
                    <a:lnTo>
                      <a:pt x="1402242" y="1124591"/>
                    </a:lnTo>
                    <a:lnTo>
                      <a:pt x="1394382" y="1124591"/>
                    </a:lnTo>
                    <a:close/>
                  </a:path>
                </a:pathLst>
              </a:custGeom>
              <a:solidFill>
                <a:srgbClr val="5EB5F9"/>
              </a:solidFill>
              <a:ln w="843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6" name="">
                <a:extLst>
                  <a:ext uri="{FF2B5EF4-FFF2-40B4-BE49-F238E27FC236}">
                    <a16:creationId xmlns:a16="http://schemas.microsoft.com/office/drawing/2014/main" id="{72FED48E-4E2E-41DE-BAEE-0029D39EDE1B}"/>
                  </a:ext>
                </a:extLst>
              </p:cNvPr>
              <p:cNvSpPr/>
              <p:nvPr/>
            </p:nvSpPr>
            <p:spPr>
              <a:xfrm>
                <a:off x="4687365" y="2675631"/>
                <a:ext cx="3506871" cy="2032666"/>
              </a:xfrm>
              <a:custGeom>
                <a:avLst/>
                <a:gdLst>
                  <a:gd name="connsiteX0" fmla="*/ 3476241 w 3506871"/>
                  <a:gd name="connsiteY0" fmla="*/ 796823 h 2032666"/>
                  <a:gd name="connsiteX1" fmla="*/ 3476749 w 3506871"/>
                  <a:gd name="connsiteY1" fmla="*/ 879890 h 2032666"/>
                  <a:gd name="connsiteX2" fmla="*/ 1523451 w 3506871"/>
                  <a:gd name="connsiteY2" fmla="*/ 2015108 h 2032666"/>
                  <a:gd name="connsiteX3" fmla="*/ 1379796 w 3506871"/>
                  <a:gd name="connsiteY3" fmla="*/ 2015108 h 2032666"/>
                  <a:gd name="connsiteX4" fmla="*/ 29263 w 3506871"/>
                  <a:gd name="connsiteY4" fmla="*/ 1235227 h 2032666"/>
                  <a:gd name="connsiteX5" fmla="*/ 28756 w 3506871"/>
                  <a:gd name="connsiteY5" fmla="*/ 1152160 h 2032666"/>
                  <a:gd name="connsiteX6" fmla="*/ 1982305 w 3506871"/>
                  <a:gd name="connsiteY6" fmla="*/ 16856 h 2032666"/>
                  <a:gd name="connsiteX7" fmla="*/ 2125961 w 3506871"/>
                  <a:gd name="connsiteY7" fmla="*/ 16856 h 20326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506871" h="2032666">
                    <a:moveTo>
                      <a:pt x="3476241" y="796823"/>
                    </a:moveTo>
                    <a:cubicBezTo>
                      <a:pt x="3515957" y="819723"/>
                      <a:pt x="3516211" y="856905"/>
                      <a:pt x="3476749" y="879890"/>
                    </a:cubicBezTo>
                    <a:lnTo>
                      <a:pt x="1523451" y="2015108"/>
                    </a:lnTo>
                    <a:cubicBezTo>
                      <a:pt x="1483989" y="2038094"/>
                      <a:pt x="1419766" y="2038094"/>
                      <a:pt x="1379796" y="2015108"/>
                    </a:cubicBezTo>
                    <a:lnTo>
                      <a:pt x="29263" y="1235227"/>
                    </a:lnTo>
                    <a:cubicBezTo>
                      <a:pt x="-10454" y="1212242"/>
                      <a:pt x="-10708" y="1175145"/>
                      <a:pt x="28756" y="1152160"/>
                    </a:cubicBezTo>
                    <a:lnTo>
                      <a:pt x="1982305" y="16856"/>
                    </a:lnTo>
                    <a:cubicBezTo>
                      <a:pt x="2021768" y="-6044"/>
                      <a:pt x="2085906" y="-6044"/>
                      <a:pt x="2125961" y="16856"/>
                    </a:cubicBezTo>
                    <a:close/>
                  </a:path>
                </a:pathLst>
              </a:custGeom>
              <a:gradFill flip="none" rotWithShape="1">
                <a:gsLst>
                  <a:gs pos="100000">
                    <a:srgbClr val="2082E4"/>
                  </a:gs>
                  <a:gs pos="0">
                    <a:srgbClr val="509DEA"/>
                  </a:gs>
                </a:gsLst>
                <a:lin ang="0" scaled="1"/>
                <a:tileRect/>
              </a:gradFill>
              <a:ln w="843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21" name="">
              <a:extLst>
                <a:ext uri="{FF2B5EF4-FFF2-40B4-BE49-F238E27FC236}">
                  <a16:creationId xmlns:a16="http://schemas.microsoft.com/office/drawing/2014/main" id="{6E8D6402-7EAD-4DC7-AC26-01638B69BD1D}"/>
                </a:ext>
              </a:extLst>
            </p:cNvPr>
            <p:cNvGrpSpPr/>
            <p:nvPr/>
          </p:nvGrpSpPr>
          <p:grpSpPr>
            <a:xfrm>
              <a:off x="3692083" y="2323947"/>
              <a:ext cx="3684667" cy="2499751"/>
              <a:chOff x="4476107" y="2126358"/>
              <a:chExt cx="3506871" cy="2379130"/>
            </a:xfrm>
          </p:grpSpPr>
          <p:sp>
            <p:nvSpPr>
              <p:cNvPr id="33" name="">
                <a:extLst>
                  <a:ext uri="{FF2B5EF4-FFF2-40B4-BE49-F238E27FC236}">
                    <a16:creationId xmlns:a16="http://schemas.microsoft.com/office/drawing/2014/main" id="{3B7B02CD-3B46-4C27-BC7A-4F7629D8A0B8}"/>
                  </a:ext>
                </a:extLst>
              </p:cNvPr>
              <p:cNvSpPr/>
              <p:nvPr/>
            </p:nvSpPr>
            <p:spPr>
              <a:xfrm>
                <a:off x="4476107" y="2472822"/>
                <a:ext cx="3506871" cy="2032666"/>
              </a:xfrm>
              <a:custGeom>
                <a:avLst/>
                <a:gdLst>
                  <a:gd name="connsiteX0" fmla="*/ 3476241 w 3506871"/>
                  <a:gd name="connsiteY0" fmla="*/ 796823 h 2032666"/>
                  <a:gd name="connsiteX1" fmla="*/ 3476749 w 3506871"/>
                  <a:gd name="connsiteY1" fmla="*/ 879890 h 2032666"/>
                  <a:gd name="connsiteX2" fmla="*/ 1523451 w 3506871"/>
                  <a:gd name="connsiteY2" fmla="*/ 2015108 h 2032666"/>
                  <a:gd name="connsiteX3" fmla="*/ 1379796 w 3506871"/>
                  <a:gd name="connsiteY3" fmla="*/ 2015108 h 2032666"/>
                  <a:gd name="connsiteX4" fmla="*/ 29263 w 3506871"/>
                  <a:gd name="connsiteY4" fmla="*/ 1235227 h 2032666"/>
                  <a:gd name="connsiteX5" fmla="*/ 28756 w 3506871"/>
                  <a:gd name="connsiteY5" fmla="*/ 1152160 h 2032666"/>
                  <a:gd name="connsiteX6" fmla="*/ 1982305 w 3506871"/>
                  <a:gd name="connsiteY6" fmla="*/ 16856 h 2032666"/>
                  <a:gd name="connsiteX7" fmla="*/ 2125961 w 3506871"/>
                  <a:gd name="connsiteY7" fmla="*/ 16856 h 20326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506871" h="2032666">
                    <a:moveTo>
                      <a:pt x="3476241" y="796823"/>
                    </a:moveTo>
                    <a:cubicBezTo>
                      <a:pt x="3515957" y="819723"/>
                      <a:pt x="3516211" y="856905"/>
                      <a:pt x="3476749" y="879890"/>
                    </a:cubicBezTo>
                    <a:lnTo>
                      <a:pt x="1523451" y="2015108"/>
                    </a:lnTo>
                    <a:cubicBezTo>
                      <a:pt x="1483989" y="2038094"/>
                      <a:pt x="1419766" y="2038094"/>
                      <a:pt x="1379796" y="2015108"/>
                    </a:cubicBezTo>
                    <a:lnTo>
                      <a:pt x="29263" y="1235227"/>
                    </a:lnTo>
                    <a:cubicBezTo>
                      <a:pt x="-10454" y="1212242"/>
                      <a:pt x="-10708" y="1175145"/>
                      <a:pt x="28756" y="1152160"/>
                    </a:cubicBezTo>
                    <a:lnTo>
                      <a:pt x="1982305" y="16856"/>
                    </a:lnTo>
                    <a:cubicBezTo>
                      <a:pt x="2021768" y="-6044"/>
                      <a:pt x="2085906" y="-6044"/>
                      <a:pt x="2125961" y="16856"/>
                    </a:cubicBezTo>
                    <a:close/>
                  </a:path>
                </a:pathLst>
              </a:custGeom>
              <a:solidFill>
                <a:srgbClr val="FE8F02"/>
              </a:solidFill>
              <a:ln w="843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34" name="">
                <a:extLst>
                  <a:ext uri="{FF2B5EF4-FFF2-40B4-BE49-F238E27FC236}">
                    <a16:creationId xmlns:a16="http://schemas.microsoft.com/office/drawing/2014/main" id="{B42BC1D5-2175-4B57-9F27-EEF9CF4992D8}"/>
                  </a:ext>
                </a:extLst>
              </p:cNvPr>
              <p:cNvSpPr/>
              <p:nvPr/>
            </p:nvSpPr>
            <p:spPr>
              <a:xfrm>
                <a:off x="4534784" y="2977582"/>
                <a:ext cx="3367545" cy="1405967"/>
              </a:xfrm>
              <a:custGeom>
                <a:avLst/>
                <a:gdLst>
                  <a:gd name="connsiteX0" fmla="*/ 3366861 w 3367545"/>
                  <a:gd name="connsiteY0" fmla="*/ 2385 h 1405967"/>
                  <a:gd name="connsiteX1" fmla="*/ 3366861 w 3367545"/>
                  <a:gd name="connsiteY1" fmla="*/ 5427 h 1405967"/>
                  <a:gd name="connsiteX2" fmla="*/ 3366270 w 3367545"/>
                  <a:gd name="connsiteY2" fmla="*/ 7962 h 1405967"/>
                  <a:gd name="connsiteX3" fmla="*/ 3365425 w 3367545"/>
                  <a:gd name="connsiteY3" fmla="*/ 10836 h 1405967"/>
                  <a:gd name="connsiteX4" fmla="*/ 3364411 w 3367545"/>
                  <a:gd name="connsiteY4" fmla="*/ 13201 h 1405967"/>
                  <a:gd name="connsiteX5" fmla="*/ 3362975 w 3367545"/>
                  <a:gd name="connsiteY5" fmla="*/ 16243 h 1405967"/>
                  <a:gd name="connsiteX6" fmla="*/ 3361707 w 3367545"/>
                  <a:gd name="connsiteY6" fmla="*/ 18441 h 1405967"/>
                  <a:gd name="connsiteX7" fmla="*/ 3359425 w 3367545"/>
                  <a:gd name="connsiteY7" fmla="*/ 21821 h 1405967"/>
                  <a:gd name="connsiteX8" fmla="*/ 3357820 w 3367545"/>
                  <a:gd name="connsiteY8" fmla="*/ 23764 h 1405967"/>
                  <a:gd name="connsiteX9" fmla="*/ 3353678 w 3367545"/>
                  <a:gd name="connsiteY9" fmla="*/ 28243 h 1405967"/>
                  <a:gd name="connsiteX10" fmla="*/ 3352073 w 3367545"/>
                  <a:gd name="connsiteY10" fmla="*/ 29764 h 1405967"/>
                  <a:gd name="connsiteX11" fmla="*/ 3349116 w 3367545"/>
                  <a:gd name="connsiteY11" fmla="*/ 32299 h 1405967"/>
                  <a:gd name="connsiteX12" fmla="*/ 3346411 w 3367545"/>
                  <a:gd name="connsiteY12" fmla="*/ 34412 h 1405967"/>
                  <a:gd name="connsiteX13" fmla="*/ 3342863 w 3367545"/>
                  <a:gd name="connsiteY13" fmla="*/ 36778 h 1405967"/>
                  <a:gd name="connsiteX14" fmla="*/ 3339144 w 3367545"/>
                  <a:gd name="connsiteY14" fmla="*/ 39144 h 1405967"/>
                  <a:gd name="connsiteX15" fmla="*/ 3339144 w 3367545"/>
                  <a:gd name="connsiteY15" fmla="*/ 39144 h 1405967"/>
                  <a:gd name="connsiteX16" fmla="*/ 1464098 w 3367545"/>
                  <a:gd name="connsiteY16" fmla="*/ 1129238 h 1405967"/>
                  <a:gd name="connsiteX17" fmla="*/ 1454887 w 3367545"/>
                  <a:gd name="connsiteY17" fmla="*/ 1133886 h 1405967"/>
                  <a:gd name="connsiteX18" fmla="*/ 1452183 w 3367545"/>
                  <a:gd name="connsiteY18" fmla="*/ 1135069 h 1405967"/>
                  <a:gd name="connsiteX19" fmla="*/ 1444493 w 3367545"/>
                  <a:gd name="connsiteY19" fmla="*/ 1137942 h 1405967"/>
                  <a:gd name="connsiteX20" fmla="*/ 1441705 w 3367545"/>
                  <a:gd name="connsiteY20" fmla="*/ 1138872 h 1405967"/>
                  <a:gd name="connsiteX21" fmla="*/ 1436719 w 3367545"/>
                  <a:gd name="connsiteY21" fmla="*/ 1140308 h 1405967"/>
                  <a:gd name="connsiteX22" fmla="*/ 1432832 w 3367545"/>
                  <a:gd name="connsiteY22" fmla="*/ 1141407 h 1405967"/>
                  <a:gd name="connsiteX23" fmla="*/ 1427508 w 3367545"/>
                  <a:gd name="connsiteY23" fmla="*/ 1142505 h 1405967"/>
                  <a:gd name="connsiteX24" fmla="*/ 1423790 w 3367545"/>
                  <a:gd name="connsiteY24" fmla="*/ 1143265 h 1405967"/>
                  <a:gd name="connsiteX25" fmla="*/ 1412720 w 3367545"/>
                  <a:gd name="connsiteY25" fmla="*/ 1144787 h 1405967"/>
                  <a:gd name="connsiteX26" fmla="*/ 1409256 w 3367545"/>
                  <a:gd name="connsiteY26" fmla="*/ 1144787 h 1405967"/>
                  <a:gd name="connsiteX27" fmla="*/ 1402749 w 3367545"/>
                  <a:gd name="connsiteY27" fmla="*/ 1144787 h 1405967"/>
                  <a:gd name="connsiteX28" fmla="*/ 1388721 w 3367545"/>
                  <a:gd name="connsiteY28" fmla="*/ 1144787 h 1405967"/>
                  <a:gd name="connsiteX29" fmla="*/ 1383820 w 3367545"/>
                  <a:gd name="connsiteY29" fmla="*/ 1144787 h 1405967"/>
                  <a:gd name="connsiteX30" fmla="*/ 1379341 w 3367545"/>
                  <a:gd name="connsiteY30" fmla="*/ 1144364 h 1405967"/>
                  <a:gd name="connsiteX31" fmla="*/ 1374440 w 3367545"/>
                  <a:gd name="connsiteY31" fmla="*/ 1143857 h 1405967"/>
                  <a:gd name="connsiteX32" fmla="*/ 1370046 w 3367545"/>
                  <a:gd name="connsiteY32" fmla="*/ 1143265 h 1405967"/>
                  <a:gd name="connsiteX33" fmla="*/ 1364975 w 3367545"/>
                  <a:gd name="connsiteY33" fmla="*/ 1142336 h 1405967"/>
                  <a:gd name="connsiteX34" fmla="*/ 1360919 w 3367545"/>
                  <a:gd name="connsiteY34" fmla="*/ 1141491 h 1405967"/>
                  <a:gd name="connsiteX35" fmla="*/ 1354835 w 3367545"/>
                  <a:gd name="connsiteY35" fmla="*/ 1140055 h 1405967"/>
                  <a:gd name="connsiteX36" fmla="*/ 1351540 w 3367545"/>
                  <a:gd name="connsiteY36" fmla="*/ 1139125 h 1405967"/>
                  <a:gd name="connsiteX37" fmla="*/ 1341061 w 3367545"/>
                  <a:gd name="connsiteY37" fmla="*/ 1135660 h 1405967"/>
                  <a:gd name="connsiteX38" fmla="*/ 1336160 w 3367545"/>
                  <a:gd name="connsiteY38" fmla="*/ 1133548 h 1405967"/>
                  <a:gd name="connsiteX39" fmla="*/ 1333625 w 3367545"/>
                  <a:gd name="connsiteY39" fmla="*/ 1132449 h 1405967"/>
                  <a:gd name="connsiteX40" fmla="*/ 1326526 w 3367545"/>
                  <a:gd name="connsiteY40" fmla="*/ 1128731 h 1405967"/>
                  <a:gd name="connsiteX41" fmla="*/ 28977 w 3367545"/>
                  <a:gd name="connsiteY41" fmla="*/ 380200 h 1405967"/>
                  <a:gd name="connsiteX42" fmla="*/ 2020 w 3367545"/>
                  <a:gd name="connsiteY42" fmla="*/ 350877 h 1405967"/>
                  <a:gd name="connsiteX43" fmla="*/ 245 w 3367545"/>
                  <a:gd name="connsiteY43" fmla="*/ 340061 h 1405967"/>
                  <a:gd name="connsiteX44" fmla="*/ 245 w 3367545"/>
                  <a:gd name="connsiteY44" fmla="*/ 340061 h 1405967"/>
                  <a:gd name="connsiteX45" fmla="*/ -684 w 3367545"/>
                  <a:gd name="connsiteY45" fmla="*/ 603035 h 1405967"/>
                  <a:gd name="connsiteX46" fmla="*/ 28047 w 3367545"/>
                  <a:gd name="connsiteY46" fmla="*/ 643174 h 1405967"/>
                  <a:gd name="connsiteX47" fmla="*/ 1324668 w 3367545"/>
                  <a:gd name="connsiteY47" fmla="*/ 1391790 h 1405967"/>
                  <a:gd name="connsiteX48" fmla="*/ 1331766 w 3367545"/>
                  <a:gd name="connsiteY48" fmla="*/ 1395508 h 1405967"/>
                  <a:gd name="connsiteX49" fmla="*/ 1334301 w 3367545"/>
                  <a:gd name="connsiteY49" fmla="*/ 1396607 h 1405967"/>
                  <a:gd name="connsiteX50" fmla="*/ 1338695 w 3367545"/>
                  <a:gd name="connsiteY50" fmla="*/ 1398550 h 1405967"/>
                  <a:gd name="connsiteX51" fmla="*/ 1339202 w 3367545"/>
                  <a:gd name="connsiteY51" fmla="*/ 1398550 h 1405967"/>
                  <a:gd name="connsiteX52" fmla="*/ 1349680 w 3367545"/>
                  <a:gd name="connsiteY52" fmla="*/ 1402015 h 1405967"/>
                  <a:gd name="connsiteX53" fmla="*/ 1350526 w 3367545"/>
                  <a:gd name="connsiteY53" fmla="*/ 1402015 h 1405967"/>
                  <a:gd name="connsiteX54" fmla="*/ 1352976 w 3367545"/>
                  <a:gd name="connsiteY54" fmla="*/ 1402606 h 1405967"/>
                  <a:gd name="connsiteX55" fmla="*/ 1359061 w 3367545"/>
                  <a:gd name="connsiteY55" fmla="*/ 1404128 h 1405967"/>
                  <a:gd name="connsiteX56" fmla="*/ 1360666 w 3367545"/>
                  <a:gd name="connsiteY56" fmla="*/ 1404128 h 1405967"/>
                  <a:gd name="connsiteX57" fmla="*/ 1363032 w 3367545"/>
                  <a:gd name="connsiteY57" fmla="*/ 1404128 h 1405967"/>
                  <a:gd name="connsiteX58" fmla="*/ 1368187 w 3367545"/>
                  <a:gd name="connsiteY58" fmla="*/ 1405057 h 1405967"/>
                  <a:gd name="connsiteX59" fmla="*/ 1370299 w 3367545"/>
                  <a:gd name="connsiteY59" fmla="*/ 1405057 h 1405967"/>
                  <a:gd name="connsiteX60" fmla="*/ 1372581 w 3367545"/>
                  <a:gd name="connsiteY60" fmla="*/ 1405057 h 1405967"/>
                  <a:gd name="connsiteX61" fmla="*/ 1377398 w 3367545"/>
                  <a:gd name="connsiteY61" fmla="*/ 1405649 h 1405967"/>
                  <a:gd name="connsiteX62" fmla="*/ 1379763 w 3367545"/>
                  <a:gd name="connsiteY62" fmla="*/ 1405649 h 1405967"/>
                  <a:gd name="connsiteX63" fmla="*/ 1381876 w 3367545"/>
                  <a:gd name="connsiteY63" fmla="*/ 1405649 h 1405967"/>
                  <a:gd name="connsiteX64" fmla="*/ 1386862 w 3367545"/>
                  <a:gd name="connsiteY64" fmla="*/ 1405649 h 1405967"/>
                  <a:gd name="connsiteX65" fmla="*/ 1389312 w 3367545"/>
                  <a:gd name="connsiteY65" fmla="*/ 1405649 h 1405967"/>
                  <a:gd name="connsiteX66" fmla="*/ 1400805 w 3367545"/>
                  <a:gd name="connsiteY66" fmla="*/ 1405649 h 1405967"/>
                  <a:gd name="connsiteX67" fmla="*/ 1407396 w 3367545"/>
                  <a:gd name="connsiteY67" fmla="*/ 1405649 h 1405967"/>
                  <a:gd name="connsiteX68" fmla="*/ 1410100 w 3367545"/>
                  <a:gd name="connsiteY68" fmla="*/ 1405649 h 1405967"/>
                  <a:gd name="connsiteX69" fmla="*/ 1410861 w 3367545"/>
                  <a:gd name="connsiteY69" fmla="*/ 1405649 h 1405967"/>
                  <a:gd name="connsiteX70" fmla="*/ 1421931 w 3367545"/>
                  <a:gd name="connsiteY70" fmla="*/ 1404128 h 1405967"/>
                  <a:gd name="connsiteX71" fmla="*/ 1423283 w 3367545"/>
                  <a:gd name="connsiteY71" fmla="*/ 1404128 h 1405967"/>
                  <a:gd name="connsiteX72" fmla="*/ 1426410 w 3367545"/>
                  <a:gd name="connsiteY72" fmla="*/ 1403452 h 1405967"/>
                  <a:gd name="connsiteX73" fmla="*/ 1431733 w 3367545"/>
                  <a:gd name="connsiteY73" fmla="*/ 1402353 h 1405967"/>
                  <a:gd name="connsiteX74" fmla="*/ 1435621 w 3367545"/>
                  <a:gd name="connsiteY74" fmla="*/ 1401255 h 1405967"/>
                  <a:gd name="connsiteX75" fmla="*/ 1440184 w 3367545"/>
                  <a:gd name="connsiteY75" fmla="*/ 1401762 h 1405967"/>
                  <a:gd name="connsiteX76" fmla="*/ 1441282 w 3367545"/>
                  <a:gd name="connsiteY76" fmla="*/ 1401762 h 1405967"/>
                  <a:gd name="connsiteX77" fmla="*/ 1442972 w 3367545"/>
                  <a:gd name="connsiteY77" fmla="*/ 1401085 h 1405967"/>
                  <a:gd name="connsiteX78" fmla="*/ 1450577 w 3367545"/>
                  <a:gd name="connsiteY78" fmla="*/ 1398213 h 1405967"/>
                  <a:gd name="connsiteX79" fmla="*/ 1453366 w 3367545"/>
                  <a:gd name="connsiteY79" fmla="*/ 1397029 h 1405967"/>
                  <a:gd name="connsiteX80" fmla="*/ 1462577 w 3367545"/>
                  <a:gd name="connsiteY80" fmla="*/ 1392382 h 1405967"/>
                  <a:gd name="connsiteX81" fmla="*/ 3337624 w 3367545"/>
                  <a:gd name="connsiteY81" fmla="*/ 302288 h 1405967"/>
                  <a:gd name="connsiteX82" fmla="*/ 3338807 w 3367545"/>
                  <a:gd name="connsiteY82" fmla="*/ 301612 h 1405967"/>
                  <a:gd name="connsiteX83" fmla="*/ 3341341 w 3367545"/>
                  <a:gd name="connsiteY83" fmla="*/ 299921 h 1405967"/>
                  <a:gd name="connsiteX84" fmla="*/ 3344806 w 3367545"/>
                  <a:gd name="connsiteY84" fmla="*/ 297556 h 1405967"/>
                  <a:gd name="connsiteX85" fmla="*/ 3347594 w 3367545"/>
                  <a:gd name="connsiteY85" fmla="*/ 295443 h 1405967"/>
                  <a:gd name="connsiteX86" fmla="*/ 3350552 w 3367545"/>
                  <a:gd name="connsiteY86" fmla="*/ 292992 h 1405967"/>
                  <a:gd name="connsiteX87" fmla="*/ 3351144 w 3367545"/>
                  <a:gd name="connsiteY87" fmla="*/ 292485 h 1405967"/>
                  <a:gd name="connsiteX88" fmla="*/ 3352158 w 3367545"/>
                  <a:gd name="connsiteY88" fmla="*/ 291386 h 1405967"/>
                  <a:gd name="connsiteX89" fmla="*/ 3356299 w 3367545"/>
                  <a:gd name="connsiteY89" fmla="*/ 286908 h 1405967"/>
                  <a:gd name="connsiteX90" fmla="*/ 3357228 w 3367545"/>
                  <a:gd name="connsiteY90" fmla="*/ 285979 h 1405967"/>
                  <a:gd name="connsiteX91" fmla="*/ 3357820 w 3367545"/>
                  <a:gd name="connsiteY91" fmla="*/ 284965 h 1405967"/>
                  <a:gd name="connsiteX92" fmla="*/ 3360185 w 3367545"/>
                  <a:gd name="connsiteY92" fmla="*/ 281584 h 1405967"/>
                  <a:gd name="connsiteX93" fmla="*/ 3361115 w 3367545"/>
                  <a:gd name="connsiteY93" fmla="*/ 280148 h 1405967"/>
                  <a:gd name="connsiteX94" fmla="*/ 3361115 w 3367545"/>
                  <a:gd name="connsiteY94" fmla="*/ 279387 h 1405967"/>
                  <a:gd name="connsiteX95" fmla="*/ 3362552 w 3367545"/>
                  <a:gd name="connsiteY95" fmla="*/ 276345 h 1405967"/>
                  <a:gd name="connsiteX96" fmla="*/ 3363397 w 3367545"/>
                  <a:gd name="connsiteY96" fmla="*/ 274655 h 1405967"/>
                  <a:gd name="connsiteX97" fmla="*/ 3363397 w 3367545"/>
                  <a:gd name="connsiteY97" fmla="*/ 273979 h 1405967"/>
                  <a:gd name="connsiteX98" fmla="*/ 3364241 w 3367545"/>
                  <a:gd name="connsiteY98" fmla="*/ 271106 h 1405967"/>
                  <a:gd name="connsiteX99" fmla="*/ 3364749 w 3367545"/>
                  <a:gd name="connsiteY99" fmla="*/ 269162 h 1405967"/>
                  <a:gd name="connsiteX100" fmla="*/ 3364749 w 3367545"/>
                  <a:gd name="connsiteY100" fmla="*/ 268655 h 1405967"/>
                  <a:gd name="connsiteX101" fmla="*/ 3364749 w 3367545"/>
                  <a:gd name="connsiteY101" fmla="*/ 265528 h 1405967"/>
                  <a:gd name="connsiteX102" fmla="*/ 3364749 w 3367545"/>
                  <a:gd name="connsiteY102" fmla="*/ 263585 h 1405967"/>
                  <a:gd name="connsiteX103" fmla="*/ 3364749 w 3367545"/>
                  <a:gd name="connsiteY103" fmla="*/ 262740 h 1405967"/>
                  <a:gd name="connsiteX104" fmla="*/ 3365678 w 3367545"/>
                  <a:gd name="connsiteY104" fmla="*/ -319 h 1405967"/>
                  <a:gd name="connsiteX105" fmla="*/ 3366861 w 3367545"/>
                  <a:gd name="connsiteY105" fmla="*/ 2385 h 1405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</a:cxnLst>
                <a:rect l="l" t="t" r="r" b="b"/>
                <a:pathLst>
                  <a:path w="3367545" h="1405967">
                    <a:moveTo>
                      <a:pt x="3366861" y="2385"/>
                    </a:moveTo>
                    <a:cubicBezTo>
                      <a:pt x="3366861" y="3399"/>
                      <a:pt x="3366861" y="4413"/>
                      <a:pt x="3366861" y="5427"/>
                    </a:cubicBezTo>
                    <a:cubicBezTo>
                      <a:pt x="3366861" y="6441"/>
                      <a:pt x="3366861" y="7117"/>
                      <a:pt x="3366270" y="7962"/>
                    </a:cubicBezTo>
                    <a:cubicBezTo>
                      <a:pt x="3365678" y="8807"/>
                      <a:pt x="3365763" y="9906"/>
                      <a:pt x="3365425" y="10836"/>
                    </a:cubicBezTo>
                    <a:lnTo>
                      <a:pt x="3364411" y="13201"/>
                    </a:lnTo>
                    <a:cubicBezTo>
                      <a:pt x="3363989" y="14215"/>
                      <a:pt x="3363481" y="15229"/>
                      <a:pt x="3362975" y="16243"/>
                    </a:cubicBezTo>
                    <a:lnTo>
                      <a:pt x="3361707" y="18441"/>
                    </a:lnTo>
                    <a:lnTo>
                      <a:pt x="3359425" y="21821"/>
                    </a:lnTo>
                    <a:lnTo>
                      <a:pt x="3357820" y="23764"/>
                    </a:lnTo>
                    <a:cubicBezTo>
                      <a:pt x="3356552" y="25336"/>
                      <a:pt x="3355115" y="26832"/>
                      <a:pt x="3353678" y="28243"/>
                    </a:cubicBezTo>
                    <a:lnTo>
                      <a:pt x="3352073" y="29764"/>
                    </a:lnTo>
                    <a:lnTo>
                      <a:pt x="3349116" y="32299"/>
                    </a:lnTo>
                    <a:lnTo>
                      <a:pt x="3346411" y="34412"/>
                    </a:lnTo>
                    <a:lnTo>
                      <a:pt x="3342863" y="36778"/>
                    </a:lnTo>
                    <a:cubicBezTo>
                      <a:pt x="3341680" y="37538"/>
                      <a:pt x="3340496" y="38383"/>
                      <a:pt x="3339144" y="39144"/>
                    </a:cubicBezTo>
                    <a:lnTo>
                      <a:pt x="3339144" y="39144"/>
                    </a:lnTo>
                    <a:lnTo>
                      <a:pt x="1464098" y="1129238"/>
                    </a:lnTo>
                    <a:cubicBezTo>
                      <a:pt x="1461115" y="1130954"/>
                      <a:pt x="1458039" y="1132509"/>
                      <a:pt x="1454887" y="1133886"/>
                    </a:cubicBezTo>
                    <a:lnTo>
                      <a:pt x="1452183" y="1135069"/>
                    </a:lnTo>
                    <a:cubicBezTo>
                      <a:pt x="1449648" y="1136083"/>
                      <a:pt x="1447113" y="1137097"/>
                      <a:pt x="1444493" y="1137942"/>
                    </a:cubicBezTo>
                    <a:lnTo>
                      <a:pt x="1441705" y="1138872"/>
                    </a:lnTo>
                    <a:cubicBezTo>
                      <a:pt x="1440014" y="1139463"/>
                      <a:pt x="1438409" y="1139886"/>
                      <a:pt x="1436719" y="1140308"/>
                    </a:cubicBezTo>
                    <a:lnTo>
                      <a:pt x="1432832" y="1141407"/>
                    </a:lnTo>
                    <a:lnTo>
                      <a:pt x="1427508" y="1142505"/>
                    </a:lnTo>
                    <a:lnTo>
                      <a:pt x="1423790" y="1143265"/>
                    </a:lnTo>
                    <a:cubicBezTo>
                      <a:pt x="1420156" y="1143942"/>
                      <a:pt x="1416438" y="1144449"/>
                      <a:pt x="1412720" y="1144787"/>
                    </a:cubicBezTo>
                    <a:lnTo>
                      <a:pt x="1409256" y="1144787"/>
                    </a:lnTo>
                    <a:lnTo>
                      <a:pt x="1402749" y="1144787"/>
                    </a:lnTo>
                    <a:lnTo>
                      <a:pt x="1388721" y="1144787"/>
                    </a:lnTo>
                    <a:lnTo>
                      <a:pt x="1383820" y="1144787"/>
                    </a:lnTo>
                    <a:lnTo>
                      <a:pt x="1379341" y="1144364"/>
                    </a:lnTo>
                    <a:cubicBezTo>
                      <a:pt x="1377651" y="1144364"/>
                      <a:pt x="1376045" y="1144364"/>
                      <a:pt x="1374440" y="1143857"/>
                    </a:cubicBezTo>
                    <a:lnTo>
                      <a:pt x="1370046" y="1143265"/>
                    </a:lnTo>
                    <a:lnTo>
                      <a:pt x="1364975" y="1142336"/>
                    </a:lnTo>
                    <a:lnTo>
                      <a:pt x="1360919" y="1141491"/>
                    </a:lnTo>
                    <a:lnTo>
                      <a:pt x="1354835" y="1140055"/>
                    </a:lnTo>
                    <a:lnTo>
                      <a:pt x="1351540" y="1139125"/>
                    </a:lnTo>
                    <a:cubicBezTo>
                      <a:pt x="1347906" y="1138111"/>
                      <a:pt x="1344441" y="1136928"/>
                      <a:pt x="1341061" y="1135660"/>
                    </a:cubicBezTo>
                    <a:lnTo>
                      <a:pt x="1336160" y="1133548"/>
                    </a:lnTo>
                    <a:lnTo>
                      <a:pt x="1333625" y="1132449"/>
                    </a:lnTo>
                    <a:cubicBezTo>
                      <a:pt x="1331174" y="1131266"/>
                      <a:pt x="1328808" y="1129999"/>
                      <a:pt x="1326526" y="1128731"/>
                    </a:cubicBezTo>
                    <a:lnTo>
                      <a:pt x="28977" y="380200"/>
                    </a:lnTo>
                    <a:cubicBezTo>
                      <a:pt x="16690" y="374073"/>
                      <a:pt x="7099" y="363629"/>
                      <a:pt x="2020" y="350877"/>
                    </a:cubicBezTo>
                    <a:cubicBezTo>
                      <a:pt x="846" y="347396"/>
                      <a:pt x="245" y="343736"/>
                      <a:pt x="245" y="340061"/>
                    </a:cubicBezTo>
                    <a:lnTo>
                      <a:pt x="245" y="340061"/>
                    </a:lnTo>
                    <a:lnTo>
                      <a:pt x="-684" y="603035"/>
                    </a:lnTo>
                    <a:cubicBezTo>
                      <a:pt x="-684" y="617570"/>
                      <a:pt x="8865" y="632104"/>
                      <a:pt x="28047" y="643174"/>
                    </a:cubicBezTo>
                    <a:lnTo>
                      <a:pt x="1324668" y="1391790"/>
                    </a:lnTo>
                    <a:cubicBezTo>
                      <a:pt x="1326949" y="1393142"/>
                      <a:pt x="1329315" y="1394325"/>
                      <a:pt x="1331766" y="1395508"/>
                    </a:cubicBezTo>
                    <a:lnTo>
                      <a:pt x="1334301" y="1396607"/>
                    </a:lnTo>
                    <a:lnTo>
                      <a:pt x="1338695" y="1398550"/>
                    </a:lnTo>
                    <a:lnTo>
                      <a:pt x="1339202" y="1398550"/>
                    </a:lnTo>
                    <a:cubicBezTo>
                      <a:pt x="1342582" y="1399818"/>
                      <a:pt x="1346047" y="1401001"/>
                      <a:pt x="1349680" y="1402015"/>
                    </a:cubicBezTo>
                    <a:lnTo>
                      <a:pt x="1350526" y="1402015"/>
                    </a:lnTo>
                    <a:lnTo>
                      <a:pt x="1352976" y="1402606"/>
                    </a:lnTo>
                    <a:lnTo>
                      <a:pt x="1359061" y="1404128"/>
                    </a:lnTo>
                    <a:lnTo>
                      <a:pt x="1360666" y="1404128"/>
                    </a:lnTo>
                    <a:lnTo>
                      <a:pt x="1363032" y="1404128"/>
                    </a:lnTo>
                    <a:lnTo>
                      <a:pt x="1368187" y="1405057"/>
                    </a:lnTo>
                    <a:lnTo>
                      <a:pt x="1370299" y="1405057"/>
                    </a:lnTo>
                    <a:lnTo>
                      <a:pt x="1372581" y="1405057"/>
                    </a:lnTo>
                    <a:lnTo>
                      <a:pt x="1377398" y="1405649"/>
                    </a:lnTo>
                    <a:cubicBezTo>
                      <a:pt x="1378184" y="1405607"/>
                      <a:pt x="1378978" y="1405607"/>
                      <a:pt x="1379763" y="1405649"/>
                    </a:cubicBezTo>
                    <a:lnTo>
                      <a:pt x="1381876" y="1405649"/>
                    </a:lnTo>
                    <a:lnTo>
                      <a:pt x="1386862" y="1405649"/>
                    </a:lnTo>
                    <a:lnTo>
                      <a:pt x="1389312" y="1405649"/>
                    </a:lnTo>
                    <a:lnTo>
                      <a:pt x="1400805" y="1405649"/>
                    </a:lnTo>
                    <a:lnTo>
                      <a:pt x="1407396" y="1405649"/>
                    </a:lnTo>
                    <a:lnTo>
                      <a:pt x="1410100" y="1405649"/>
                    </a:lnTo>
                    <a:lnTo>
                      <a:pt x="1410861" y="1405649"/>
                    </a:lnTo>
                    <a:cubicBezTo>
                      <a:pt x="1414579" y="1405649"/>
                      <a:pt x="1418297" y="1404804"/>
                      <a:pt x="1421931" y="1404128"/>
                    </a:cubicBezTo>
                    <a:lnTo>
                      <a:pt x="1423283" y="1404128"/>
                    </a:lnTo>
                    <a:lnTo>
                      <a:pt x="1426410" y="1403452"/>
                    </a:lnTo>
                    <a:lnTo>
                      <a:pt x="1431733" y="1402353"/>
                    </a:lnTo>
                    <a:lnTo>
                      <a:pt x="1435621" y="1401255"/>
                    </a:lnTo>
                    <a:lnTo>
                      <a:pt x="1440184" y="1401762"/>
                    </a:lnTo>
                    <a:lnTo>
                      <a:pt x="1441282" y="1401762"/>
                    </a:lnTo>
                    <a:lnTo>
                      <a:pt x="1442972" y="1401085"/>
                    </a:lnTo>
                    <a:cubicBezTo>
                      <a:pt x="1445592" y="1400241"/>
                      <a:pt x="1448127" y="1399227"/>
                      <a:pt x="1450577" y="1398213"/>
                    </a:cubicBezTo>
                    <a:lnTo>
                      <a:pt x="1453366" y="1397029"/>
                    </a:lnTo>
                    <a:cubicBezTo>
                      <a:pt x="1456518" y="1395652"/>
                      <a:pt x="1459594" y="1394097"/>
                      <a:pt x="1462577" y="1392382"/>
                    </a:cubicBezTo>
                    <a:lnTo>
                      <a:pt x="3337624" y="302288"/>
                    </a:lnTo>
                    <a:lnTo>
                      <a:pt x="3338807" y="301612"/>
                    </a:lnTo>
                    <a:lnTo>
                      <a:pt x="3341341" y="299921"/>
                    </a:lnTo>
                    <a:cubicBezTo>
                      <a:pt x="3342524" y="299203"/>
                      <a:pt x="3343708" y="298409"/>
                      <a:pt x="3344806" y="297556"/>
                    </a:cubicBezTo>
                    <a:cubicBezTo>
                      <a:pt x="3345820" y="296879"/>
                      <a:pt x="3346665" y="296119"/>
                      <a:pt x="3347594" y="295443"/>
                    </a:cubicBezTo>
                    <a:lnTo>
                      <a:pt x="3350552" y="292992"/>
                    </a:lnTo>
                    <a:lnTo>
                      <a:pt x="3351144" y="292485"/>
                    </a:lnTo>
                    <a:cubicBezTo>
                      <a:pt x="3351482" y="292139"/>
                      <a:pt x="3351820" y="291775"/>
                      <a:pt x="3352158" y="291386"/>
                    </a:cubicBezTo>
                    <a:cubicBezTo>
                      <a:pt x="3353595" y="289975"/>
                      <a:pt x="3355031" y="288480"/>
                      <a:pt x="3356299" y="286908"/>
                    </a:cubicBezTo>
                    <a:lnTo>
                      <a:pt x="3357228" y="285979"/>
                    </a:lnTo>
                    <a:cubicBezTo>
                      <a:pt x="3357482" y="285657"/>
                      <a:pt x="3357651" y="285319"/>
                      <a:pt x="3357820" y="284965"/>
                    </a:cubicBezTo>
                    <a:cubicBezTo>
                      <a:pt x="3358665" y="283866"/>
                      <a:pt x="3359425" y="282683"/>
                      <a:pt x="3360185" y="281584"/>
                    </a:cubicBezTo>
                    <a:cubicBezTo>
                      <a:pt x="3360947" y="280486"/>
                      <a:pt x="3360862" y="280655"/>
                      <a:pt x="3361115" y="280148"/>
                    </a:cubicBezTo>
                    <a:cubicBezTo>
                      <a:pt x="3361369" y="279641"/>
                      <a:pt x="3361115" y="279641"/>
                      <a:pt x="3361115" y="279387"/>
                    </a:cubicBezTo>
                    <a:cubicBezTo>
                      <a:pt x="3361622" y="278407"/>
                      <a:pt x="3362129" y="277393"/>
                      <a:pt x="3362552" y="276345"/>
                    </a:cubicBezTo>
                    <a:lnTo>
                      <a:pt x="3363397" y="274655"/>
                    </a:lnTo>
                    <a:cubicBezTo>
                      <a:pt x="3363397" y="274435"/>
                      <a:pt x="3363397" y="274198"/>
                      <a:pt x="3363397" y="273979"/>
                    </a:cubicBezTo>
                    <a:cubicBezTo>
                      <a:pt x="3363397" y="273049"/>
                      <a:pt x="3363904" y="272120"/>
                      <a:pt x="3364241" y="271106"/>
                    </a:cubicBezTo>
                    <a:cubicBezTo>
                      <a:pt x="3364411" y="270472"/>
                      <a:pt x="3364580" y="269821"/>
                      <a:pt x="3364749" y="269162"/>
                    </a:cubicBezTo>
                    <a:cubicBezTo>
                      <a:pt x="3364749" y="268993"/>
                      <a:pt x="3364749" y="268824"/>
                      <a:pt x="3364749" y="268655"/>
                    </a:cubicBezTo>
                    <a:cubicBezTo>
                      <a:pt x="3364749" y="267557"/>
                      <a:pt x="3364749" y="266542"/>
                      <a:pt x="3364749" y="265528"/>
                    </a:cubicBezTo>
                    <a:cubicBezTo>
                      <a:pt x="3364749" y="264878"/>
                      <a:pt x="3364749" y="264236"/>
                      <a:pt x="3364749" y="263585"/>
                    </a:cubicBezTo>
                    <a:lnTo>
                      <a:pt x="3364749" y="262740"/>
                    </a:lnTo>
                    <a:lnTo>
                      <a:pt x="3365678" y="-319"/>
                    </a:lnTo>
                    <a:cubicBezTo>
                      <a:pt x="3366861" y="526"/>
                      <a:pt x="3366861" y="1455"/>
                      <a:pt x="3366861" y="2385"/>
                    </a:cubicBezTo>
                    <a:close/>
                  </a:path>
                </a:pathLst>
              </a:custGeom>
              <a:solidFill>
                <a:srgbClr val="D9FFF5"/>
              </a:solidFill>
              <a:ln w="843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dirty="0"/>
              </a:p>
            </p:txBody>
          </p:sp>
          <p:sp>
            <p:nvSpPr>
              <p:cNvPr id="35" name="">
                <a:extLst>
                  <a:ext uri="{FF2B5EF4-FFF2-40B4-BE49-F238E27FC236}">
                    <a16:creationId xmlns:a16="http://schemas.microsoft.com/office/drawing/2014/main" id="{1F4C8BEF-235C-4B0C-A401-3F476453A86B}"/>
                  </a:ext>
                </a:extLst>
              </p:cNvPr>
              <p:cNvSpPr/>
              <p:nvPr/>
            </p:nvSpPr>
            <p:spPr>
              <a:xfrm>
                <a:off x="4533855" y="3074508"/>
                <a:ext cx="3369658" cy="1127698"/>
              </a:xfrm>
              <a:custGeom>
                <a:avLst/>
                <a:gdLst>
                  <a:gd name="connsiteX0" fmla="*/ 1394382 w 3369658"/>
                  <a:gd name="connsiteY0" fmla="*/ 1127379 h 1127698"/>
                  <a:gd name="connsiteX1" fmla="*/ 1390411 w 3369658"/>
                  <a:gd name="connsiteY1" fmla="*/ 1127379 h 1127698"/>
                  <a:gd name="connsiteX2" fmla="*/ 1387876 w 3369658"/>
                  <a:gd name="connsiteY2" fmla="*/ 1127379 h 1127698"/>
                  <a:gd name="connsiteX3" fmla="*/ 1382890 w 3369658"/>
                  <a:gd name="connsiteY3" fmla="*/ 1127379 h 1127698"/>
                  <a:gd name="connsiteX4" fmla="*/ 1380693 w 3369658"/>
                  <a:gd name="connsiteY4" fmla="*/ 1127379 h 1127698"/>
                  <a:gd name="connsiteX5" fmla="*/ 1379341 w 3369658"/>
                  <a:gd name="connsiteY5" fmla="*/ 1127379 h 1127698"/>
                  <a:gd name="connsiteX6" fmla="*/ 1378327 w 3369658"/>
                  <a:gd name="connsiteY6" fmla="*/ 1127379 h 1127698"/>
                  <a:gd name="connsiteX7" fmla="*/ 1373426 w 3369658"/>
                  <a:gd name="connsiteY7" fmla="*/ 1126872 h 1127698"/>
                  <a:gd name="connsiteX8" fmla="*/ 1372412 w 3369658"/>
                  <a:gd name="connsiteY8" fmla="*/ 1126872 h 1127698"/>
                  <a:gd name="connsiteX9" fmla="*/ 1371060 w 3369658"/>
                  <a:gd name="connsiteY9" fmla="*/ 1126872 h 1127698"/>
                  <a:gd name="connsiteX10" fmla="*/ 1369031 w 3369658"/>
                  <a:gd name="connsiteY10" fmla="*/ 1126872 h 1127698"/>
                  <a:gd name="connsiteX11" fmla="*/ 1363792 w 3369658"/>
                  <a:gd name="connsiteY11" fmla="*/ 1125943 h 1127698"/>
                  <a:gd name="connsiteX12" fmla="*/ 1362778 w 3369658"/>
                  <a:gd name="connsiteY12" fmla="*/ 1125943 h 1127698"/>
                  <a:gd name="connsiteX13" fmla="*/ 1361342 w 3369658"/>
                  <a:gd name="connsiteY13" fmla="*/ 1125943 h 1127698"/>
                  <a:gd name="connsiteX14" fmla="*/ 1359652 w 3369658"/>
                  <a:gd name="connsiteY14" fmla="*/ 1125943 h 1127698"/>
                  <a:gd name="connsiteX15" fmla="*/ 1353568 w 3369658"/>
                  <a:gd name="connsiteY15" fmla="*/ 1124422 h 1127698"/>
                  <a:gd name="connsiteX16" fmla="*/ 1352469 w 3369658"/>
                  <a:gd name="connsiteY16" fmla="*/ 1124422 h 1127698"/>
                  <a:gd name="connsiteX17" fmla="*/ 1351033 w 3369658"/>
                  <a:gd name="connsiteY17" fmla="*/ 1124422 h 1127698"/>
                  <a:gd name="connsiteX18" fmla="*/ 1350441 w 3369658"/>
                  <a:gd name="connsiteY18" fmla="*/ 1124422 h 1127698"/>
                  <a:gd name="connsiteX19" fmla="*/ 1339540 w 3369658"/>
                  <a:gd name="connsiteY19" fmla="*/ 1120704 h 1127698"/>
                  <a:gd name="connsiteX20" fmla="*/ 1339033 w 3369658"/>
                  <a:gd name="connsiteY20" fmla="*/ 1120704 h 1127698"/>
                  <a:gd name="connsiteX21" fmla="*/ 1335399 w 3369658"/>
                  <a:gd name="connsiteY21" fmla="*/ 1119098 h 1127698"/>
                  <a:gd name="connsiteX22" fmla="*/ 1333540 w 3369658"/>
                  <a:gd name="connsiteY22" fmla="*/ 1118337 h 1127698"/>
                  <a:gd name="connsiteX23" fmla="*/ 1331935 w 3369658"/>
                  <a:gd name="connsiteY23" fmla="*/ 1117661 h 1127698"/>
                  <a:gd name="connsiteX24" fmla="*/ 1324667 w 3369658"/>
                  <a:gd name="connsiteY24" fmla="*/ 1113859 h 1127698"/>
                  <a:gd name="connsiteX25" fmla="*/ -684 w 3369658"/>
                  <a:gd name="connsiteY25" fmla="*/ 347581 h 1127698"/>
                  <a:gd name="connsiteX26" fmla="*/ 1344 w 3369658"/>
                  <a:gd name="connsiteY26" fmla="*/ 343864 h 1127698"/>
                  <a:gd name="connsiteX27" fmla="*/ 1326949 w 3369658"/>
                  <a:gd name="connsiteY27" fmla="*/ 1107098 h 1127698"/>
                  <a:gd name="connsiteX28" fmla="*/ 1333963 w 3369658"/>
                  <a:gd name="connsiteY28" fmla="*/ 1110732 h 1127698"/>
                  <a:gd name="connsiteX29" fmla="*/ 1335399 w 3369658"/>
                  <a:gd name="connsiteY29" fmla="*/ 1111408 h 1127698"/>
                  <a:gd name="connsiteX30" fmla="*/ 1337259 w 3369658"/>
                  <a:gd name="connsiteY30" fmla="*/ 1112253 h 1127698"/>
                  <a:gd name="connsiteX31" fmla="*/ 1340723 w 3369658"/>
                  <a:gd name="connsiteY31" fmla="*/ 1113690 h 1127698"/>
                  <a:gd name="connsiteX32" fmla="*/ 1340723 w 3369658"/>
                  <a:gd name="connsiteY32" fmla="*/ 1115887 h 1127698"/>
                  <a:gd name="connsiteX33" fmla="*/ 1341484 w 3369658"/>
                  <a:gd name="connsiteY33" fmla="*/ 1113859 h 1127698"/>
                  <a:gd name="connsiteX34" fmla="*/ 1351793 w 3369658"/>
                  <a:gd name="connsiteY34" fmla="*/ 1117323 h 1127698"/>
                  <a:gd name="connsiteX35" fmla="*/ 1352300 w 3369658"/>
                  <a:gd name="connsiteY35" fmla="*/ 1117323 h 1127698"/>
                  <a:gd name="connsiteX36" fmla="*/ 1353821 w 3369658"/>
                  <a:gd name="connsiteY36" fmla="*/ 1117323 h 1127698"/>
                  <a:gd name="connsiteX37" fmla="*/ 1355089 w 3369658"/>
                  <a:gd name="connsiteY37" fmla="*/ 1117323 h 1127698"/>
                  <a:gd name="connsiteX38" fmla="*/ 1361004 w 3369658"/>
                  <a:gd name="connsiteY38" fmla="*/ 1118760 h 1127698"/>
                  <a:gd name="connsiteX39" fmla="*/ 1362610 w 3369658"/>
                  <a:gd name="connsiteY39" fmla="*/ 1118760 h 1127698"/>
                  <a:gd name="connsiteX40" fmla="*/ 1363877 w 3369658"/>
                  <a:gd name="connsiteY40" fmla="*/ 1118760 h 1127698"/>
                  <a:gd name="connsiteX41" fmla="*/ 1364975 w 3369658"/>
                  <a:gd name="connsiteY41" fmla="*/ 1118760 h 1127698"/>
                  <a:gd name="connsiteX42" fmla="*/ 1370046 w 3369658"/>
                  <a:gd name="connsiteY42" fmla="*/ 1119605 h 1127698"/>
                  <a:gd name="connsiteX43" fmla="*/ 1374355 w 3369658"/>
                  <a:gd name="connsiteY43" fmla="*/ 1120197 h 1127698"/>
                  <a:gd name="connsiteX44" fmla="*/ 1379172 w 3369658"/>
                  <a:gd name="connsiteY44" fmla="*/ 1120788 h 1127698"/>
                  <a:gd name="connsiteX45" fmla="*/ 1383566 w 3369658"/>
                  <a:gd name="connsiteY45" fmla="*/ 1120788 h 1127698"/>
                  <a:gd name="connsiteX46" fmla="*/ 1388468 w 3369658"/>
                  <a:gd name="connsiteY46" fmla="*/ 1120788 h 1127698"/>
                  <a:gd name="connsiteX47" fmla="*/ 1391932 w 3369658"/>
                  <a:gd name="connsiteY47" fmla="*/ 1120788 h 1127698"/>
                  <a:gd name="connsiteX48" fmla="*/ 1402326 w 3369658"/>
                  <a:gd name="connsiteY48" fmla="*/ 1120788 h 1127698"/>
                  <a:gd name="connsiteX49" fmla="*/ 1408748 w 3369658"/>
                  <a:gd name="connsiteY49" fmla="*/ 1120788 h 1127698"/>
                  <a:gd name="connsiteX50" fmla="*/ 1411368 w 3369658"/>
                  <a:gd name="connsiteY50" fmla="*/ 1120788 h 1127698"/>
                  <a:gd name="connsiteX51" fmla="*/ 1412382 w 3369658"/>
                  <a:gd name="connsiteY51" fmla="*/ 1122732 h 1127698"/>
                  <a:gd name="connsiteX52" fmla="*/ 1412382 w 3369658"/>
                  <a:gd name="connsiteY52" fmla="*/ 1120619 h 1127698"/>
                  <a:gd name="connsiteX53" fmla="*/ 1423283 w 3369658"/>
                  <a:gd name="connsiteY53" fmla="*/ 1119183 h 1127698"/>
                  <a:gd name="connsiteX54" fmla="*/ 1423790 w 3369658"/>
                  <a:gd name="connsiteY54" fmla="*/ 1119183 h 1127698"/>
                  <a:gd name="connsiteX55" fmla="*/ 1425480 w 3369658"/>
                  <a:gd name="connsiteY55" fmla="*/ 1118760 h 1127698"/>
                  <a:gd name="connsiteX56" fmla="*/ 1427424 w 3369658"/>
                  <a:gd name="connsiteY56" fmla="*/ 1118760 h 1127698"/>
                  <a:gd name="connsiteX57" fmla="*/ 1432156 w 3369658"/>
                  <a:gd name="connsiteY57" fmla="*/ 1117746 h 1127698"/>
                  <a:gd name="connsiteX58" fmla="*/ 1434775 w 3369658"/>
                  <a:gd name="connsiteY58" fmla="*/ 1117070 h 1127698"/>
                  <a:gd name="connsiteX59" fmla="*/ 1436803 w 3369658"/>
                  <a:gd name="connsiteY59" fmla="*/ 1116563 h 1127698"/>
                  <a:gd name="connsiteX60" fmla="*/ 1440859 w 3369658"/>
                  <a:gd name="connsiteY60" fmla="*/ 1115380 h 1127698"/>
                  <a:gd name="connsiteX61" fmla="*/ 1441451 w 3369658"/>
                  <a:gd name="connsiteY61" fmla="*/ 1115380 h 1127698"/>
                  <a:gd name="connsiteX62" fmla="*/ 1442719 w 3369658"/>
                  <a:gd name="connsiteY62" fmla="*/ 1114958 h 1127698"/>
                  <a:gd name="connsiteX63" fmla="*/ 1443648 w 3369658"/>
                  <a:gd name="connsiteY63" fmla="*/ 1114958 h 1127698"/>
                  <a:gd name="connsiteX64" fmla="*/ 1451169 w 3369658"/>
                  <a:gd name="connsiteY64" fmla="*/ 1112084 h 1127698"/>
                  <a:gd name="connsiteX65" fmla="*/ 1452014 w 3369658"/>
                  <a:gd name="connsiteY65" fmla="*/ 1112084 h 1127698"/>
                  <a:gd name="connsiteX66" fmla="*/ 1453873 w 3369658"/>
                  <a:gd name="connsiteY66" fmla="*/ 1111239 h 1127698"/>
                  <a:gd name="connsiteX67" fmla="*/ 1462830 w 3369658"/>
                  <a:gd name="connsiteY67" fmla="*/ 1106676 h 1127698"/>
                  <a:gd name="connsiteX68" fmla="*/ 3366861 w 3369658"/>
                  <a:gd name="connsiteY68" fmla="*/ -319 h 1127698"/>
                  <a:gd name="connsiteX69" fmla="*/ 3368974 w 3369658"/>
                  <a:gd name="connsiteY69" fmla="*/ 3399 h 1127698"/>
                  <a:gd name="connsiteX70" fmla="*/ 1464605 w 3369658"/>
                  <a:gd name="connsiteY70" fmla="*/ 1110479 h 1127698"/>
                  <a:gd name="connsiteX71" fmla="*/ 1455225 w 3369658"/>
                  <a:gd name="connsiteY71" fmla="*/ 1115211 h 1127698"/>
                  <a:gd name="connsiteX72" fmla="*/ 1453197 w 3369658"/>
                  <a:gd name="connsiteY72" fmla="*/ 1116056 h 1127698"/>
                  <a:gd name="connsiteX73" fmla="*/ 1452352 w 3369658"/>
                  <a:gd name="connsiteY73" fmla="*/ 1116056 h 1127698"/>
                  <a:gd name="connsiteX74" fmla="*/ 1444577 w 3369658"/>
                  <a:gd name="connsiteY74" fmla="*/ 1119014 h 1127698"/>
                  <a:gd name="connsiteX75" fmla="*/ 1443902 w 3369658"/>
                  <a:gd name="connsiteY75" fmla="*/ 1119014 h 1127698"/>
                  <a:gd name="connsiteX76" fmla="*/ 1442803 w 3369658"/>
                  <a:gd name="connsiteY76" fmla="*/ 1119014 h 1127698"/>
                  <a:gd name="connsiteX77" fmla="*/ 1442127 w 3369658"/>
                  <a:gd name="connsiteY77" fmla="*/ 1119014 h 1127698"/>
                  <a:gd name="connsiteX78" fmla="*/ 1437479 w 3369658"/>
                  <a:gd name="connsiteY78" fmla="*/ 1120365 h 1127698"/>
                  <a:gd name="connsiteX79" fmla="*/ 1435536 w 3369658"/>
                  <a:gd name="connsiteY79" fmla="*/ 1120872 h 1127698"/>
                  <a:gd name="connsiteX80" fmla="*/ 1432747 w 3369658"/>
                  <a:gd name="connsiteY80" fmla="*/ 1121633 h 1127698"/>
                  <a:gd name="connsiteX81" fmla="*/ 1427846 w 3369658"/>
                  <a:gd name="connsiteY81" fmla="*/ 1122647 h 1127698"/>
                  <a:gd name="connsiteX82" fmla="*/ 1425987 w 3369658"/>
                  <a:gd name="connsiteY82" fmla="*/ 1122647 h 1127698"/>
                  <a:gd name="connsiteX83" fmla="*/ 1424128 w 3369658"/>
                  <a:gd name="connsiteY83" fmla="*/ 1123070 h 1127698"/>
                  <a:gd name="connsiteX84" fmla="*/ 1423536 w 3369658"/>
                  <a:gd name="connsiteY84" fmla="*/ 1123070 h 1127698"/>
                  <a:gd name="connsiteX85" fmla="*/ 1412382 w 3369658"/>
                  <a:gd name="connsiteY85" fmla="*/ 1124591 h 1127698"/>
                  <a:gd name="connsiteX86" fmla="*/ 1411537 w 3369658"/>
                  <a:gd name="connsiteY86" fmla="*/ 1124591 h 1127698"/>
                  <a:gd name="connsiteX87" fmla="*/ 1408833 w 3369658"/>
                  <a:gd name="connsiteY87" fmla="*/ 1124591 h 1127698"/>
                  <a:gd name="connsiteX88" fmla="*/ 1402242 w 3369658"/>
                  <a:gd name="connsiteY88" fmla="*/ 1124591 h 1127698"/>
                  <a:gd name="connsiteX89" fmla="*/ 1394382 w 3369658"/>
                  <a:gd name="connsiteY89" fmla="*/ 1124591 h 1127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3369658" h="1127698">
                    <a:moveTo>
                      <a:pt x="1394382" y="1127379"/>
                    </a:moveTo>
                    <a:lnTo>
                      <a:pt x="1390411" y="1127379"/>
                    </a:lnTo>
                    <a:lnTo>
                      <a:pt x="1387876" y="1127379"/>
                    </a:lnTo>
                    <a:lnTo>
                      <a:pt x="1382890" y="1127379"/>
                    </a:lnTo>
                    <a:lnTo>
                      <a:pt x="1380693" y="1127379"/>
                    </a:lnTo>
                    <a:lnTo>
                      <a:pt x="1379341" y="1127379"/>
                    </a:lnTo>
                    <a:lnTo>
                      <a:pt x="1378327" y="1127379"/>
                    </a:lnTo>
                    <a:lnTo>
                      <a:pt x="1373426" y="1126872"/>
                    </a:lnTo>
                    <a:lnTo>
                      <a:pt x="1372412" y="1126872"/>
                    </a:lnTo>
                    <a:lnTo>
                      <a:pt x="1371060" y="1126872"/>
                    </a:lnTo>
                    <a:lnTo>
                      <a:pt x="1369031" y="1126872"/>
                    </a:lnTo>
                    <a:lnTo>
                      <a:pt x="1363792" y="1125943"/>
                    </a:lnTo>
                    <a:lnTo>
                      <a:pt x="1362778" y="1125943"/>
                    </a:lnTo>
                    <a:lnTo>
                      <a:pt x="1361342" y="1125943"/>
                    </a:lnTo>
                    <a:lnTo>
                      <a:pt x="1359652" y="1125943"/>
                    </a:lnTo>
                    <a:lnTo>
                      <a:pt x="1353568" y="1124422"/>
                    </a:lnTo>
                    <a:lnTo>
                      <a:pt x="1352469" y="1124422"/>
                    </a:lnTo>
                    <a:lnTo>
                      <a:pt x="1351033" y="1124422"/>
                    </a:lnTo>
                    <a:lnTo>
                      <a:pt x="1350441" y="1124422"/>
                    </a:lnTo>
                    <a:cubicBezTo>
                      <a:pt x="1346300" y="1123154"/>
                      <a:pt x="1342836" y="1121971"/>
                      <a:pt x="1339540" y="1120704"/>
                    </a:cubicBezTo>
                    <a:lnTo>
                      <a:pt x="1339033" y="1120704"/>
                    </a:lnTo>
                    <a:lnTo>
                      <a:pt x="1335399" y="1119098"/>
                    </a:lnTo>
                    <a:lnTo>
                      <a:pt x="1333540" y="1118337"/>
                    </a:lnTo>
                    <a:lnTo>
                      <a:pt x="1331935" y="1117661"/>
                    </a:lnTo>
                    <a:cubicBezTo>
                      <a:pt x="1329484" y="1116394"/>
                      <a:pt x="1327033" y="1115211"/>
                      <a:pt x="1324667" y="1113859"/>
                    </a:cubicBezTo>
                    <a:lnTo>
                      <a:pt x="-684" y="347581"/>
                    </a:lnTo>
                    <a:lnTo>
                      <a:pt x="1344" y="343864"/>
                    </a:lnTo>
                    <a:lnTo>
                      <a:pt x="1326949" y="1107098"/>
                    </a:lnTo>
                    <a:cubicBezTo>
                      <a:pt x="1329214" y="1108442"/>
                      <a:pt x="1331554" y="1109659"/>
                      <a:pt x="1333963" y="1110732"/>
                    </a:cubicBezTo>
                    <a:lnTo>
                      <a:pt x="1335399" y="1111408"/>
                    </a:lnTo>
                    <a:lnTo>
                      <a:pt x="1337259" y="1112253"/>
                    </a:lnTo>
                    <a:lnTo>
                      <a:pt x="1340723" y="1113690"/>
                    </a:lnTo>
                    <a:lnTo>
                      <a:pt x="1340723" y="1115887"/>
                    </a:lnTo>
                    <a:lnTo>
                      <a:pt x="1341484" y="1113859"/>
                    </a:lnTo>
                    <a:cubicBezTo>
                      <a:pt x="1344855" y="1115202"/>
                      <a:pt x="1348294" y="1116360"/>
                      <a:pt x="1351793" y="1117323"/>
                    </a:cubicBezTo>
                    <a:lnTo>
                      <a:pt x="1352300" y="1117323"/>
                    </a:lnTo>
                    <a:lnTo>
                      <a:pt x="1353821" y="1117323"/>
                    </a:lnTo>
                    <a:lnTo>
                      <a:pt x="1355089" y="1117323"/>
                    </a:lnTo>
                    <a:lnTo>
                      <a:pt x="1361004" y="1118760"/>
                    </a:lnTo>
                    <a:lnTo>
                      <a:pt x="1362610" y="1118760"/>
                    </a:lnTo>
                    <a:lnTo>
                      <a:pt x="1363877" y="1118760"/>
                    </a:lnTo>
                    <a:lnTo>
                      <a:pt x="1364975" y="1118760"/>
                    </a:lnTo>
                    <a:lnTo>
                      <a:pt x="1370046" y="1119605"/>
                    </a:lnTo>
                    <a:lnTo>
                      <a:pt x="1374355" y="1120197"/>
                    </a:lnTo>
                    <a:lnTo>
                      <a:pt x="1379172" y="1120788"/>
                    </a:lnTo>
                    <a:lnTo>
                      <a:pt x="1383566" y="1120788"/>
                    </a:lnTo>
                    <a:lnTo>
                      <a:pt x="1388468" y="1120788"/>
                    </a:lnTo>
                    <a:lnTo>
                      <a:pt x="1391932" y="1120788"/>
                    </a:lnTo>
                    <a:lnTo>
                      <a:pt x="1402326" y="1120788"/>
                    </a:lnTo>
                    <a:lnTo>
                      <a:pt x="1408748" y="1120788"/>
                    </a:lnTo>
                    <a:lnTo>
                      <a:pt x="1411368" y="1120788"/>
                    </a:lnTo>
                    <a:lnTo>
                      <a:pt x="1412382" y="1122732"/>
                    </a:lnTo>
                    <a:lnTo>
                      <a:pt x="1412382" y="1120619"/>
                    </a:lnTo>
                    <a:cubicBezTo>
                      <a:pt x="1416184" y="1120619"/>
                      <a:pt x="1419818" y="1119774"/>
                      <a:pt x="1423283" y="1119183"/>
                    </a:cubicBezTo>
                    <a:lnTo>
                      <a:pt x="1423790" y="1119183"/>
                    </a:lnTo>
                    <a:lnTo>
                      <a:pt x="1425480" y="1118760"/>
                    </a:lnTo>
                    <a:lnTo>
                      <a:pt x="1427424" y="1118760"/>
                    </a:lnTo>
                    <a:cubicBezTo>
                      <a:pt x="1429020" y="1118515"/>
                      <a:pt x="1430601" y="1118177"/>
                      <a:pt x="1432156" y="1117746"/>
                    </a:cubicBezTo>
                    <a:lnTo>
                      <a:pt x="1434775" y="1117070"/>
                    </a:lnTo>
                    <a:lnTo>
                      <a:pt x="1436803" y="1116563"/>
                    </a:lnTo>
                    <a:lnTo>
                      <a:pt x="1440859" y="1115380"/>
                    </a:lnTo>
                    <a:lnTo>
                      <a:pt x="1441451" y="1115380"/>
                    </a:lnTo>
                    <a:lnTo>
                      <a:pt x="1442719" y="1114958"/>
                    </a:lnTo>
                    <a:lnTo>
                      <a:pt x="1443648" y="1114958"/>
                    </a:lnTo>
                    <a:lnTo>
                      <a:pt x="1451169" y="1112084"/>
                    </a:lnTo>
                    <a:lnTo>
                      <a:pt x="1452014" y="1112084"/>
                    </a:lnTo>
                    <a:lnTo>
                      <a:pt x="1453873" y="1111239"/>
                    </a:lnTo>
                    <a:cubicBezTo>
                      <a:pt x="1456949" y="1109912"/>
                      <a:pt x="1459941" y="1108383"/>
                      <a:pt x="1462830" y="1106676"/>
                    </a:cubicBezTo>
                    <a:lnTo>
                      <a:pt x="3366861" y="-319"/>
                    </a:lnTo>
                    <a:lnTo>
                      <a:pt x="3368974" y="3399"/>
                    </a:lnTo>
                    <a:lnTo>
                      <a:pt x="1464605" y="1110479"/>
                    </a:lnTo>
                    <a:cubicBezTo>
                      <a:pt x="1461901" y="1112000"/>
                      <a:pt x="1458943" y="1113521"/>
                      <a:pt x="1455225" y="1115211"/>
                    </a:cubicBezTo>
                    <a:lnTo>
                      <a:pt x="1453197" y="1116056"/>
                    </a:lnTo>
                    <a:lnTo>
                      <a:pt x="1452352" y="1116056"/>
                    </a:lnTo>
                    <a:cubicBezTo>
                      <a:pt x="1449817" y="1117154"/>
                      <a:pt x="1447197" y="1118084"/>
                      <a:pt x="1444577" y="1119014"/>
                    </a:cubicBezTo>
                    <a:lnTo>
                      <a:pt x="1443902" y="1119014"/>
                    </a:lnTo>
                    <a:lnTo>
                      <a:pt x="1442803" y="1119014"/>
                    </a:lnTo>
                    <a:lnTo>
                      <a:pt x="1442127" y="1119014"/>
                    </a:lnTo>
                    <a:lnTo>
                      <a:pt x="1437479" y="1120365"/>
                    </a:lnTo>
                    <a:lnTo>
                      <a:pt x="1435536" y="1120872"/>
                    </a:lnTo>
                    <a:lnTo>
                      <a:pt x="1432747" y="1121633"/>
                    </a:lnTo>
                    <a:cubicBezTo>
                      <a:pt x="1431142" y="1121633"/>
                      <a:pt x="1429536" y="1122309"/>
                      <a:pt x="1427846" y="1122647"/>
                    </a:cubicBezTo>
                    <a:lnTo>
                      <a:pt x="1425987" y="1122647"/>
                    </a:lnTo>
                    <a:lnTo>
                      <a:pt x="1424128" y="1123070"/>
                    </a:lnTo>
                    <a:lnTo>
                      <a:pt x="1423536" y="1123070"/>
                    </a:lnTo>
                    <a:cubicBezTo>
                      <a:pt x="1419987" y="1123636"/>
                      <a:pt x="1416269" y="1124143"/>
                      <a:pt x="1412382" y="1124591"/>
                    </a:cubicBezTo>
                    <a:lnTo>
                      <a:pt x="1411537" y="1124591"/>
                    </a:lnTo>
                    <a:lnTo>
                      <a:pt x="1408833" y="1124591"/>
                    </a:lnTo>
                    <a:lnTo>
                      <a:pt x="1402242" y="1124591"/>
                    </a:lnTo>
                    <a:lnTo>
                      <a:pt x="1394382" y="1124591"/>
                    </a:lnTo>
                    <a:close/>
                  </a:path>
                </a:pathLst>
              </a:custGeom>
              <a:solidFill>
                <a:srgbClr val="FE8F02"/>
              </a:solidFill>
              <a:ln w="843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6" name="">
                <a:extLst>
                  <a:ext uri="{FF2B5EF4-FFF2-40B4-BE49-F238E27FC236}">
                    <a16:creationId xmlns:a16="http://schemas.microsoft.com/office/drawing/2014/main" id="{4C049BBE-C8D9-4E3C-B3B6-8D22962D2A11}"/>
                  </a:ext>
                </a:extLst>
              </p:cNvPr>
              <p:cNvSpPr/>
              <p:nvPr/>
            </p:nvSpPr>
            <p:spPr>
              <a:xfrm>
                <a:off x="4533855" y="3125210"/>
                <a:ext cx="3369658" cy="1127698"/>
              </a:xfrm>
              <a:custGeom>
                <a:avLst/>
                <a:gdLst>
                  <a:gd name="connsiteX0" fmla="*/ 1394382 w 3369658"/>
                  <a:gd name="connsiteY0" fmla="*/ 1127379 h 1127698"/>
                  <a:gd name="connsiteX1" fmla="*/ 1390411 w 3369658"/>
                  <a:gd name="connsiteY1" fmla="*/ 1127379 h 1127698"/>
                  <a:gd name="connsiteX2" fmla="*/ 1387876 w 3369658"/>
                  <a:gd name="connsiteY2" fmla="*/ 1127379 h 1127698"/>
                  <a:gd name="connsiteX3" fmla="*/ 1382890 w 3369658"/>
                  <a:gd name="connsiteY3" fmla="*/ 1127379 h 1127698"/>
                  <a:gd name="connsiteX4" fmla="*/ 1380693 w 3369658"/>
                  <a:gd name="connsiteY4" fmla="*/ 1127379 h 1127698"/>
                  <a:gd name="connsiteX5" fmla="*/ 1379341 w 3369658"/>
                  <a:gd name="connsiteY5" fmla="*/ 1127379 h 1127698"/>
                  <a:gd name="connsiteX6" fmla="*/ 1378327 w 3369658"/>
                  <a:gd name="connsiteY6" fmla="*/ 1127379 h 1127698"/>
                  <a:gd name="connsiteX7" fmla="*/ 1373426 w 3369658"/>
                  <a:gd name="connsiteY7" fmla="*/ 1126872 h 1127698"/>
                  <a:gd name="connsiteX8" fmla="*/ 1372412 w 3369658"/>
                  <a:gd name="connsiteY8" fmla="*/ 1126872 h 1127698"/>
                  <a:gd name="connsiteX9" fmla="*/ 1371060 w 3369658"/>
                  <a:gd name="connsiteY9" fmla="*/ 1126872 h 1127698"/>
                  <a:gd name="connsiteX10" fmla="*/ 1369031 w 3369658"/>
                  <a:gd name="connsiteY10" fmla="*/ 1126872 h 1127698"/>
                  <a:gd name="connsiteX11" fmla="*/ 1363792 w 3369658"/>
                  <a:gd name="connsiteY11" fmla="*/ 1125943 h 1127698"/>
                  <a:gd name="connsiteX12" fmla="*/ 1362778 w 3369658"/>
                  <a:gd name="connsiteY12" fmla="*/ 1125943 h 1127698"/>
                  <a:gd name="connsiteX13" fmla="*/ 1361342 w 3369658"/>
                  <a:gd name="connsiteY13" fmla="*/ 1125943 h 1127698"/>
                  <a:gd name="connsiteX14" fmla="*/ 1359652 w 3369658"/>
                  <a:gd name="connsiteY14" fmla="*/ 1125943 h 1127698"/>
                  <a:gd name="connsiteX15" fmla="*/ 1353568 w 3369658"/>
                  <a:gd name="connsiteY15" fmla="*/ 1124422 h 1127698"/>
                  <a:gd name="connsiteX16" fmla="*/ 1352469 w 3369658"/>
                  <a:gd name="connsiteY16" fmla="*/ 1124422 h 1127698"/>
                  <a:gd name="connsiteX17" fmla="*/ 1351033 w 3369658"/>
                  <a:gd name="connsiteY17" fmla="*/ 1124422 h 1127698"/>
                  <a:gd name="connsiteX18" fmla="*/ 1350441 w 3369658"/>
                  <a:gd name="connsiteY18" fmla="*/ 1124422 h 1127698"/>
                  <a:gd name="connsiteX19" fmla="*/ 1339540 w 3369658"/>
                  <a:gd name="connsiteY19" fmla="*/ 1120704 h 1127698"/>
                  <a:gd name="connsiteX20" fmla="*/ 1339033 w 3369658"/>
                  <a:gd name="connsiteY20" fmla="*/ 1120704 h 1127698"/>
                  <a:gd name="connsiteX21" fmla="*/ 1335399 w 3369658"/>
                  <a:gd name="connsiteY21" fmla="*/ 1119098 h 1127698"/>
                  <a:gd name="connsiteX22" fmla="*/ 1333540 w 3369658"/>
                  <a:gd name="connsiteY22" fmla="*/ 1118337 h 1127698"/>
                  <a:gd name="connsiteX23" fmla="*/ 1331935 w 3369658"/>
                  <a:gd name="connsiteY23" fmla="*/ 1117661 h 1127698"/>
                  <a:gd name="connsiteX24" fmla="*/ 1324667 w 3369658"/>
                  <a:gd name="connsiteY24" fmla="*/ 1113859 h 1127698"/>
                  <a:gd name="connsiteX25" fmla="*/ -684 w 3369658"/>
                  <a:gd name="connsiteY25" fmla="*/ 347581 h 1127698"/>
                  <a:gd name="connsiteX26" fmla="*/ 1344 w 3369658"/>
                  <a:gd name="connsiteY26" fmla="*/ 343864 h 1127698"/>
                  <a:gd name="connsiteX27" fmla="*/ 1326949 w 3369658"/>
                  <a:gd name="connsiteY27" fmla="*/ 1107098 h 1127698"/>
                  <a:gd name="connsiteX28" fmla="*/ 1333963 w 3369658"/>
                  <a:gd name="connsiteY28" fmla="*/ 1110732 h 1127698"/>
                  <a:gd name="connsiteX29" fmla="*/ 1335399 w 3369658"/>
                  <a:gd name="connsiteY29" fmla="*/ 1111408 h 1127698"/>
                  <a:gd name="connsiteX30" fmla="*/ 1337259 w 3369658"/>
                  <a:gd name="connsiteY30" fmla="*/ 1112253 h 1127698"/>
                  <a:gd name="connsiteX31" fmla="*/ 1340723 w 3369658"/>
                  <a:gd name="connsiteY31" fmla="*/ 1113690 h 1127698"/>
                  <a:gd name="connsiteX32" fmla="*/ 1340723 w 3369658"/>
                  <a:gd name="connsiteY32" fmla="*/ 1115887 h 1127698"/>
                  <a:gd name="connsiteX33" fmla="*/ 1341484 w 3369658"/>
                  <a:gd name="connsiteY33" fmla="*/ 1113859 h 1127698"/>
                  <a:gd name="connsiteX34" fmla="*/ 1351793 w 3369658"/>
                  <a:gd name="connsiteY34" fmla="*/ 1117323 h 1127698"/>
                  <a:gd name="connsiteX35" fmla="*/ 1352300 w 3369658"/>
                  <a:gd name="connsiteY35" fmla="*/ 1117323 h 1127698"/>
                  <a:gd name="connsiteX36" fmla="*/ 1353821 w 3369658"/>
                  <a:gd name="connsiteY36" fmla="*/ 1117323 h 1127698"/>
                  <a:gd name="connsiteX37" fmla="*/ 1355089 w 3369658"/>
                  <a:gd name="connsiteY37" fmla="*/ 1117323 h 1127698"/>
                  <a:gd name="connsiteX38" fmla="*/ 1361004 w 3369658"/>
                  <a:gd name="connsiteY38" fmla="*/ 1118760 h 1127698"/>
                  <a:gd name="connsiteX39" fmla="*/ 1362610 w 3369658"/>
                  <a:gd name="connsiteY39" fmla="*/ 1118760 h 1127698"/>
                  <a:gd name="connsiteX40" fmla="*/ 1363877 w 3369658"/>
                  <a:gd name="connsiteY40" fmla="*/ 1118760 h 1127698"/>
                  <a:gd name="connsiteX41" fmla="*/ 1364975 w 3369658"/>
                  <a:gd name="connsiteY41" fmla="*/ 1118760 h 1127698"/>
                  <a:gd name="connsiteX42" fmla="*/ 1370046 w 3369658"/>
                  <a:gd name="connsiteY42" fmla="*/ 1119605 h 1127698"/>
                  <a:gd name="connsiteX43" fmla="*/ 1374355 w 3369658"/>
                  <a:gd name="connsiteY43" fmla="*/ 1120197 h 1127698"/>
                  <a:gd name="connsiteX44" fmla="*/ 1379172 w 3369658"/>
                  <a:gd name="connsiteY44" fmla="*/ 1120788 h 1127698"/>
                  <a:gd name="connsiteX45" fmla="*/ 1383566 w 3369658"/>
                  <a:gd name="connsiteY45" fmla="*/ 1120788 h 1127698"/>
                  <a:gd name="connsiteX46" fmla="*/ 1388468 w 3369658"/>
                  <a:gd name="connsiteY46" fmla="*/ 1120788 h 1127698"/>
                  <a:gd name="connsiteX47" fmla="*/ 1391932 w 3369658"/>
                  <a:gd name="connsiteY47" fmla="*/ 1120788 h 1127698"/>
                  <a:gd name="connsiteX48" fmla="*/ 1402326 w 3369658"/>
                  <a:gd name="connsiteY48" fmla="*/ 1120788 h 1127698"/>
                  <a:gd name="connsiteX49" fmla="*/ 1408748 w 3369658"/>
                  <a:gd name="connsiteY49" fmla="*/ 1120788 h 1127698"/>
                  <a:gd name="connsiteX50" fmla="*/ 1411368 w 3369658"/>
                  <a:gd name="connsiteY50" fmla="*/ 1120788 h 1127698"/>
                  <a:gd name="connsiteX51" fmla="*/ 1412382 w 3369658"/>
                  <a:gd name="connsiteY51" fmla="*/ 1122732 h 1127698"/>
                  <a:gd name="connsiteX52" fmla="*/ 1412382 w 3369658"/>
                  <a:gd name="connsiteY52" fmla="*/ 1120619 h 1127698"/>
                  <a:gd name="connsiteX53" fmla="*/ 1423283 w 3369658"/>
                  <a:gd name="connsiteY53" fmla="*/ 1119183 h 1127698"/>
                  <a:gd name="connsiteX54" fmla="*/ 1423790 w 3369658"/>
                  <a:gd name="connsiteY54" fmla="*/ 1119183 h 1127698"/>
                  <a:gd name="connsiteX55" fmla="*/ 1425480 w 3369658"/>
                  <a:gd name="connsiteY55" fmla="*/ 1118760 h 1127698"/>
                  <a:gd name="connsiteX56" fmla="*/ 1427424 w 3369658"/>
                  <a:gd name="connsiteY56" fmla="*/ 1118760 h 1127698"/>
                  <a:gd name="connsiteX57" fmla="*/ 1432156 w 3369658"/>
                  <a:gd name="connsiteY57" fmla="*/ 1117746 h 1127698"/>
                  <a:gd name="connsiteX58" fmla="*/ 1434775 w 3369658"/>
                  <a:gd name="connsiteY58" fmla="*/ 1117070 h 1127698"/>
                  <a:gd name="connsiteX59" fmla="*/ 1436803 w 3369658"/>
                  <a:gd name="connsiteY59" fmla="*/ 1116563 h 1127698"/>
                  <a:gd name="connsiteX60" fmla="*/ 1440859 w 3369658"/>
                  <a:gd name="connsiteY60" fmla="*/ 1115380 h 1127698"/>
                  <a:gd name="connsiteX61" fmla="*/ 1441451 w 3369658"/>
                  <a:gd name="connsiteY61" fmla="*/ 1115380 h 1127698"/>
                  <a:gd name="connsiteX62" fmla="*/ 1442719 w 3369658"/>
                  <a:gd name="connsiteY62" fmla="*/ 1114958 h 1127698"/>
                  <a:gd name="connsiteX63" fmla="*/ 1443648 w 3369658"/>
                  <a:gd name="connsiteY63" fmla="*/ 1114958 h 1127698"/>
                  <a:gd name="connsiteX64" fmla="*/ 1451169 w 3369658"/>
                  <a:gd name="connsiteY64" fmla="*/ 1112084 h 1127698"/>
                  <a:gd name="connsiteX65" fmla="*/ 1452014 w 3369658"/>
                  <a:gd name="connsiteY65" fmla="*/ 1112084 h 1127698"/>
                  <a:gd name="connsiteX66" fmla="*/ 1453873 w 3369658"/>
                  <a:gd name="connsiteY66" fmla="*/ 1111239 h 1127698"/>
                  <a:gd name="connsiteX67" fmla="*/ 1462830 w 3369658"/>
                  <a:gd name="connsiteY67" fmla="*/ 1106676 h 1127698"/>
                  <a:gd name="connsiteX68" fmla="*/ 3366861 w 3369658"/>
                  <a:gd name="connsiteY68" fmla="*/ -319 h 1127698"/>
                  <a:gd name="connsiteX69" fmla="*/ 3368974 w 3369658"/>
                  <a:gd name="connsiteY69" fmla="*/ 3399 h 1127698"/>
                  <a:gd name="connsiteX70" fmla="*/ 1464605 w 3369658"/>
                  <a:gd name="connsiteY70" fmla="*/ 1110479 h 1127698"/>
                  <a:gd name="connsiteX71" fmla="*/ 1455225 w 3369658"/>
                  <a:gd name="connsiteY71" fmla="*/ 1115211 h 1127698"/>
                  <a:gd name="connsiteX72" fmla="*/ 1453197 w 3369658"/>
                  <a:gd name="connsiteY72" fmla="*/ 1116056 h 1127698"/>
                  <a:gd name="connsiteX73" fmla="*/ 1452352 w 3369658"/>
                  <a:gd name="connsiteY73" fmla="*/ 1116056 h 1127698"/>
                  <a:gd name="connsiteX74" fmla="*/ 1444577 w 3369658"/>
                  <a:gd name="connsiteY74" fmla="*/ 1119014 h 1127698"/>
                  <a:gd name="connsiteX75" fmla="*/ 1443902 w 3369658"/>
                  <a:gd name="connsiteY75" fmla="*/ 1119014 h 1127698"/>
                  <a:gd name="connsiteX76" fmla="*/ 1442803 w 3369658"/>
                  <a:gd name="connsiteY76" fmla="*/ 1119014 h 1127698"/>
                  <a:gd name="connsiteX77" fmla="*/ 1442127 w 3369658"/>
                  <a:gd name="connsiteY77" fmla="*/ 1119014 h 1127698"/>
                  <a:gd name="connsiteX78" fmla="*/ 1437479 w 3369658"/>
                  <a:gd name="connsiteY78" fmla="*/ 1120365 h 1127698"/>
                  <a:gd name="connsiteX79" fmla="*/ 1435536 w 3369658"/>
                  <a:gd name="connsiteY79" fmla="*/ 1120872 h 1127698"/>
                  <a:gd name="connsiteX80" fmla="*/ 1432747 w 3369658"/>
                  <a:gd name="connsiteY80" fmla="*/ 1121633 h 1127698"/>
                  <a:gd name="connsiteX81" fmla="*/ 1427846 w 3369658"/>
                  <a:gd name="connsiteY81" fmla="*/ 1122647 h 1127698"/>
                  <a:gd name="connsiteX82" fmla="*/ 1425987 w 3369658"/>
                  <a:gd name="connsiteY82" fmla="*/ 1122647 h 1127698"/>
                  <a:gd name="connsiteX83" fmla="*/ 1424128 w 3369658"/>
                  <a:gd name="connsiteY83" fmla="*/ 1123070 h 1127698"/>
                  <a:gd name="connsiteX84" fmla="*/ 1423536 w 3369658"/>
                  <a:gd name="connsiteY84" fmla="*/ 1123070 h 1127698"/>
                  <a:gd name="connsiteX85" fmla="*/ 1412382 w 3369658"/>
                  <a:gd name="connsiteY85" fmla="*/ 1124591 h 1127698"/>
                  <a:gd name="connsiteX86" fmla="*/ 1411537 w 3369658"/>
                  <a:gd name="connsiteY86" fmla="*/ 1124591 h 1127698"/>
                  <a:gd name="connsiteX87" fmla="*/ 1408833 w 3369658"/>
                  <a:gd name="connsiteY87" fmla="*/ 1124591 h 1127698"/>
                  <a:gd name="connsiteX88" fmla="*/ 1402242 w 3369658"/>
                  <a:gd name="connsiteY88" fmla="*/ 1124591 h 1127698"/>
                  <a:gd name="connsiteX89" fmla="*/ 1394382 w 3369658"/>
                  <a:gd name="connsiteY89" fmla="*/ 1124591 h 1127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3369658" h="1127698">
                    <a:moveTo>
                      <a:pt x="1394382" y="1127379"/>
                    </a:moveTo>
                    <a:lnTo>
                      <a:pt x="1390411" y="1127379"/>
                    </a:lnTo>
                    <a:lnTo>
                      <a:pt x="1387876" y="1127379"/>
                    </a:lnTo>
                    <a:lnTo>
                      <a:pt x="1382890" y="1127379"/>
                    </a:lnTo>
                    <a:lnTo>
                      <a:pt x="1380693" y="1127379"/>
                    </a:lnTo>
                    <a:lnTo>
                      <a:pt x="1379341" y="1127379"/>
                    </a:lnTo>
                    <a:lnTo>
                      <a:pt x="1378327" y="1127379"/>
                    </a:lnTo>
                    <a:lnTo>
                      <a:pt x="1373426" y="1126872"/>
                    </a:lnTo>
                    <a:lnTo>
                      <a:pt x="1372412" y="1126872"/>
                    </a:lnTo>
                    <a:lnTo>
                      <a:pt x="1371060" y="1126872"/>
                    </a:lnTo>
                    <a:lnTo>
                      <a:pt x="1369031" y="1126872"/>
                    </a:lnTo>
                    <a:lnTo>
                      <a:pt x="1363792" y="1125943"/>
                    </a:lnTo>
                    <a:lnTo>
                      <a:pt x="1362778" y="1125943"/>
                    </a:lnTo>
                    <a:lnTo>
                      <a:pt x="1361342" y="1125943"/>
                    </a:lnTo>
                    <a:lnTo>
                      <a:pt x="1359652" y="1125943"/>
                    </a:lnTo>
                    <a:lnTo>
                      <a:pt x="1353568" y="1124422"/>
                    </a:lnTo>
                    <a:lnTo>
                      <a:pt x="1352469" y="1124422"/>
                    </a:lnTo>
                    <a:lnTo>
                      <a:pt x="1351033" y="1124422"/>
                    </a:lnTo>
                    <a:lnTo>
                      <a:pt x="1350441" y="1124422"/>
                    </a:lnTo>
                    <a:cubicBezTo>
                      <a:pt x="1346300" y="1123154"/>
                      <a:pt x="1342836" y="1121971"/>
                      <a:pt x="1339540" y="1120704"/>
                    </a:cubicBezTo>
                    <a:lnTo>
                      <a:pt x="1339033" y="1120704"/>
                    </a:lnTo>
                    <a:lnTo>
                      <a:pt x="1335399" y="1119098"/>
                    </a:lnTo>
                    <a:lnTo>
                      <a:pt x="1333540" y="1118337"/>
                    </a:lnTo>
                    <a:lnTo>
                      <a:pt x="1331935" y="1117661"/>
                    </a:lnTo>
                    <a:cubicBezTo>
                      <a:pt x="1329484" y="1116394"/>
                      <a:pt x="1327033" y="1115211"/>
                      <a:pt x="1324667" y="1113859"/>
                    </a:cubicBezTo>
                    <a:lnTo>
                      <a:pt x="-684" y="347581"/>
                    </a:lnTo>
                    <a:lnTo>
                      <a:pt x="1344" y="343864"/>
                    </a:lnTo>
                    <a:lnTo>
                      <a:pt x="1326949" y="1107098"/>
                    </a:lnTo>
                    <a:cubicBezTo>
                      <a:pt x="1329214" y="1108442"/>
                      <a:pt x="1331554" y="1109659"/>
                      <a:pt x="1333963" y="1110732"/>
                    </a:cubicBezTo>
                    <a:lnTo>
                      <a:pt x="1335399" y="1111408"/>
                    </a:lnTo>
                    <a:lnTo>
                      <a:pt x="1337259" y="1112253"/>
                    </a:lnTo>
                    <a:lnTo>
                      <a:pt x="1340723" y="1113690"/>
                    </a:lnTo>
                    <a:lnTo>
                      <a:pt x="1340723" y="1115887"/>
                    </a:lnTo>
                    <a:lnTo>
                      <a:pt x="1341484" y="1113859"/>
                    </a:lnTo>
                    <a:cubicBezTo>
                      <a:pt x="1344855" y="1115202"/>
                      <a:pt x="1348294" y="1116360"/>
                      <a:pt x="1351793" y="1117323"/>
                    </a:cubicBezTo>
                    <a:lnTo>
                      <a:pt x="1352300" y="1117323"/>
                    </a:lnTo>
                    <a:lnTo>
                      <a:pt x="1353821" y="1117323"/>
                    </a:lnTo>
                    <a:lnTo>
                      <a:pt x="1355089" y="1117323"/>
                    </a:lnTo>
                    <a:lnTo>
                      <a:pt x="1361004" y="1118760"/>
                    </a:lnTo>
                    <a:lnTo>
                      <a:pt x="1362610" y="1118760"/>
                    </a:lnTo>
                    <a:lnTo>
                      <a:pt x="1363877" y="1118760"/>
                    </a:lnTo>
                    <a:lnTo>
                      <a:pt x="1364975" y="1118760"/>
                    </a:lnTo>
                    <a:lnTo>
                      <a:pt x="1370046" y="1119605"/>
                    </a:lnTo>
                    <a:lnTo>
                      <a:pt x="1374355" y="1120197"/>
                    </a:lnTo>
                    <a:lnTo>
                      <a:pt x="1379172" y="1120788"/>
                    </a:lnTo>
                    <a:lnTo>
                      <a:pt x="1383566" y="1120788"/>
                    </a:lnTo>
                    <a:lnTo>
                      <a:pt x="1388468" y="1120788"/>
                    </a:lnTo>
                    <a:lnTo>
                      <a:pt x="1391932" y="1120788"/>
                    </a:lnTo>
                    <a:lnTo>
                      <a:pt x="1402326" y="1120788"/>
                    </a:lnTo>
                    <a:lnTo>
                      <a:pt x="1408748" y="1120788"/>
                    </a:lnTo>
                    <a:lnTo>
                      <a:pt x="1411368" y="1120788"/>
                    </a:lnTo>
                    <a:lnTo>
                      <a:pt x="1412382" y="1122732"/>
                    </a:lnTo>
                    <a:lnTo>
                      <a:pt x="1412382" y="1120619"/>
                    </a:lnTo>
                    <a:cubicBezTo>
                      <a:pt x="1416184" y="1120619"/>
                      <a:pt x="1419818" y="1119774"/>
                      <a:pt x="1423283" y="1119183"/>
                    </a:cubicBezTo>
                    <a:lnTo>
                      <a:pt x="1423790" y="1119183"/>
                    </a:lnTo>
                    <a:lnTo>
                      <a:pt x="1425480" y="1118760"/>
                    </a:lnTo>
                    <a:lnTo>
                      <a:pt x="1427424" y="1118760"/>
                    </a:lnTo>
                    <a:cubicBezTo>
                      <a:pt x="1429020" y="1118515"/>
                      <a:pt x="1430601" y="1118177"/>
                      <a:pt x="1432156" y="1117746"/>
                    </a:cubicBezTo>
                    <a:lnTo>
                      <a:pt x="1434775" y="1117070"/>
                    </a:lnTo>
                    <a:lnTo>
                      <a:pt x="1436803" y="1116563"/>
                    </a:lnTo>
                    <a:lnTo>
                      <a:pt x="1440859" y="1115380"/>
                    </a:lnTo>
                    <a:lnTo>
                      <a:pt x="1441451" y="1115380"/>
                    </a:lnTo>
                    <a:lnTo>
                      <a:pt x="1442719" y="1114958"/>
                    </a:lnTo>
                    <a:lnTo>
                      <a:pt x="1443648" y="1114958"/>
                    </a:lnTo>
                    <a:lnTo>
                      <a:pt x="1451169" y="1112084"/>
                    </a:lnTo>
                    <a:lnTo>
                      <a:pt x="1452014" y="1112084"/>
                    </a:lnTo>
                    <a:lnTo>
                      <a:pt x="1453873" y="1111239"/>
                    </a:lnTo>
                    <a:cubicBezTo>
                      <a:pt x="1456949" y="1109912"/>
                      <a:pt x="1459941" y="1108383"/>
                      <a:pt x="1462830" y="1106676"/>
                    </a:cubicBezTo>
                    <a:lnTo>
                      <a:pt x="3366861" y="-319"/>
                    </a:lnTo>
                    <a:lnTo>
                      <a:pt x="3368974" y="3399"/>
                    </a:lnTo>
                    <a:lnTo>
                      <a:pt x="1464605" y="1110479"/>
                    </a:lnTo>
                    <a:cubicBezTo>
                      <a:pt x="1461901" y="1112000"/>
                      <a:pt x="1458943" y="1113521"/>
                      <a:pt x="1455225" y="1115211"/>
                    </a:cubicBezTo>
                    <a:lnTo>
                      <a:pt x="1453197" y="1116056"/>
                    </a:lnTo>
                    <a:lnTo>
                      <a:pt x="1452352" y="1116056"/>
                    </a:lnTo>
                    <a:cubicBezTo>
                      <a:pt x="1449817" y="1117154"/>
                      <a:pt x="1447197" y="1118084"/>
                      <a:pt x="1444577" y="1119014"/>
                    </a:cubicBezTo>
                    <a:lnTo>
                      <a:pt x="1443902" y="1119014"/>
                    </a:lnTo>
                    <a:lnTo>
                      <a:pt x="1442803" y="1119014"/>
                    </a:lnTo>
                    <a:lnTo>
                      <a:pt x="1442127" y="1119014"/>
                    </a:lnTo>
                    <a:lnTo>
                      <a:pt x="1437479" y="1120365"/>
                    </a:lnTo>
                    <a:lnTo>
                      <a:pt x="1435536" y="1120872"/>
                    </a:lnTo>
                    <a:lnTo>
                      <a:pt x="1432747" y="1121633"/>
                    </a:lnTo>
                    <a:cubicBezTo>
                      <a:pt x="1431142" y="1121633"/>
                      <a:pt x="1429536" y="1122309"/>
                      <a:pt x="1427846" y="1122647"/>
                    </a:cubicBezTo>
                    <a:lnTo>
                      <a:pt x="1425987" y="1122647"/>
                    </a:lnTo>
                    <a:lnTo>
                      <a:pt x="1424128" y="1123070"/>
                    </a:lnTo>
                    <a:lnTo>
                      <a:pt x="1423536" y="1123070"/>
                    </a:lnTo>
                    <a:cubicBezTo>
                      <a:pt x="1419987" y="1123636"/>
                      <a:pt x="1416269" y="1124143"/>
                      <a:pt x="1412382" y="1124591"/>
                    </a:cubicBezTo>
                    <a:lnTo>
                      <a:pt x="1411537" y="1124591"/>
                    </a:lnTo>
                    <a:lnTo>
                      <a:pt x="1408833" y="1124591"/>
                    </a:lnTo>
                    <a:lnTo>
                      <a:pt x="1402242" y="1124591"/>
                    </a:lnTo>
                    <a:lnTo>
                      <a:pt x="1394382" y="1124591"/>
                    </a:lnTo>
                    <a:close/>
                  </a:path>
                </a:pathLst>
              </a:custGeom>
              <a:solidFill>
                <a:srgbClr val="FE8F02"/>
              </a:solidFill>
              <a:ln w="843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7" name="">
                <a:extLst>
                  <a:ext uri="{FF2B5EF4-FFF2-40B4-BE49-F238E27FC236}">
                    <a16:creationId xmlns:a16="http://schemas.microsoft.com/office/drawing/2014/main" id="{A9DFB7C1-AE5E-4925-9A29-F710D5268E4E}"/>
                  </a:ext>
                </a:extLst>
              </p:cNvPr>
              <p:cNvSpPr/>
              <p:nvPr/>
            </p:nvSpPr>
            <p:spPr>
              <a:xfrm>
                <a:off x="4533855" y="3175912"/>
                <a:ext cx="3369658" cy="1127698"/>
              </a:xfrm>
              <a:custGeom>
                <a:avLst/>
                <a:gdLst>
                  <a:gd name="connsiteX0" fmla="*/ 1394382 w 3369658"/>
                  <a:gd name="connsiteY0" fmla="*/ 1127379 h 1127698"/>
                  <a:gd name="connsiteX1" fmla="*/ 1390411 w 3369658"/>
                  <a:gd name="connsiteY1" fmla="*/ 1127379 h 1127698"/>
                  <a:gd name="connsiteX2" fmla="*/ 1387876 w 3369658"/>
                  <a:gd name="connsiteY2" fmla="*/ 1127379 h 1127698"/>
                  <a:gd name="connsiteX3" fmla="*/ 1382890 w 3369658"/>
                  <a:gd name="connsiteY3" fmla="*/ 1127379 h 1127698"/>
                  <a:gd name="connsiteX4" fmla="*/ 1380693 w 3369658"/>
                  <a:gd name="connsiteY4" fmla="*/ 1127379 h 1127698"/>
                  <a:gd name="connsiteX5" fmla="*/ 1379341 w 3369658"/>
                  <a:gd name="connsiteY5" fmla="*/ 1127379 h 1127698"/>
                  <a:gd name="connsiteX6" fmla="*/ 1378327 w 3369658"/>
                  <a:gd name="connsiteY6" fmla="*/ 1127379 h 1127698"/>
                  <a:gd name="connsiteX7" fmla="*/ 1373426 w 3369658"/>
                  <a:gd name="connsiteY7" fmla="*/ 1126872 h 1127698"/>
                  <a:gd name="connsiteX8" fmla="*/ 1372412 w 3369658"/>
                  <a:gd name="connsiteY8" fmla="*/ 1126872 h 1127698"/>
                  <a:gd name="connsiteX9" fmla="*/ 1371060 w 3369658"/>
                  <a:gd name="connsiteY9" fmla="*/ 1126872 h 1127698"/>
                  <a:gd name="connsiteX10" fmla="*/ 1369031 w 3369658"/>
                  <a:gd name="connsiteY10" fmla="*/ 1126872 h 1127698"/>
                  <a:gd name="connsiteX11" fmla="*/ 1363792 w 3369658"/>
                  <a:gd name="connsiteY11" fmla="*/ 1125943 h 1127698"/>
                  <a:gd name="connsiteX12" fmla="*/ 1362778 w 3369658"/>
                  <a:gd name="connsiteY12" fmla="*/ 1125943 h 1127698"/>
                  <a:gd name="connsiteX13" fmla="*/ 1361342 w 3369658"/>
                  <a:gd name="connsiteY13" fmla="*/ 1125943 h 1127698"/>
                  <a:gd name="connsiteX14" fmla="*/ 1359652 w 3369658"/>
                  <a:gd name="connsiteY14" fmla="*/ 1125943 h 1127698"/>
                  <a:gd name="connsiteX15" fmla="*/ 1353568 w 3369658"/>
                  <a:gd name="connsiteY15" fmla="*/ 1124422 h 1127698"/>
                  <a:gd name="connsiteX16" fmla="*/ 1352469 w 3369658"/>
                  <a:gd name="connsiteY16" fmla="*/ 1124422 h 1127698"/>
                  <a:gd name="connsiteX17" fmla="*/ 1351033 w 3369658"/>
                  <a:gd name="connsiteY17" fmla="*/ 1124422 h 1127698"/>
                  <a:gd name="connsiteX18" fmla="*/ 1350441 w 3369658"/>
                  <a:gd name="connsiteY18" fmla="*/ 1124422 h 1127698"/>
                  <a:gd name="connsiteX19" fmla="*/ 1339540 w 3369658"/>
                  <a:gd name="connsiteY19" fmla="*/ 1120704 h 1127698"/>
                  <a:gd name="connsiteX20" fmla="*/ 1339033 w 3369658"/>
                  <a:gd name="connsiteY20" fmla="*/ 1120704 h 1127698"/>
                  <a:gd name="connsiteX21" fmla="*/ 1335399 w 3369658"/>
                  <a:gd name="connsiteY21" fmla="*/ 1119098 h 1127698"/>
                  <a:gd name="connsiteX22" fmla="*/ 1333540 w 3369658"/>
                  <a:gd name="connsiteY22" fmla="*/ 1118337 h 1127698"/>
                  <a:gd name="connsiteX23" fmla="*/ 1331935 w 3369658"/>
                  <a:gd name="connsiteY23" fmla="*/ 1117661 h 1127698"/>
                  <a:gd name="connsiteX24" fmla="*/ 1324667 w 3369658"/>
                  <a:gd name="connsiteY24" fmla="*/ 1113859 h 1127698"/>
                  <a:gd name="connsiteX25" fmla="*/ -684 w 3369658"/>
                  <a:gd name="connsiteY25" fmla="*/ 347581 h 1127698"/>
                  <a:gd name="connsiteX26" fmla="*/ 1344 w 3369658"/>
                  <a:gd name="connsiteY26" fmla="*/ 343864 h 1127698"/>
                  <a:gd name="connsiteX27" fmla="*/ 1326949 w 3369658"/>
                  <a:gd name="connsiteY27" fmla="*/ 1107098 h 1127698"/>
                  <a:gd name="connsiteX28" fmla="*/ 1333963 w 3369658"/>
                  <a:gd name="connsiteY28" fmla="*/ 1110732 h 1127698"/>
                  <a:gd name="connsiteX29" fmla="*/ 1335399 w 3369658"/>
                  <a:gd name="connsiteY29" fmla="*/ 1111408 h 1127698"/>
                  <a:gd name="connsiteX30" fmla="*/ 1337259 w 3369658"/>
                  <a:gd name="connsiteY30" fmla="*/ 1112253 h 1127698"/>
                  <a:gd name="connsiteX31" fmla="*/ 1340723 w 3369658"/>
                  <a:gd name="connsiteY31" fmla="*/ 1113690 h 1127698"/>
                  <a:gd name="connsiteX32" fmla="*/ 1340723 w 3369658"/>
                  <a:gd name="connsiteY32" fmla="*/ 1115887 h 1127698"/>
                  <a:gd name="connsiteX33" fmla="*/ 1341484 w 3369658"/>
                  <a:gd name="connsiteY33" fmla="*/ 1113859 h 1127698"/>
                  <a:gd name="connsiteX34" fmla="*/ 1351793 w 3369658"/>
                  <a:gd name="connsiteY34" fmla="*/ 1117323 h 1127698"/>
                  <a:gd name="connsiteX35" fmla="*/ 1352300 w 3369658"/>
                  <a:gd name="connsiteY35" fmla="*/ 1117323 h 1127698"/>
                  <a:gd name="connsiteX36" fmla="*/ 1353821 w 3369658"/>
                  <a:gd name="connsiteY36" fmla="*/ 1117323 h 1127698"/>
                  <a:gd name="connsiteX37" fmla="*/ 1355089 w 3369658"/>
                  <a:gd name="connsiteY37" fmla="*/ 1117323 h 1127698"/>
                  <a:gd name="connsiteX38" fmla="*/ 1361004 w 3369658"/>
                  <a:gd name="connsiteY38" fmla="*/ 1118760 h 1127698"/>
                  <a:gd name="connsiteX39" fmla="*/ 1362610 w 3369658"/>
                  <a:gd name="connsiteY39" fmla="*/ 1118760 h 1127698"/>
                  <a:gd name="connsiteX40" fmla="*/ 1363877 w 3369658"/>
                  <a:gd name="connsiteY40" fmla="*/ 1118760 h 1127698"/>
                  <a:gd name="connsiteX41" fmla="*/ 1364975 w 3369658"/>
                  <a:gd name="connsiteY41" fmla="*/ 1118760 h 1127698"/>
                  <a:gd name="connsiteX42" fmla="*/ 1370046 w 3369658"/>
                  <a:gd name="connsiteY42" fmla="*/ 1119605 h 1127698"/>
                  <a:gd name="connsiteX43" fmla="*/ 1374355 w 3369658"/>
                  <a:gd name="connsiteY43" fmla="*/ 1120197 h 1127698"/>
                  <a:gd name="connsiteX44" fmla="*/ 1379172 w 3369658"/>
                  <a:gd name="connsiteY44" fmla="*/ 1120788 h 1127698"/>
                  <a:gd name="connsiteX45" fmla="*/ 1383566 w 3369658"/>
                  <a:gd name="connsiteY45" fmla="*/ 1120788 h 1127698"/>
                  <a:gd name="connsiteX46" fmla="*/ 1388468 w 3369658"/>
                  <a:gd name="connsiteY46" fmla="*/ 1120788 h 1127698"/>
                  <a:gd name="connsiteX47" fmla="*/ 1391932 w 3369658"/>
                  <a:gd name="connsiteY47" fmla="*/ 1120788 h 1127698"/>
                  <a:gd name="connsiteX48" fmla="*/ 1402326 w 3369658"/>
                  <a:gd name="connsiteY48" fmla="*/ 1120788 h 1127698"/>
                  <a:gd name="connsiteX49" fmla="*/ 1408748 w 3369658"/>
                  <a:gd name="connsiteY49" fmla="*/ 1120788 h 1127698"/>
                  <a:gd name="connsiteX50" fmla="*/ 1411368 w 3369658"/>
                  <a:gd name="connsiteY50" fmla="*/ 1120788 h 1127698"/>
                  <a:gd name="connsiteX51" fmla="*/ 1412382 w 3369658"/>
                  <a:gd name="connsiteY51" fmla="*/ 1122732 h 1127698"/>
                  <a:gd name="connsiteX52" fmla="*/ 1412382 w 3369658"/>
                  <a:gd name="connsiteY52" fmla="*/ 1120619 h 1127698"/>
                  <a:gd name="connsiteX53" fmla="*/ 1423283 w 3369658"/>
                  <a:gd name="connsiteY53" fmla="*/ 1119183 h 1127698"/>
                  <a:gd name="connsiteX54" fmla="*/ 1423790 w 3369658"/>
                  <a:gd name="connsiteY54" fmla="*/ 1119183 h 1127698"/>
                  <a:gd name="connsiteX55" fmla="*/ 1425480 w 3369658"/>
                  <a:gd name="connsiteY55" fmla="*/ 1118760 h 1127698"/>
                  <a:gd name="connsiteX56" fmla="*/ 1427424 w 3369658"/>
                  <a:gd name="connsiteY56" fmla="*/ 1118760 h 1127698"/>
                  <a:gd name="connsiteX57" fmla="*/ 1432156 w 3369658"/>
                  <a:gd name="connsiteY57" fmla="*/ 1117746 h 1127698"/>
                  <a:gd name="connsiteX58" fmla="*/ 1434775 w 3369658"/>
                  <a:gd name="connsiteY58" fmla="*/ 1117070 h 1127698"/>
                  <a:gd name="connsiteX59" fmla="*/ 1436803 w 3369658"/>
                  <a:gd name="connsiteY59" fmla="*/ 1116563 h 1127698"/>
                  <a:gd name="connsiteX60" fmla="*/ 1440859 w 3369658"/>
                  <a:gd name="connsiteY60" fmla="*/ 1115380 h 1127698"/>
                  <a:gd name="connsiteX61" fmla="*/ 1441451 w 3369658"/>
                  <a:gd name="connsiteY61" fmla="*/ 1115380 h 1127698"/>
                  <a:gd name="connsiteX62" fmla="*/ 1442719 w 3369658"/>
                  <a:gd name="connsiteY62" fmla="*/ 1114958 h 1127698"/>
                  <a:gd name="connsiteX63" fmla="*/ 1443648 w 3369658"/>
                  <a:gd name="connsiteY63" fmla="*/ 1114958 h 1127698"/>
                  <a:gd name="connsiteX64" fmla="*/ 1451169 w 3369658"/>
                  <a:gd name="connsiteY64" fmla="*/ 1112084 h 1127698"/>
                  <a:gd name="connsiteX65" fmla="*/ 1452014 w 3369658"/>
                  <a:gd name="connsiteY65" fmla="*/ 1112084 h 1127698"/>
                  <a:gd name="connsiteX66" fmla="*/ 1453873 w 3369658"/>
                  <a:gd name="connsiteY66" fmla="*/ 1111239 h 1127698"/>
                  <a:gd name="connsiteX67" fmla="*/ 1462830 w 3369658"/>
                  <a:gd name="connsiteY67" fmla="*/ 1106676 h 1127698"/>
                  <a:gd name="connsiteX68" fmla="*/ 3366861 w 3369658"/>
                  <a:gd name="connsiteY68" fmla="*/ -319 h 1127698"/>
                  <a:gd name="connsiteX69" fmla="*/ 3368974 w 3369658"/>
                  <a:gd name="connsiteY69" fmla="*/ 3399 h 1127698"/>
                  <a:gd name="connsiteX70" fmla="*/ 1464605 w 3369658"/>
                  <a:gd name="connsiteY70" fmla="*/ 1110479 h 1127698"/>
                  <a:gd name="connsiteX71" fmla="*/ 1455225 w 3369658"/>
                  <a:gd name="connsiteY71" fmla="*/ 1115211 h 1127698"/>
                  <a:gd name="connsiteX72" fmla="*/ 1453197 w 3369658"/>
                  <a:gd name="connsiteY72" fmla="*/ 1116056 h 1127698"/>
                  <a:gd name="connsiteX73" fmla="*/ 1452352 w 3369658"/>
                  <a:gd name="connsiteY73" fmla="*/ 1116056 h 1127698"/>
                  <a:gd name="connsiteX74" fmla="*/ 1444577 w 3369658"/>
                  <a:gd name="connsiteY74" fmla="*/ 1119014 h 1127698"/>
                  <a:gd name="connsiteX75" fmla="*/ 1443902 w 3369658"/>
                  <a:gd name="connsiteY75" fmla="*/ 1119014 h 1127698"/>
                  <a:gd name="connsiteX76" fmla="*/ 1442803 w 3369658"/>
                  <a:gd name="connsiteY76" fmla="*/ 1119014 h 1127698"/>
                  <a:gd name="connsiteX77" fmla="*/ 1442127 w 3369658"/>
                  <a:gd name="connsiteY77" fmla="*/ 1119014 h 1127698"/>
                  <a:gd name="connsiteX78" fmla="*/ 1437479 w 3369658"/>
                  <a:gd name="connsiteY78" fmla="*/ 1120365 h 1127698"/>
                  <a:gd name="connsiteX79" fmla="*/ 1435536 w 3369658"/>
                  <a:gd name="connsiteY79" fmla="*/ 1120872 h 1127698"/>
                  <a:gd name="connsiteX80" fmla="*/ 1432747 w 3369658"/>
                  <a:gd name="connsiteY80" fmla="*/ 1121633 h 1127698"/>
                  <a:gd name="connsiteX81" fmla="*/ 1427846 w 3369658"/>
                  <a:gd name="connsiteY81" fmla="*/ 1122647 h 1127698"/>
                  <a:gd name="connsiteX82" fmla="*/ 1425987 w 3369658"/>
                  <a:gd name="connsiteY82" fmla="*/ 1122647 h 1127698"/>
                  <a:gd name="connsiteX83" fmla="*/ 1424128 w 3369658"/>
                  <a:gd name="connsiteY83" fmla="*/ 1123070 h 1127698"/>
                  <a:gd name="connsiteX84" fmla="*/ 1423536 w 3369658"/>
                  <a:gd name="connsiteY84" fmla="*/ 1123070 h 1127698"/>
                  <a:gd name="connsiteX85" fmla="*/ 1412382 w 3369658"/>
                  <a:gd name="connsiteY85" fmla="*/ 1124591 h 1127698"/>
                  <a:gd name="connsiteX86" fmla="*/ 1411537 w 3369658"/>
                  <a:gd name="connsiteY86" fmla="*/ 1124591 h 1127698"/>
                  <a:gd name="connsiteX87" fmla="*/ 1408833 w 3369658"/>
                  <a:gd name="connsiteY87" fmla="*/ 1124591 h 1127698"/>
                  <a:gd name="connsiteX88" fmla="*/ 1402242 w 3369658"/>
                  <a:gd name="connsiteY88" fmla="*/ 1124591 h 1127698"/>
                  <a:gd name="connsiteX89" fmla="*/ 1394382 w 3369658"/>
                  <a:gd name="connsiteY89" fmla="*/ 1124591 h 1127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3369658" h="1127698">
                    <a:moveTo>
                      <a:pt x="1394382" y="1127379"/>
                    </a:moveTo>
                    <a:lnTo>
                      <a:pt x="1390411" y="1127379"/>
                    </a:lnTo>
                    <a:lnTo>
                      <a:pt x="1387876" y="1127379"/>
                    </a:lnTo>
                    <a:lnTo>
                      <a:pt x="1382890" y="1127379"/>
                    </a:lnTo>
                    <a:lnTo>
                      <a:pt x="1380693" y="1127379"/>
                    </a:lnTo>
                    <a:lnTo>
                      <a:pt x="1379341" y="1127379"/>
                    </a:lnTo>
                    <a:lnTo>
                      <a:pt x="1378327" y="1127379"/>
                    </a:lnTo>
                    <a:lnTo>
                      <a:pt x="1373426" y="1126872"/>
                    </a:lnTo>
                    <a:lnTo>
                      <a:pt x="1372412" y="1126872"/>
                    </a:lnTo>
                    <a:lnTo>
                      <a:pt x="1371060" y="1126872"/>
                    </a:lnTo>
                    <a:lnTo>
                      <a:pt x="1369031" y="1126872"/>
                    </a:lnTo>
                    <a:lnTo>
                      <a:pt x="1363792" y="1125943"/>
                    </a:lnTo>
                    <a:lnTo>
                      <a:pt x="1362778" y="1125943"/>
                    </a:lnTo>
                    <a:lnTo>
                      <a:pt x="1361342" y="1125943"/>
                    </a:lnTo>
                    <a:lnTo>
                      <a:pt x="1359652" y="1125943"/>
                    </a:lnTo>
                    <a:lnTo>
                      <a:pt x="1353568" y="1124422"/>
                    </a:lnTo>
                    <a:lnTo>
                      <a:pt x="1352469" y="1124422"/>
                    </a:lnTo>
                    <a:lnTo>
                      <a:pt x="1351033" y="1124422"/>
                    </a:lnTo>
                    <a:lnTo>
                      <a:pt x="1350441" y="1124422"/>
                    </a:lnTo>
                    <a:cubicBezTo>
                      <a:pt x="1346300" y="1123154"/>
                      <a:pt x="1342836" y="1121971"/>
                      <a:pt x="1339540" y="1120704"/>
                    </a:cubicBezTo>
                    <a:lnTo>
                      <a:pt x="1339033" y="1120704"/>
                    </a:lnTo>
                    <a:lnTo>
                      <a:pt x="1335399" y="1119098"/>
                    </a:lnTo>
                    <a:lnTo>
                      <a:pt x="1333540" y="1118337"/>
                    </a:lnTo>
                    <a:lnTo>
                      <a:pt x="1331935" y="1117661"/>
                    </a:lnTo>
                    <a:cubicBezTo>
                      <a:pt x="1329484" y="1116394"/>
                      <a:pt x="1327033" y="1115211"/>
                      <a:pt x="1324667" y="1113859"/>
                    </a:cubicBezTo>
                    <a:lnTo>
                      <a:pt x="-684" y="347581"/>
                    </a:lnTo>
                    <a:lnTo>
                      <a:pt x="1344" y="343864"/>
                    </a:lnTo>
                    <a:lnTo>
                      <a:pt x="1326949" y="1107098"/>
                    </a:lnTo>
                    <a:cubicBezTo>
                      <a:pt x="1329214" y="1108442"/>
                      <a:pt x="1331554" y="1109659"/>
                      <a:pt x="1333963" y="1110732"/>
                    </a:cubicBezTo>
                    <a:lnTo>
                      <a:pt x="1335399" y="1111408"/>
                    </a:lnTo>
                    <a:lnTo>
                      <a:pt x="1337259" y="1112253"/>
                    </a:lnTo>
                    <a:lnTo>
                      <a:pt x="1340723" y="1113690"/>
                    </a:lnTo>
                    <a:lnTo>
                      <a:pt x="1340723" y="1115887"/>
                    </a:lnTo>
                    <a:lnTo>
                      <a:pt x="1341484" y="1113859"/>
                    </a:lnTo>
                    <a:cubicBezTo>
                      <a:pt x="1344855" y="1115202"/>
                      <a:pt x="1348294" y="1116360"/>
                      <a:pt x="1351793" y="1117323"/>
                    </a:cubicBezTo>
                    <a:lnTo>
                      <a:pt x="1352300" y="1117323"/>
                    </a:lnTo>
                    <a:lnTo>
                      <a:pt x="1353821" y="1117323"/>
                    </a:lnTo>
                    <a:lnTo>
                      <a:pt x="1355089" y="1117323"/>
                    </a:lnTo>
                    <a:lnTo>
                      <a:pt x="1361004" y="1118760"/>
                    </a:lnTo>
                    <a:lnTo>
                      <a:pt x="1362610" y="1118760"/>
                    </a:lnTo>
                    <a:lnTo>
                      <a:pt x="1363877" y="1118760"/>
                    </a:lnTo>
                    <a:lnTo>
                      <a:pt x="1364975" y="1118760"/>
                    </a:lnTo>
                    <a:lnTo>
                      <a:pt x="1370046" y="1119605"/>
                    </a:lnTo>
                    <a:lnTo>
                      <a:pt x="1374355" y="1120197"/>
                    </a:lnTo>
                    <a:lnTo>
                      <a:pt x="1379172" y="1120788"/>
                    </a:lnTo>
                    <a:lnTo>
                      <a:pt x="1383566" y="1120788"/>
                    </a:lnTo>
                    <a:lnTo>
                      <a:pt x="1388468" y="1120788"/>
                    </a:lnTo>
                    <a:lnTo>
                      <a:pt x="1391932" y="1120788"/>
                    </a:lnTo>
                    <a:lnTo>
                      <a:pt x="1402326" y="1120788"/>
                    </a:lnTo>
                    <a:lnTo>
                      <a:pt x="1408748" y="1120788"/>
                    </a:lnTo>
                    <a:lnTo>
                      <a:pt x="1411368" y="1120788"/>
                    </a:lnTo>
                    <a:lnTo>
                      <a:pt x="1412382" y="1122732"/>
                    </a:lnTo>
                    <a:lnTo>
                      <a:pt x="1412382" y="1120619"/>
                    </a:lnTo>
                    <a:cubicBezTo>
                      <a:pt x="1416184" y="1120619"/>
                      <a:pt x="1419818" y="1119774"/>
                      <a:pt x="1423283" y="1119183"/>
                    </a:cubicBezTo>
                    <a:lnTo>
                      <a:pt x="1423790" y="1119183"/>
                    </a:lnTo>
                    <a:lnTo>
                      <a:pt x="1425480" y="1118760"/>
                    </a:lnTo>
                    <a:lnTo>
                      <a:pt x="1427424" y="1118760"/>
                    </a:lnTo>
                    <a:cubicBezTo>
                      <a:pt x="1429020" y="1118515"/>
                      <a:pt x="1430601" y="1118177"/>
                      <a:pt x="1432156" y="1117746"/>
                    </a:cubicBezTo>
                    <a:lnTo>
                      <a:pt x="1434775" y="1117070"/>
                    </a:lnTo>
                    <a:lnTo>
                      <a:pt x="1436803" y="1116563"/>
                    </a:lnTo>
                    <a:lnTo>
                      <a:pt x="1440859" y="1115380"/>
                    </a:lnTo>
                    <a:lnTo>
                      <a:pt x="1441451" y="1115380"/>
                    </a:lnTo>
                    <a:lnTo>
                      <a:pt x="1442719" y="1114958"/>
                    </a:lnTo>
                    <a:lnTo>
                      <a:pt x="1443648" y="1114958"/>
                    </a:lnTo>
                    <a:lnTo>
                      <a:pt x="1451169" y="1112084"/>
                    </a:lnTo>
                    <a:lnTo>
                      <a:pt x="1452014" y="1112084"/>
                    </a:lnTo>
                    <a:lnTo>
                      <a:pt x="1453873" y="1111239"/>
                    </a:lnTo>
                    <a:cubicBezTo>
                      <a:pt x="1456949" y="1109912"/>
                      <a:pt x="1459941" y="1108383"/>
                      <a:pt x="1462830" y="1106676"/>
                    </a:cubicBezTo>
                    <a:lnTo>
                      <a:pt x="3366861" y="-319"/>
                    </a:lnTo>
                    <a:lnTo>
                      <a:pt x="3368974" y="3399"/>
                    </a:lnTo>
                    <a:lnTo>
                      <a:pt x="1464605" y="1110479"/>
                    </a:lnTo>
                    <a:cubicBezTo>
                      <a:pt x="1461901" y="1112000"/>
                      <a:pt x="1458943" y="1113521"/>
                      <a:pt x="1455225" y="1115211"/>
                    </a:cubicBezTo>
                    <a:lnTo>
                      <a:pt x="1453197" y="1116056"/>
                    </a:lnTo>
                    <a:lnTo>
                      <a:pt x="1452352" y="1116056"/>
                    </a:lnTo>
                    <a:cubicBezTo>
                      <a:pt x="1449817" y="1117154"/>
                      <a:pt x="1447197" y="1118084"/>
                      <a:pt x="1444577" y="1119014"/>
                    </a:cubicBezTo>
                    <a:lnTo>
                      <a:pt x="1443902" y="1119014"/>
                    </a:lnTo>
                    <a:lnTo>
                      <a:pt x="1442803" y="1119014"/>
                    </a:lnTo>
                    <a:lnTo>
                      <a:pt x="1442127" y="1119014"/>
                    </a:lnTo>
                    <a:lnTo>
                      <a:pt x="1437479" y="1120365"/>
                    </a:lnTo>
                    <a:lnTo>
                      <a:pt x="1435536" y="1120872"/>
                    </a:lnTo>
                    <a:lnTo>
                      <a:pt x="1432747" y="1121633"/>
                    </a:lnTo>
                    <a:cubicBezTo>
                      <a:pt x="1431142" y="1121633"/>
                      <a:pt x="1429536" y="1122309"/>
                      <a:pt x="1427846" y="1122647"/>
                    </a:cubicBezTo>
                    <a:lnTo>
                      <a:pt x="1425987" y="1122647"/>
                    </a:lnTo>
                    <a:lnTo>
                      <a:pt x="1424128" y="1123070"/>
                    </a:lnTo>
                    <a:lnTo>
                      <a:pt x="1423536" y="1123070"/>
                    </a:lnTo>
                    <a:cubicBezTo>
                      <a:pt x="1419987" y="1123636"/>
                      <a:pt x="1416269" y="1124143"/>
                      <a:pt x="1412382" y="1124591"/>
                    </a:cubicBezTo>
                    <a:lnTo>
                      <a:pt x="1411537" y="1124591"/>
                    </a:lnTo>
                    <a:lnTo>
                      <a:pt x="1408833" y="1124591"/>
                    </a:lnTo>
                    <a:lnTo>
                      <a:pt x="1402242" y="1124591"/>
                    </a:lnTo>
                    <a:lnTo>
                      <a:pt x="1394382" y="1124591"/>
                    </a:lnTo>
                    <a:close/>
                  </a:path>
                </a:pathLst>
              </a:custGeom>
              <a:solidFill>
                <a:srgbClr val="FE8F02"/>
              </a:solidFill>
              <a:ln w="843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8" name="">
                <a:extLst>
                  <a:ext uri="{FF2B5EF4-FFF2-40B4-BE49-F238E27FC236}">
                    <a16:creationId xmlns:a16="http://schemas.microsoft.com/office/drawing/2014/main" id="{2A1EF31C-524E-4899-9F5A-C023623D776D}"/>
                  </a:ext>
                </a:extLst>
              </p:cNvPr>
              <p:cNvSpPr/>
              <p:nvPr/>
            </p:nvSpPr>
            <p:spPr>
              <a:xfrm>
                <a:off x="4533855" y="3226614"/>
                <a:ext cx="3369658" cy="1127698"/>
              </a:xfrm>
              <a:custGeom>
                <a:avLst/>
                <a:gdLst>
                  <a:gd name="connsiteX0" fmla="*/ 1394382 w 3369658"/>
                  <a:gd name="connsiteY0" fmla="*/ 1127379 h 1127698"/>
                  <a:gd name="connsiteX1" fmla="*/ 1390411 w 3369658"/>
                  <a:gd name="connsiteY1" fmla="*/ 1127379 h 1127698"/>
                  <a:gd name="connsiteX2" fmla="*/ 1387876 w 3369658"/>
                  <a:gd name="connsiteY2" fmla="*/ 1127379 h 1127698"/>
                  <a:gd name="connsiteX3" fmla="*/ 1382890 w 3369658"/>
                  <a:gd name="connsiteY3" fmla="*/ 1127379 h 1127698"/>
                  <a:gd name="connsiteX4" fmla="*/ 1380693 w 3369658"/>
                  <a:gd name="connsiteY4" fmla="*/ 1127379 h 1127698"/>
                  <a:gd name="connsiteX5" fmla="*/ 1379341 w 3369658"/>
                  <a:gd name="connsiteY5" fmla="*/ 1127379 h 1127698"/>
                  <a:gd name="connsiteX6" fmla="*/ 1378327 w 3369658"/>
                  <a:gd name="connsiteY6" fmla="*/ 1127379 h 1127698"/>
                  <a:gd name="connsiteX7" fmla="*/ 1373426 w 3369658"/>
                  <a:gd name="connsiteY7" fmla="*/ 1126872 h 1127698"/>
                  <a:gd name="connsiteX8" fmla="*/ 1372412 w 3369658"/>
                  <a:gd name="connsiteY8" fmla="*/ 1126872 h 1127698"/>
                  <a:gd name="connsiteX9" fmla="*/ 1371060 w 3369658"/>
                  <a:gd name="connsiteY9" fmla="*/ 1126872 h 1127698"/>
                  <a:gd name="connsiteX10" fmla="*/ 1369031 w 3369658"/>
                  <a:gd name="connsiteY10" fmla="*/ 1126872 h 1127698"/>
                  <a:gd name="connsiteX11" fmla="*/ 1363792 w 3369658"/>
                  <a:gd name="connsiteY11" fmla="*/ 1125943 h 1127698"/>
                  <a:gd name="connsiteX12" fmla="*/ 1362778 w 3369658"/>
                  <a:gd name="connsiteY12" fmla="*/ 1125943 h 1127698"/>
                  <a:gd name="connsiteX13" fmla="*/ 1361342 w 3369658"/>
                  <a:gd name="connsiteY13" fmla="*/ 1125943 h 1127698"/>
                  <a:gd name="connsiteX14" fmla="*/ 1359652 w 3369658"/>
                  <a:gd name="connsiteY14" fmla="*/ 1125943 h 1127698"/>
                  <a:gd name="connsiteX15" fmla="*/ 1353568 w 3369658"/>
                  <a:gd name="connsiteY15" fmla="*/ 1124422 h 1127698"/>
                  <a:gd name="connsiteX16" fmla="*/ 1352469 w 3369658"/>
                  <a:gd name="connsiteY16" fmla="*/ 1124422 h 1127698"/>
                  <a:gd name="connsiteX17" fmla="*/ 1351033 w 3369658"/>
                  <a:gd name="connsiteY17" fmla="*/ 1124422 h 1127698"/>
                  <a:gd name="connsiteX18" fmla="*/ 1350441 w 3369658"/>
                  <a:gd name="connsiteY18" fmla="*/ 1124422 h 1127698"/>
                  <a:gd name="connsiteX19" fmla="*/ 1339540 w 3369658"/>
                  <a:gd name="connsiteY19" fmla="*/ 1120704 h 1127698"/>
                  <a:gd name="connsiteX20" fmla="*/ 1339033 w 3369658"/>
                  <a:gd name="connsiteY20" fmla="*/ 1120704 h 1127698"/>
                  <a:gd name="connsiteX21" fmla="*/ 1335399 w 3369658"/>
                  <a:gd name="connsiteY21" fmla="*/ 1119098 h 1127698"/>
                  <a:gd name="connsiteX22" fmla="*/ 1333540 w 3369658"/>
                  <a:gd name="connsiteY22" fmla="*/ 1118337 h 1127698"/>
                  <a:gd name="connsiteX23" fmla="*/ 1331935 w 3369658"/>
                  <a:gd name="connsiteY23" fmla="*/ 1117661 h 1127698"/>
                  <a:gd name="connsiteX24" fmla="*/ 1324667 w 3369658"/>
                  <a:gd name="connsiteY24" fmla="*/ 1113859 h 1127698"/>
                  <a:gd name="connsiteX25" fmla="*/ -684 w 3369658"/>
                  <a:gd name="connsiteY25" fmla="*/ 347581 h 1127698"/>
                  <a:gd name="connsiteX26" fmla="*/ 1344 w 3369658"/>
                  <a:gd name="connsiteY26" fmla="*/ 343864 h 1127698"/>
                  <a:gd name="connsiteX27" fmla="*/ 1326949 w 3369658"/>
                  <a:gd name="connsiteY27" fmla="*/ 1107098 h 1127698"/>
                  <a:gd name="connsiteX28" fmla="*/ 1333963 w 3369658"/>
                  <a:gd name="connsiteY28" fmla="*/ 1110732 h 1127698"/>
                  <a:gd name="connsiteX29" fmla="*/ 1335399 w 3369658"/>
                  <a:gd name="connsiteY29" fmla="*/ 1111408 h 1127698"/>
                  <a:gd name="connsiteX30" fmla="*/ 1337259 w 3369658"/>
                  <a:gd name="connsiteY30" fmla="*/ 1112253 h 1127698"/>
                  <a:gd name="connsiteX31" fmla="*/ 1340723 w 3369658"/>
                  <a:gd name="connsiteY31" fmla="*/ 1113690 h 1127698"/>
                  <a:gd name="connsiteX32" fmla="*/ 1340723 w 3369658"/>
                  <a:gd name="connsiteY32" fmla="*/ 1115887 h 1127698"/>
                  <a:gd name="connsiteX33" fmla="*/ 1341484 w 3369658"/>
                  <a:gd name="connsiteY33" fmla="*/ 1113859 h 1127698"/>
                  <a:gd name="connsiteX34" fmla="*/ 1351793 w 3369658"/>
                  <a:gd name="connsiteY34" fmla="*/ 1117323 h 1127698"/>
                  <a:gd name="connsiteX35" fmla="*/ 1352300 w 3369658"/>
                  <a:gd name="connsiteY35" fmla="*/ 1117323 h 1127698"/>
                  <a:gd name="connsiteX36" fmla="*/ 1353821 w 3369658"/>
                  <a:gd name="connsiteY36" fmla="*/ 1117323 h 1127698"/>
                  <a:gd name="connsiteX37" fmla="*/ 1355089 w 3369658"/>
                  <a:gd name="connsiteY37" fmla="*/ 1117323 h 1127698"/>
                  <a:gd name="connsiteX38" fmla="*/ 1361004 w 3369658"/>
                  <a:gd name="connsiteY38" fmla="*/ 1118760 h 1127698"/>
                  <a:gd name="connsiteX39" fmla="*/ 1362610 w 3369658"/>
                  <a:gd name="connsiteY39" fmla="*/ 1118760 h 1127698"/>
                  <a:gd name="connsiteX40" fmla="*/ 1363877 w 3369658"/>
                  <a:gd name="connsiteY40" fmla="*/ 1118760 h 1127698"/>
                  <a:gd name="connsiteX41" fmla="*/ 1364975 w 3369658"/>
                  <a:gd name="connsiteY41" fmla="*/ 1118760 h 1127698"/>
                  <a:gd name="connsiteX42" fmla="*/ 1370046 w 3369658"/>
                  <a:gd name="connsiteY42" fmla="*/ 1119605 h 1127698"/>
                  <a:gd name="connsiteX43" fmla="*/ 1374355 w 3369658"/>
                  <a:gd name="connsiteY43" fmla="*/ 1120197 h 1127698"/>
                  <a:gd name="connsiteX44" fmla="*/ 1379172 w 3369658"/>
                  <a:gd name="connsiteY44" fmla="*/ 1120788 h 1127698"/>
                  <a:gd name="connsiteX45" fmla="*/ 1383566 w 3369658"/>
                  <a:gd name="connsiteY45" fmla="*/ 1120788 h 1127698"/>
                  <a:gd name="connsiteX46" fmla="*/ 1388468 w 3369658"/>
                  <a:gd name="connsiteY46" fmla="*/ 1120788 h 1127698"/>
                  <a:gd name="connsiteX47" fmla="*/ 1391932 w 3369658"/>
                  <a:gd name="connsiteY47" fmla="*/ 1120788 h 1127698"/>
                  <a:gd name="connsiteX48" fmla="*/ 1402326 w 3369658"/>
                  <a:gd name="connsiteY48" fmla="*/ 1120788 h 1127698"/>
                  <a:gd name="connsiteX49" fmla="*/ 1408748 w 3369658"/>
                  <a:gd name="connsiteY49" fmla="*/ 1120788 h 1127698"/>
                  <a:gd name="connsiteX50" fmla="*/ 1411368 w 3369658"/>
                  <a:gd name="connsiteY50" fmla="*/ 1120788 h 1127698"/>
                  <a:gd name="connsiteX51" fmla="*/ 1412382 w 3369658"/>
                  <a:gd name="connsiteY51" fmla="*/ 1122732 h 1127698"/>
                  <a:gd name="connsiteX52" fmla="*/ 1412382 w 3369658"/>
                  <a:gd name="connsiteY52" fmla="*/ 1120619 h 1127698"/>
                  <a:gd name="connsiteX53" fmla="*/ 1423283 w 3369658"/>
                  <a:gd name="connsiteY53" fmla="*/ 1119183 h 1127698"/>
                  <a:gd name="connsiteX54" fmla="*/ 1423790 w 3369658"/>
                  <a:gd name="connsiteY54" fmla="*/ 1119183 h 1127698"/>
                  <a:gd name="connsiteX55" fmla="*/ 1425480 w 3369658"/>
                  <a:gd name="connsiteY55" fmla="*/ 1118760 h 1127698"/>
                  <a:gd name="connsiteX56" fmla="*/ 1427424 w 3369658"/>
                  <a:gd name="connsiteY56" fmla="*/ 1118760 h 1127698"/>
                  <a:gd name="connsiteX57" fmla="*/ 1432156 w 3369658"/>
                  <a:gd name="connsiteY57" fmla="*/ 1117746 h 1127698"/>
                  <a:gd name="connsiteX58" fmla="*/ 1434775 w 3369658"/>
                  <a:gd name="connsiteY58" fmla="*/ 1117070 h 1127698"/>
                  <a:gd name="connsiteX59" fmla="*/ 1436803 w 3369658"/>
                  <a:gd name="connsiteY59" fmla="*/ 1116563 h 1127698"/>
                  <a:gd name="connsiteX60" fmla="*/ 1440859 w 3369658"/>
                  <a:gd name="connsiteY60" fmla="*/ 1115380 h 1127698"/>
                  <a:gd name="connsiteX61" fmla="*/ 1441451 w 3369658"/>
                  <a:gd name="connsiteY61" fmla="*/ 1115380 h 1127698"/>
                  <a:gd name="connsiteX62" fmla="*/ 1442719 w 3369658"/>
                  <a:gd name="connsiteY62" fmla="*/ 1114958 h 1127698"/>
                  <a:gd name="connsiteX63" fmla="*/ 1443648 w 3369658"/>
                  <a:gd name="connsiteY63" fmla="*/ 1114958 h 1127698"/>
                  <a:gd name="connsiteX64" fmla="*/ 1451169 w 3369658"/>
                  <a:gd name="connsiteY64" fmla="*/ 1112084 h 1127698"/>
                  <a:gd name="connsiteX65" fmla="*/ 1452014 w 3369658"/>
                  <a:gd name="connsiteY65" fmla="*/ 1112084 h 1127698"/>
                  <a:gd name="connsiteX66" fmla="*/ 1453873 w 3369658"/>
                  <a:gd name="connsiteY66" fmla="*/ 1111239 h 1127698"/>
                  <a:gd name="connsiteX67" fmla="*/ 1462830 w 3369658"/>
                  <a:gd name="connsiteY67" fmla="*/ 1106676 h 1127698"/>
                  <a:gd name="connsiteX68" fmla="*/ 3366861 w 3369658"/>
                  <a:gd name="connsiteY68" fmla="*/ -319 h 1127698"/>
                  <a:gd name="connsiteX69" fmla="*/ 3368974 w 3369658"/>
                  <a:gd name="connsiteY69" fmla="*/ 3399 h 1127698"/>
                  <a:gd name="connsiteX70" fmla="*/ 1464605 w 3369658"/>
                  <a:gd name="connsiteY70" fmla="*/ 1110479 h 1127698"/>
                  <a:gd name="connsiteX71" fmla="*/ 1455225 w 3369658"/>
                  <a:gd name="connsiteY71" fmla="*/ 1115211 h 1127698"/>
                  <a:gd name="connsiteX72" fmla="*/ 1453197 w 3369658"/>
                  <a:gd name="connsiteY72" fmla="*/ 1116056 h 1127698"/>
                  <a:gd name="connsiteX73" fmla="*/ 1452352 w 3369658"/>
                  <a:gd name="connsiteY73" fmla="*/ 1116056 h 1127698"/>
                  <a:gd name="connsiteX74" fmla="*/ 1444577 w 3369658"/>
                  <a:gd name="connsiteY74" fmla="*/ 1119014 h 1127698"/>
                  <a:gd name="connsiteX75" fmla="*/ 1443902 w 3369658"/>
                  <a:gd name="connsiteY75" fmla="*/ 1119014 h 1127698"/>
                  <a:gd name="connsiteX76" fmla="*/ 1442803 w 3369658"/>
                  <a:gd name="connsiteY76" fmla="*/ 1119014 h 1127698"/>
                  <a:gd name="connsiteX77" fmla="*/ 1442127 w 3369658"/>
                  <a:gd name="connsiteY77" fmla="*/ 1119014 h 1127698"/>
                  <a:gd name="connsiteX78" fmla="*/ 1437479 w 3369658"/>
                  <a:gd name="connsiteY78" fmla="*/ 1120365 h 1127698"/>
                  <a:gd name="connsiteX79" fmla="*/ 1435536 w 3369658"/>
                  <a:gd name="connsiteY79" fmla="*/ 1120872 h 1127698"/>
                  <a:gd name="connsiteX80" fmla="*/ 1432747 w 3369658"/>
                  <a:gd name="connsiteY80" fmla="*/ 1121633 h 1127698"/>
                  <a:gd name="connsiteX81" fmla="*/ 1427846 w 3369658"/>
                  <a:gd name="connsiteY81" fmla="*/ 1122647 h 1127698"/>
                  <a:gd name="connsiteX82" fmla="*/ 1425987 w 3369658"/>
                  <a:gd name="connsiteY82" fmla="*/ 1122647 h 1127698"/>
                  <a:gd name="connsiteX83" fmla="*/ 1424128 w 3369658"/>
                  <a:gd name="connsiteY83" fmla="*/ 1123070 h 1127698"/>
                  <a:gd name="connsiteX84" fmla="*/ 1423536 w 3369658"/>
                  <a:gd name="connsiteY84" fmla="*/ 1123070 h 1127698"/>
                  <a:gd name="connsiteX85" fmla="*/ 1412382 w 3369658"/>
                  <a:gd name="connsiteY85" fmla="*/ 1124591 h 1127698"/>
                  <a:gd name="connsiteX86" fmla="*/ 1411537 w 3369658"/>
                  <a:gd name="connsiteY86" fmla="*/ 1124591 h 1127698"/>
                  <a:gd name="connsiteX87" fmla="*/ 1408833 w 3369658"/>
                  <a:gd name="connsiteY87" fmla="*/ 1124591 h 1127698"/>
                  <a:gd name="connsiteX88" fmla="*/ 1402242 w 3369658"/>
                  <a:gd name="connsiteY88" fmla="*/ 1124591 h 1127698"/>
                  <a:gd name="connsiteX89" fmla="*/ 1394382 w 3369658"/>
                  <a:gd name="connsiteY89" fmla="*/ 1124591 h 1127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3369658" h="1127698">
                    <a:moveTo>
                      <a:pt x="1394382" y="1127379"/>
                    </a:moveTo>
                    <a:lnTo>
                      <a:pt x="1390411" y="1127379"/>
                    </a:lnTo>
                    <a:lnTo>
                      <a:pt x="1387876" y="1127379"/>
                    </a:lnTo>
                    <a:lnTo>
                      <a:pt x="1382890" y="1127379"/>
                    </a:lnTo>
                    <a:lnTo>
                      <a:pt x="1380693" y="1127379"/>
                    </a:lnTo>
                    <a:lnTo>
                      <a:pt x="1379341" y="1127379"/>
                    </a:lnTo>
                    <a:lnTo>
                      <a:pt x="1378327" y="1127379"/>
                    </a:lnTo>
                    <a:lnTo>
                      <a:pt x="1373426" y="1126872"/>
                    </a:lnTo>
                    <a:lnTo>
                      <a:pt x="1372412" y="1126872"/>
                    </a:lnTo>
                    <a:lnTo>
                      <a:pt x="1371060" y="1126872"/>
                    </a:lnTo>
                    <a:lnTo>
                      <a:pt x="1369031" y="1126872"/>
                    </a:lnTo>
                    <a:lnTo>
                      <a:pt x="1363792" y="1125943"/>
                    </a:lnTo>
                    <a:lnTo>
                      <a:pt x="1362778" y="1125943"/>
                    </a:lnTo>
                    <a:lnTo>
                      <a:pt x="1361342" y="1125943"/>
                    </a:lnTo>
                    <a:lnTo>
                      <a:pt x="1359652" y="1125943"/>
                    </a:lnTo>
                    <a:lnTo>
                      <a:pt x="1353568" y="1124422"/>
                    </a:lnTo>
                    <a:lnTo>
                      <a:pt x="1352469" y="1124422"/>
                    </a:lnTo>
                    <a:lnTo>
                      <a:pt x="1351033" y="1124422"/>
                    </a:lnTo>
                    <a:lnTo>
                      <a:pt x="1350441" y="1124422"/>
                    </a:lnTo>
                    <a:cubicBezTo>
                      <a:pt x="1346300" y="1123154"/>
                      <a:pt x="1342836" y="1121971"/>
                      <a:pt x="1339540" y="1120704"/>
                    </a:cubicBezTo>
                    <a:lnTo>
                      <a:pt x="1339033" y="1120704"/>
                    </a:lnTo>
                    <a:lnTo>
                      <a:pt x="1335399" y="1119098"/>
                    </a:lnTo>
                    <a:lnTo>
                      <a:pt x="1333540" y="1118337"/>
                    </a:lnTo>
                    <a:lnTo>
                      <a:pt x="1331935" y="1117661"/>
                    </a:lnTo>
                    <a:cubicBezTo>
                      <a:pt x="1329484" y="1116394"/>
                      <a:pt x="1327033" y="1115211"/>
                      <a:pt x="1324667" y="1113859"/>
                    </a:cubicBezTo>
                    <a:lnTo>
                      <a:pt x="-684" y="347581"/>
                    </a:lnTo>
                    <a:lnTo>
                      <a:pt x="1344" y="343864"/>
                    </a:lnTo>
                    <a:lnTo>
                      <a:pt x="1326949" y="1107098"/>
                    </a:lnTo>
                    <a:cubicBezTo>
                      <a:pt x="1329214" y="1108442"/>
                      <a:pt x="1331554" y="1109659"/>
                      <a:pt x="1333963" y="1110732"/>
                    </a:cubicBezTo>
                    <a:lnTo>
                      <a:pt x="1335399" y="1111408"/>
                    </a:lnTo>
                    <a:lnTo>
                      <a:pt x="1337259" y="1112253"/>
                    </a:lnTo>
                    <a:lnTo>
                      <a:pt x="1340723" y="1113690"/>
                    </a:lnTo>
                    <a:lnTo>
                      <a:pt x="1340723" y="1115887"/>
                    </a:lnTo>
                    <a:lnTo>
                      <a:pt x="1341484" y="1113859"/>
                    </a:lnTo>
                    <a:cubicBezTo>
                      <a:pt x="1344855" y="1115202"/>
                      <a:pt x="1348294" y="1116360"/>
                      <a:pt x="1351793" y="1117323"/>
                    </a:cubicBezTo>
                    <a:lnTo>
                      <a:pt x="1352300" y="1117323"/>
                    </a:lnTo>
                    <a:lnTo>
                      <a:pt x="1353821" y="1117323"/>
                    </a:lnTo>
                    <a:lnTo>
                      <a:pt x="1355089" y="1117323"/>
                    </a:lnTo>
                    <a:lnTo>
                      <a:pt x="1361004" y="1118760"/>
                    </a:lnTo>
                    <a:lnTo>
                      <a:pt x="1362610" y="1118760"/>
                    </a:lnTo>
                    <a:lnTo>
                      <a:pt x="1363877" y="1118760"/>
                    </a:lnTo>
                    <a:lnTo>
                      <a:pt x="1364975" y="1118760"/>
                    </a:lnTo>
                    <a:lnTo>
                      <a:pt x="1370046" y="1119605"/>
                    </a:lnTo>
                    <a:lnTo>
                      <a:pt x="1374355" y="1120197"/>
                    </a:lnTo>
                    <a:lnTo>
                      <a:pt x="1379172" y="1120788"/>
                    </a:lnTo>
                    <a:lnTo>
                      <a:pt x="1383566" y="1120788"/>
                    </a:lnTo>
                    <a:lnTo>
                      <a:pt x="1388468" y="1120788"/>
                    </a:lnTo>
                    <a:lnTo>
                      <a:pt x="1391932" y="1120788"/>
                    </a:lnTo>
                    <a:lnTo>
                      <a:pt x="1402326" y="1120788"/>
                    </a:lnTo>
                    <a:lnTo>
                      <a:pt x="1408748" y="1120788"/>
                    </a:lnTo>
                    <a:lnTo>
                      <a:pt x="1411368" y="1120788"/>
                    </a:lnTo>
                    <a:lnTo>
                      <a:pt x="1412382" y="1122732"/>
                    </a:lnTo>
                    <a:lnTo>
                      <a:pt x="1412382" y="1120619"/>
                    </a:lnTo>
                    <a:cubicBezTo>
                      <a:pt x="1416184" y="1120619"/>
                      <a:pt x="1419818" y="1119774"/>
                      <a:pt x="1423283" y="1119183"/>
                    </a:cubicBezTo>
                    <a:lnTo>
                      <a:pt x="1423790" y="1119183"/>
                    </a:lnTo>
                    <a:lnTo>
                      <a:pt x="1425480" y="1118760"/>
                    </a:lnTo>
                    <a:lnTo>
                      <a:pt x="1427424" y="1118760"/>
                    </a:lnTo>
                    <a:cubicBezTo>
                      <a:pt x="1429020" y="1118515"/>
                      <a:pt x="1430601" y="1118177"/>
                      <a:pt x="1432156" y="1117746"/>
                    </a:cubicBezTo>
                    <a:lnTo>
                      <a:pt x="1434775" y="1117070"/>
                    </a:lnTo>
                    <a:lnTo>
                      <a:pt x="1436803" y="1116563"/>
                    </a:lnTo>
                    <a:lnTo>
                      <a:pt x="1440859" y="1115380"/>
                    </a:lnTo>
                    <a:lnTo>
                      <a:pt x="1441451" y="1115380"/>
                    </a:lnTo>
                    <a:lnTo>
                      <a:pt x="1442719" y="1114958"/>
                    </a:lnTo>
                    <a:lnTo>
                      <a:pt x="1443648" y="1114958"/>
                    </a:lnTo>
                    <a:lnTo>
                      <a:pt x="1451169" y="1112084"/>
                    </a:lnTo>
                    <a:lnTo>
                      <a:pt x="1452014" y="1112084"/>
                    </a:lnTo>
                    <a:lnTo>
                      <a:pt x="1453873" y="1111239"/>
                    </a:lnTo>
                    <a:cubicBezTo>
                      <a:pt x="1456949" y="1109912"/>
                      <a:pt x="1459941" y="1108383"/>
                      <a:pt x="1462830" y="1106676"/>
                    </a:cubicBezTo>
                    <a:lnTo>
                      <a:pt x="3366861" y="-319"/>
                    </a:lnTo>
                    <a:lnTo>
                      <a:pt x="3368974" y="3399"/>
                    </a:lnTo>
                    <a:lnTo>
                      <a:pt x="1464605" y="1110479"/>
                    </a:lnTo>
                    <a:cubicBezTo>
                      <a:pt x="1461901" y="1112000"/>
                      <a:pt x="1458943" y="1113521"/>
                      <a:pt x="1455225" y="1115211"/>
                    </a:cubicBezTo>
                    <a:lnTo>
                      <a:pt x="1453197" y="1116056"/>
                    </a:lnTo>
                    <a:lnTo>
                      <a:pt x="1452352" y="1116056"/>
                    </a:lnTo>
                    <a:cubicBezTo>
                      <a:pt x="1449817" y="1117154"/>
                      <a:pt x="1447197" y="1118084"/>
                      <a:pt x="1444577" y="1119014"/>
                    </a:cubicBezTo>
                    <a:lnTo>
                      <a:pt x="1443902" y="1119014"/>
                    </a:lnTo>
                    <a:lnTo>
                      <a:pt x="1442803" y="1119014"/>
                    </a:lnTo>
                    <a:lnTo>
                      <a:pt x="1442127" y="1119014"/>
                    </a:lnTo>
                    <a:lnTo>
                      <a:pt x="1437479" y="1120365"/>
                    </a:lnTo>
                    <a:lnTo>
                      <a:pt x="1435536" y="1120872"/>
                    </a:lnTo>
                    <a:lnTo>
                      <a:pt x="1432747" y="1121633"/>
                    </a:lnTo>
                    <a:cubicBezTo>
                      <a:pt x="1431142" y="1121633"/>
                      <a:pt x="1429536" y="1122309"/>
                      <a:pt x="1427846" y="1122647"/>
                    </a:cubicBezTo>
                    <a:lnTo>
                      <a:pt x="1425987" y="1122647"/>
                    </a:lnTo>
                    <a:lnTo>
                      <a:pt x="1424128" y="1123070"/>
                    </a:lnTo>
                    <a:lnTo>
                      <a:pt x="1423536" y="1123070"/>
                    </a:lnTo>
                    <a:cubicBezTo>
                      <a:pt x="1419987" y="1123636"/>
                      <a:pt x="1416269" y="1124143"/>
                      <a:pt x="1412382" y="1124591"/>
                    </a:cubicBezTo>
                    <a:lnTo>
                      <a:pt x="1411537" y="1124591"/>
                    </a:lnTo>
                    <a:lnTo>
                      <a:pt x="1408833" y="1124591"/>
                    </a:lnTo>
                    <a:lnTo>
                      <a:pt x="1402242" y="1124591"/>
                    </a:lnTo>
                    <a:lnTo>
                      <a:pt x="1394382" y="1124591"/>
                    </a:lnTo>
                    <a:close/>
                  </a:path>
                </a:pathLst>
              </a:custGeom>
              <a:solidFill>
                <a:srgbClr val="FE8F02"/>
              </a:solidFill>
              <a:ln w="843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9" name="">
                <a:extLst>
                  <a:ext uri="{FF2B5EF4-FFF2-40B4-BE49-F238E27FC236}">
                    <a16:creationId xmlns:a16="http://schemas.microsoft.com/office/drawing/2014/main" id="{F95105CE-E0D6-4F5F-A84F-ACEDE95FB749}"/>
                  </a:ext>
                </a:extLst>
              </p:cNvPr>
              <p:cNvSpPr/>
              <p:nvPr/>
            </p:nvSpPr>
            <p:spPr>
              <a:xfrm>
                <a:off x="4476107" y="2126358"/>
                <a:ext cx="3506871" cy="2032666"/>
              </a:xfrm>
              <a:custGeom>
                <a:avLst/>
                <a:gdLst>
                  <a:gd name="connsiteX0" fmla="*/ 3476241 w 3506871"/>
                  <a:gd name="connsiteY0" fmla="*/ 796823 h 2032666"/>
                  <a:gd name="connsiteX1" fmla="*/ 3476749 w 3506871"/>
                  <a:gd name="connsiteY1" fmla="*/ 879890 h 2032666"/>
                  <a:gd name="connsiteX2" fmla="*/ 1523451 w 3506871"/>
                  <a:gd name="connsiteY2" fmla="*/ 2015108 h 2032666"/>
                  <a:gd name="connsiteX3" fmla="*/ 1379796 w 3506871"/>
                  <a:gd name="connsiteY3" fmla="*/ 2015108 h 2032666"/>
                  <a:gd name="connsiteX4" fmla="*/ 29263 w 3506871"/>
                  <a:gd name="connsiteY4" fmla="*/ 1235227 h 2032666"/>
                  <a:gd name="connsiteX5" fmla="*/ 28756 w 3506871"/>
                  <a:gd name="connsiteY5" fmla="*/ 1152160 h 2032666"/>
                  <a:gd name="connsiteX6" fmla="*/ 1982305 w 3506871"/>
                  <a:gd name="connsiteY6" fmla="*/ 16856 h 2032666"/>
                  <a:gd name="connsiteX7" fmla="*/ 2125961 w 3506871"/>
                  <a:gd name="connsiteY7" fmla="*/ 16856 h 20326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506871" h="2032666">
                    <a:moveTo>
                      <a:pt x="3476241" y="796823"/>
                    </a:moveTo>
                    <a:cubicBezTo>
                      <a:pt x="3515957" y="819723"/>
                      <a:pt x="3516211" y="856905"/>
                      <a:pt x="3476749" y="879890"/>
                    </a:cubicBezTo>
                    <a:lnTo>
                      <a:pt x="1523451" y="2015108"/>
                    </a:lnTo>
                    <a:cubicBezTo>
                      <a:pt x="1483989" y="2038094"/>
                      <a:pt x="1419766" y="2038094"/>
                      <a:pt x="1379796" y="2015108"/>
                    </a:cubicBezTo>
                    <a:lnTo>
                      <a:pt x="29263" y="1235227"/>
                    </a:lnTo>
                    <a:cubicBezTo>
                      <a:pt x="-10454" y="1212242"/>
                      <a:pt x="-10708" y="1175145"/>
                      <a:pt x="28756" y="1152160"/>
                    </a:cubicBezTo>
                    <a:lnTo>
                      <a:pt x="1982305" y="16856"/>
                    </a:lnTo>
                    <a:cubicBezTo>
                      <a:pt x="2021768" y="-6044"/>
                      <a:pt x="2085906" y="-6044"/>
                      <a:pt x="2125961" y="16856"/>
                    </a:cubicBezTo>
                    <a:close/>
                  </a:path>
                </a:pathLst>
              </a:custGeom>
              <a:gradFill>
                <a:gsLst>
                  <a:gs pos="89000">
                    <a:srgbClr val="FF6900"/>
                  </a:gs>
                  <a:gs pos="0">
                    <a:srgbClr val="FE8F02"/>
                  </a:gs>
                </a:gsLst>
                <a:lin ang="0" scaled="1"/>
              </a:gradFill>
              <a:ln w="843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sp>
          <p:nvSpPr>
            <p:cNvPr id="22" name="">
              <a:extLst>
                <a:ext uri="{FF2B5EF4-FFF2-40B4-BE49-F238E27FC236}">
                  <a16:creationId xmlns:a16="http://schemas.microsoft.com/office/drawing/2014/main" id="{A8C76D00-F407-4345-AAD6-50C0B452E454}"/>
                </a:ext>
              </a:extLst>
            </p:cNvPr>
            <p:cNvSpPr/>
            <p:nvPr/>
          </p:nvSpPr>
          <p:spPr>
            <a:xfrm>
              <a:off x="4359355" y="1875903"/>
              <a:ext cx="2117033" cy="1892731"/>
            </a:xfrm>
            <a:custGeom>
              <a:avLst/>
              <a:gdLst>
                <a:gd name="connsiteX0" fmla="*/ 2014132 w 2014880"/>
                <a:gd name="connsiteY0" fmla="*/ 591163 h 1801401"/>
                <a:gd name="connsiteX1" fmla="*/ 1717102 w 2014880"/>
                <a:gd name="connsiteY1" fmla="*/ 170420 h 1801401"/>
                <a:gd name="connsiteX2" fmla="*/ 293727 w 2014880"/>
                <a:gd name="connsiteY2" fmla="*/ 170420 h 1801401"/>
                <a:gd name="connsiteX3" fmla="*/ 1176 w 2014880"/>
                <a:gd name="connsiteY3" fmla="*/ 581276 h 1801401"/>
                <a:gd name="connsiteX4" fmla="*/ 1176 w 2014880"/>
                <a:gd name="connsiteY4" fmla="*/ 579839 h 1801401"/>
                <a:gd name="connsiteX5" fmla="*/ -683 w 2014880"/>
                <a:gd name="connsiteY5" fmla="*/ 1215897 h 1801401"/>
                <a:gd name="connsiteX6" fmla="*/ 296515 w 2014880"/>
                <a:gd name="connsiteY6" fmla="*/ 1631062 h 1801401"/>
                <a:gd name="connsiteX7" fmla="*/ 332767 w 2014880"/>
                <a:gd name="connsiteY7" fmla="*/ 1650920 h 1801401"/>
                <a:gd name="connsiteX8" fmla="*/ 345190 w 2014880"/>
                <a:gd name="connsiteY8" fmla="*/ 1657174 h 1801401"/>
                <a:gd name="connsiteX9" fmla="*/ 370541 w 2014880"/>
                <a:gd name="connsiteY9" fmla="*/ 1669595 h 1801401"/>
                <a:gd name="connsiteX10" fmla="*/ 385751 w 2014880"/>
                <a:gd name="connsiteY10" fmla="*/ 1676609 h 1801401"/>
                <a:gd name="connsiteX11" fmla="*/ 409159 w 2014880"/>
                <a:gd name="connsiteY11" fmla="*/ 1687088 h 1801401"/>
                <a:gd name="connsiteX12" fmla="*/ 426059 w 2014880"/>
                <a:gd name="connsiteY12" fmla="*/ 1693932 h 1801401"/>
                <a:gd name="connsiteX13" fmla="*/ 442115 w 2014880"/>
                <a:gd name="connsiteY13" fmla="*/ 1700608 h 1801401"/>
                <a:gd name="connsiteX14" fmla="*/ 450565 w 2014880"/>
                <a:gd name="connsiteY14" fmla="*/ 1703819 h 1801401"/>
                <a:gd name="connsiteX15" fmla="*/ 461044 w 2014880"/>
                <a:gd name="connsiteY15" fmla="*/ 1707791 h 1801401"/>
                <a:gd name="connsiteX16" fmla="*/ 492394 w 2014880"/>
                <a:gd name="connsiteY16" fmla="*/ 1719114 h 1801401"/>
                <a:gd name="connsiteX17" fmla="*/ 499662 w 2014880"/>
                <a:gd name="connsiteY17" fmla="*/ 1721649 h 1801401"/>
                <a:gd name="connsiteX18" fmla="*/ 538111 w 2014880"/>
                <a:gd name="connsiteY18" fmla="*/ 1734072 h 1801401"/>
                <a:gd name="connsiteX19" fmla="*/ 547744 w 2014880"/>
                <a:gd name="connsiteY19" fmla="*/ 1736944 h 1801401"/>
                <a:gd name="connsiteX20" fmla="*/ 564645 w 2014880"/>
                <a:gd name="connsiteY20" fmla="*/ 1741930 h 1801401"/>
                <a:gd name="connsiteX21" fmla="*/ 582306 w 2014880"/>
                <a:gd name="connsiteY21" fmla="*/ 1746747 h 1801401"/>
                <a:gd name="connsiteX22" fmla="*/ 587461 w 2014880"/>
                <a:gd name="connsiteY22" fmla="*/ 1748183 h 1801401"/>
                <a:gd name="connsiteX23" fmla="*/ 627008 w 2014880"/>
                <a:gd name="connsiteY23" fmla="*/ 1758070 h 1801401"/>
                <a:gd name="connsiteX24" fmla="*/ 634614 w 2014880"/>
                <a:gd name="connsiteY24" fmla="*/ 1759930 h 1801401"/>
                <a:gd name="connsiteX25" fmla="*/ 669683 w 2014880"/>
                <a:gd name="connsiteY25" fmla="*/ 1767619 h 1801401"/>
                <a:gd name="connsiteX26" fmla="*/ 673147 w 2014880"/>
                <a:gd name="connsiteY26" fmla="*/ 1768295 h 1801401"/>
                <a:gd name="connsiteX27" fmla="*/ 704160 w 2014880"/>
                <a:gd name="connsiteY27" fmla="*/ 1774211 h 1801401"/>
                <a:gd name="connsiteX28" fmla="*/ 721061 w 2014880"/>
                <a:gd name="connsiteY28" fmla="*/ 1777422 h 1801401"/>
                <a:gd name="connsiteX29" fmla="*/ 762214 w 2014880"/>
                <a:gd name="connsiteY29" fmla="*/ 1783844 h 1801401"/>
                <a:gd name="connsiteX30" fmla="*/ 769397 w 2014880"/>
                <a:gd name="connsiteY30" fmla="*/ 1785027 h 1801401"/>
                <a:gd name="connsiteX31" fmla="*/ 769397 w 2014880"/>
                <a:gd name="connsiteY31" fmla="*/ 1785027 h 1801401"/>
                <a:gd name="connsiteX32" fmla="*/ 817479 w 2014880"/>
                <a:gd name="connsiteY32" fmla="*/ 1791111 h 1801401"/>
                <a:gd name="connsiteX33" fmla="*/ 828802 w 2014880"/>
                <a:gd name="connsiteY33" fmla="*/ 1792210 h 1801401"/>
                <a:gd name="connsiteX34" fmla="*/ 865900 w 2014880"/>
                <a:gd name="connsiteY34" fmla="*/ 1795843 h 1801401"/>
                <a:gd name="connsiteX35" fmla="*/ 866914 w 2014880"/>
                <a:gd name="connsiteY35" fmla="*/ 1795843 h 1801401"/>
                <a:gd name="connsiteX36" fmla="*/ 883814 w 2014880"/>
                <a:gd name="connsiteY36" fmla="*/ 1797027 h 1801401"/>
                <a:gd name="connsiteX37" fmla="*/ 914743 w 2014880"/>
                <a:gd name="connsiteY37" fmla="*/ 1799139 h 1801401"/>
                <a:gd name="connsiteX38" fmla="*/ 934939 w 2014880"/>
                <a:gd name="connsiteY38" fmla="*/ 1799899 h 1801401"/>
                <a:gd name="connsiteX39" fmla="*/ 963670 w 2014880"/>
                <a:gd name="connsiteY39" fmla="*/ 1801083 h 1801401"/>
                <a:gd name="connsiteX40" fmla="*/ 966036 w 2014880"/>
                <a:gd name="connsiteY40" fmla="*/ 1801083 h 1801401"/>
                <a:gd name="connsiteX41" fmla="*/ 982345 w 2014880"/>
                <a:gd name="connsiteY41" fmla="*/ 1801083 h 1801401"/>
                <a:gd name="connsiteX42" fmla="*/ 1013696 w 2014880"/>
                <a:gd name="connsiteY42" fmla="*/ 1801083 h 1801401"/>
                <a:gd name="connsiteX43" fmla="*/ 1034315 w 2014880"/>
                <a:gd name="connsiteY43" fmla="*/ 1801083 h 1801401"/>
                <a:gd name="connsiteX44" fmla="*/ 1063722 w 2014880"/>
                <a:gd name="connsiteY44" fmla="*/ 1800491 h 1801401"/>
                <a:gd name="connsiteX45" fmla="*/ 1069130 w 2014880"/>
                <a:gd name="connsiteY45" fmla="*/ 1800491 h 1801401"/>
                <a:gd name="connsiteX46" fmla="*/ 1102932 w 2014880"/>
                <a:gd name="connsiteY46" fmla="*/ 1798970 h 1801401"/>
                <a:gd name="connsiteX47" fmla="*/ 1110368 w 2014880"/>
                <a:gd name="connsiteY47" fmla="*/ 1798548 h 1801401"/>
                <a:gd name="connsiteX48" fmla="*/ 1153549 w 2014880"/>
                <a:gd name="connsiteY48" fmla="*/ 1795506 h 1801401"/>
                <a:gd name="connsiteX49" fmla="*/ 1155070 w 2014880"/>
                <a:gd name="connsiteY49" fmla="*/ 1795506 h 1801401"/>
                <a:gd name="connsiteX50" fmla="*/ 1180421 w 2014880"/>
                <a:gd name="connsiteY50" fmla="*/ 1793139 h 1801401"/>
                <a:gd name="connsiteX51" fmla="*/ 1195040 w 2014880"/>
                <a:gd name="connsiteY51" fmla="*/ 1791534 h 1801401"/>
                <a:gd name="connsiteX52" fmla="*/ 1205519 w 2014880"/>
                <a:gd name="connsiteY52" fmla="*/ 1790435 h 1801401"/>
                <a:gd name="connsiteX53" fmla="*/ 1247264 w 2014880"/>
                <a:gd name="connsiteY53" fmla="*/ 1785111 h 1801401"/>
                <a:gd name="connsiteX54" fmla="*/ 1253348 w 2014880"/>
                <a:gd name="connsiteY54" fmla="*/ 1784182 h 1801401"/>
                <a:gd name="connsiteX55" fmla="*/ 1289600 w 2014880"/>
                <a:gd name="connsiteY55" fmla="*/ 1778520 h 1801401"/>
                <a:gd name="connsiteX56" fmla="*/ 1300247 w 2014880"/>
                <a:gd name="connsiteY56" fmla="*/ 1776746 h 1801401"/>
                <a:gd name="connsiteX57" fmla="*/ 1308698 w 2014880"/>
                <a:gd name="connsiteY57" fmla="*/ 1775309 h 1801401"/>
                <a:gd name="connsiteX58" fmla="*/ 1323655 w 2014880"/>
                <a:gd name="connsiteY58" fmla="*/ 1772351 h 1801401"/>
                <a:gd name="connsiteX59" fmla="*/ 1350020 w 2014880"/>
                <a:gd name="connsiteY59" fmla="*/ 1767112 h 1801401"/>
                <a:gd name="connsiteX60" fmla="*/ 1371315 w 2014880"/>
                <a:gd name="connsiteY60" fmla="*/ 1762465 h 1801401"/>
                <a:gd name="connsiteX61" fmla="*/ 1396666 w 2014880"/>
                <a:gd name="connsiteY61" fmla="*/ 1756549 h 1801401"/>
                <a:gd name="connsiteX62" fmla="*/ 1417792 w 2014880"/>
                <a:gd name="connsiteY62" fmla="*/ 1751225 h 1801401"/>
                <a:gd name="connsiteX63" fmla="*/ 1443143 w 2014880"/>
                <a:gd name="connsiteY63" fmla="*/ 1744550 h 1801401"/>
                <a:gd name="connsiteX64" fmla="*/ 1464015 w 2014880"/>
                <a:gd name="connsiteY64" fmla="*/ 1738550 h 1801401"/>
                <a:gd name="connsiteX65" fmla="*/ 1488437 w 2014880"/>
                <a:gd name="connsiteY65" fmla="*/ 1731114 h 1801401"/>
                <a:gd name="connsiteX66" fmla="*/ 1499168 w 2014880"/>
                <a:gd name="connsiteY66" fmla="*/ 1727818 h 1801401"/>
                <a:gd name="connsiteX67" fmla="*/ 1514125 w 2014880"/>
                <a:gd name="connsiteY67" fmla="*/ 1722748 h 1801401"/>
                <a:gd name="connsiteX68" fmla="*/ 1523252 w 2014880"/>
                <a:gd name="connsiteY68" fmla="*/ 1719706 h 1801401"/>
                <a:gd name="connsiteX69" fmla="*/ 1560433 w 2014880"/>
                <a:gd name="connsiteY69" fmla="*/ 1706185 h 1801401"/>
                <a:gd name="connsiteX70" fmla="*/ 1567193 w 2014880"/>
                <a:gd name="connsiteY70" fmla="*/ 1703566 h 1801401"/>
                <a:gd name="connsiteX71" fmla="*/ 1598037 w 2014880"/>
                <a:gd name="connsiteY71" fmla="*/ 1691059 h 1801401"/>
                <a:gd name="connsiteX72" fmla="*/ 1607248 w 2014880"/>
                <a:gd name="connsiteY72" fmla="*/ 1687172 h 1801401"/>
                <a:gd name="connsiteX73" fmla="*/ 1642655 w 2014880"/>
                <a:gd name="connsiteY73" fmla="*/ 1671286 h 1801401"/>
                <a:gd name="connsiteX74" fmla="*/ 1646796 w 2014880"/>
                <a:gd name="connsiteY74" fmla="*/ 1669258 h 1801401"/>
                <a:gd name="connsiteX75" fmla="*/ 1677555 w 2014880"/>
                <a:gd name="connsiteY75" fmla="*/ 1653878 h 1801401"/>
                <a:gd name="connsiteX76" fmla="*/ 1686512 w 2014880"/>
                <a:gd name="connsiteY76" fmla="*/ 1649230 h 1801401"/>
                <a:gd name="connsiteX77" fmla="*/ 1719807 w 2014880"/>
                <a:gd name="connsiteY77" fmla="*/ 1630808 h 1801401"/>
                <a:gd name="connsiteX78" fmla="*/ 1732060 w 2014880"/>
                <a:gd name="connsiteY78" fmla="*/ 1623541 h 1801401"/>
                <a:gd name="connsiteX79" fmla="*/ 1734848 w 2014880"/>
                <a:gd name="connsiteY79" fmla="*/ 1621851 h 1801401"/>
                <a:gd name="connsiteX80" fmla="*/ 1744228 w 2014880"/>
                <a:gd name="connsiteY80" fmla="*/ 1616105 h 1801401"/>
                <a:gd name="connsiteX81" fmla="*/ 1752678 w 2014880"/>
                <a:gd name="connsiteY81" fmla="*/ 1610865 h 1801401"/>
                <a:gd name="connsiteX82" fmla="*/ 1761720 w 2014880"/>
                <a:gd name="connsiteY82" fmla="*/ 1604950 h 1801401"/>
                <a:gd name="connsiteX83" fmla="*/ 1770171 w 2014880"/>
                <a:gd name="connsiteY83" fmla="*/ 1599626 h 1801401"/>
                <a:gd name="connsiteX84" fmla="*/ 1778621 w 2014880"/>
                <a:gd name="connsiteY84" fmla="*/ 1593627 h 1801401"/>
                <a:gd name="connsiteX85" fmla="*/ 1786311 w 2014880"/>
                <a:gd name="connsiteY85" fmla="*/ 1588219 h 1801401"/>
                <a:gd name="connsiteX86" fmla="*/ 1794761 w 2014880"/>
                <a:gd name="connsiteY86" fmla="*/ 1582050 h 1801401"/>
                <a:gd name="connsiteX87" fmla="*/ 1802198 w 2014880"/>
                <a:gd name="connsiteY87" fmla="*/ 1576642 h 1801401"/>
                <a:gd name="connsiteX88" fmla="*/ 1810648 w 2014880"/>
                <a:gd name="connsiteY88" fmla="*/ 1570304 h 1801401"/>
                <a:gd name="connsiteX89" fmla="*/ 1817746 w 2014880"/>
                <a:gd name="connsiteY89" fmla="*/ 1564811 h 1801401"/>
                <a:gd name="connsiteX90" fmla="*/ 1825774 w 2014880"/>
                <a:gd name="connsiteY90" fmla="*/ 1558389 h 1801401"/>
                <a:gd name="connsiteX91" fmla="*/ 1832534 w 2014880"/>
                <a:gd name="connsiteY91" fmla="*/ 1552896 h 1801401"/>
                <a:gd name="connsiteX92" fmla="*/ 1840392 w 2014880"/>
                <a:gd name="connsiteY92" fmla="*/ 1546221 h 1801401"/>
                <a:gd name="connsiteX93" fmla="*/ 1846730 w 2014880"/>
                <a:gd name="connsiteY93" fmla="*/ 1540812 h 1801401"/>
                <a:gd name="connsiteX94" fmla="*/ 1854505 w 2014880"/>
                <a:gd name="connsiteY94" fmla="*/ 1533883 h 1801401"/>
                <a:gd name="connsiteX95" fmla="*/ 1859744 w 2014880"/>
                <a:gd name="connsiteY95" fmla="*/ 1529151 h 1801401"/>
                <a:gd name="connsiteX96" fmla="*/ 1860336 w 2014880"/>
                <a:gd name="connsiteY96" fmla="*/ 1528644 h 1801401"/>
                <a:gd name="connsiteX97" fmla="*/ 1875631 w 2014880"/>
                <a:gd name="connsiteY97" fmla="*/ 1513940 h 1801401"/>
                <a:gd name="connsiteX98" fmla="*/ 1879518 w 2014880"/>
                <a:gd name="connsiteY98" fmla="*/ 1509968 h 1801401"/>
                <a:gd name="connsiteX99" fmla="*/ 1890503 w 2014880"/>
                <a:gd name="connsiteY99" fmla="*/ 1498645 h 1801401"/>
                <a:gd name="connsiteX100" fmla="*/ 1894813 w 2014880"/>
                <a:gd name="connsiteY100" fmla="*/ 1493997 h 1801401"/>
                <a:gd name="connsiteX101" fmla="*/ 1906221 w 2014880"/>
                <a:gd name="connsiteY101" fmla="*/ 1481237 h 1801401"/>
                <a:gd name="connsiteX102" fmla="*/ 1908503 w 2014880"/>
                <a:gd name="connsiteY102" fmla="*/ 1478702 h 1801401"/>
                <a:gd name="connsiteX103" fmla="*/ 1921094 w 2014880"/>
                <a:gd name="connsiteY103" fmla="*/ 1463323 h 1801401"/>
                <a:gd name="connsiteX104" fmla="*/ 1922108 w 2014880"/>
                <a:gd name="connsiteY104" fmla="*/ 1462055 h 1801401"/>
                <a:gd name="connsiteX105" fmla="*/ 1924980 w 2014880"/>
                <a:gd name="connsiteY105" fmla="*/ 1458252 h 1801401"/>
                <a:gd name="connsiteX106" fmla="*/ 1931657 w 2014880"/>
                <a:gd name="connsiteY106" fmla="*/ 1449802 h 1801401"/>
                <a:gd name="connsiteX107" fmla="*/ 1935713 w 2014880"/>
                <a:gd name="connsiteY107" fmla="*/ 1444225 h 1801401"/>
                <a:gd name="connsiteX108" fmla="*/ 1941797 w 2014880"/>
                <a:gd name="connsiteY108" fmla="*/ 1435775 h 1801401"/>
                <a:gd name="connsiteX109" fmla="*/ 1945600 w 2014880"/>
                <a:gd name="connsiteY109" fmla="*/ 1430112 h 1801401"/>
                <a:gd name="connsiteX110" fmla="*/ 1951261 w 2014880"/>
                <a:gd name="connsiteY110" fmla="*/ 1421662 h 1801401"/>
                <a:gd name="connsiteX111" fmla="*/ 1954726 w 2014880"/>
                <a:gd name="connsiteY111" fmla="*/ 1416085 h 1801401"/>
                <a:gd name="connsiteX112" fmla="*/ 1960388 w 2014880"/>
                <a:gd name="connsiteY112" fmla="*/ 1406621 h 1801401"/>
                <a:gd name="connsiteX113" fmla="*/ 1962670 w 2014880"/>
                <a:gd name="connsiteY113" fmla="*/ 1402733 h 1801401"/>
                <a:gd name="connsiteX114" fmla="*/ 1963261 w 2014880"/>
                <a:gd name="connsiteY114" fmla="*/ 1401635 h 1801401"/>
                <a:gd name="connsiteX115" fmla="*/ 1967740 w 2014880"/>
                <a:gd name="connsiteY115" fmla="*/ 1393185 h 1801401"/>
                <a:gd name="connsiteX116" fmla="*/ 1970697 w 2014880"/>
                <a:gd name="connsiteY116" fmla="*/ 1387777 h 1801401"/>
                <a:gd name="connsiteX117" fmla="*/ 1975430 w 2014880"/>
                <a:gd name="connsiteY117" fmla="*/ 1378059 h 1801401"/>
                <a:gd name="connsiteX118" fmla="*/ 1977458 w 2014880"/>
                <a:gd name="connsiteY118" fmla="*/ 1373918 h 1801401"/>
                <a:gd name="connsiteX119" fmla="*/ 1983711 w 2014880"/>
                <a:gd name="connsiteY119" fmla="*/ 1359975 h 1801401"/>
                <a:gd name="connsiteX120" fmla="*/ 1984640 w 2014880"/>
                <a:gd name="connsiteY120" fmla="*/ 1357609 h 1801401"/>
                <a:gd name="connsiteX121" fmla="*/ 1989287 w 2014880"/>
                <a:gd name="connsiteY121" fmla="*/ 1345947 h 1801401"/>
                <a:gd name="connsiteX122" fmla="*/ 1989287 w 2014880"/>
                <a:gd name="connsiteY122" fmla="*/ 1345440 h 1801401"/>
                <a:gd name="connsiteX123" fmla="*/ 1991147 w 2014880"/>
                <a:gd name="connsiteY123" fmla="*/ 1340201 h 1801401"/>
                <a:gd name="connsiteX124" fmla="*/ 1994020 w 2014880"/>
                <a:gd name="connsiteY124" fmla="*/ 1331751 h 1801401"/>
                <a:gd name="connsiteX125" fmla="*/ 1995879 w 2014880"/>
                <a:gd name="connsiteY125" fmla="*/ 1325666 h 1801401"/>
                <a:gd name="connsiteX126" fmla="*/ 1998330 w 2014880"/>
                <a:gd name="connsiteY126" fmla="*/ 1317808 h 1801401"/>
                <a:gd name="connsiteX127" fmla="*/ 2000020 w 2014880"/>
                <a:gd name="connsiteY127" fmla="*/ 1311554 h 1801401"/>
                <a:gd name="connsiteX128" fmla="*/ 2002132 w 2014880"/>
                <a:gd name="connsiteY128" fmla="*/ 1303780 h 1801401"/>
                <a:gd name="connsiteX129" fmla="*/ 2003569 w 2014880"/>
                <a:gd name="connsiteY129" fmla="*/ 1297443 h 1801401"/>
                <a:gd name="connsiteX130" fmla="*/ 2005259 w 2014880"/>
                <a:gd name="connsiteY130" fmla="*/ 1289837 h 1801401"/>
                <a:gd name="connsiteX131" fmla="*/ 2005259 w 2014880"/>
                <a:gd name="connsiteY131" fmla="*/ 1288485 h 1801401"/>
                <a:gd name="connsiteX132" fmla="*/ 2006105 w 2014880"/>
                <a:gd name="connsiteY132" fmla="*/ 1283415 h 1801401"/>
                <a:gd name="connsiteX133" fmla="*/ 2007540 w 2014880"/>
                <a:gd name="connsiteY133" fmla="*/ 1275640 h 1801401"/>
                <a:gd name="connsiteX134" fmla="*/ 2008470 w 2014880"/>
                <a:gd name="connsiteY134" fmla="*/ 1269218 h 1801401"/>
                <a:gd name="connsiteX135" fmla="*/ 2009484 w 2014880"/>
                <a:gd name="connsiteY135" fmla="*/ 1261529 h 1801401"/>
                <a:gd name="connsiteX136" fmla="*/ 2010161 w 2014880"/>
                <a:gd name="connsiteY136" fmla="*/ 1254937 h 1801401"/>
                <a:gd name="connsiteX137" fmla="*/ 2010921 w 2014880"/>
                <a:gd name="connsiteY137" fmla="*/ 1247332 h 1801401"/>
                <a:gd name="connsiteX138" fmla="*/ 2010921 w 2014880"/>
                <a:gd name="connsiteY138" fmla="*/ 1240741 h 1801401"/>
                <a:gd name="connsiteX139" fmla="*/ 2010921 w 2014880"/>
                <a:gd name="connsiteY139" fmla="*/ 1233135 h 1801401"/>
                <a:gd name="connsiteX140" fmla="*/ 2010921 w 2014880"/>
                <a:gd name="connsiteY140" fmla="*/ 1230685 h 1801401"/>
                <a:gd name="connsiteX141" fmla="*/ 2010921 w 2014880"/>
                <a:gd name="connsiteY141" fmla="*/ 1222234 h 1801401"/>
                <a:gd name="connsiteX142" fmla="*/ 2010921 w 2014880"/>
                <a:gd name="connsiteY142" fmla="*/ 1222234 h 1801401"/>
                <a:gd name="connsiteX143" fmla="*/ 2012780 w 2014880"/>
                <a:gd name="connsiteY143" fmla="*/ 586177 h 1801401"/>
                <a:gd name="connsiteX144" fmla="*/ 2014132 w 2014880"/>
                <a:gd name="connsiteY144" fmla="*/ 591163 h 1801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2014880" h="1801401">
                  <a:moveTo>
                    <a:pt x="2014132" y="591163"/>
                  </a:moveTo>
                  <a:cubicBezTo>
                    <a:pt x="2017089" y="439057"/>
                    <a:pt x="1918052" y="286443"/>
                    <a:pt x="1717102" y="170420"/>
                  </a:cubicBezTo>
                  <a:cubicBezTo>
                    <a:pt x="1322809" y="-57232"/>
                    <a:pt x="685485" y="-57232"/>
                    <a:pt x="293727" y="170420"/>
                  </a:cubicBezTo>
                  <a:cubicBezTo>
                    <a:pt x="98355" y="283908"/>
                    <a:pt x="1007" y="432381"/>
                    <a:pt x="1176" y="581276"/>
                  </a:cubicBezTo>
                  <a:lnTo>
                    <a:pt x="1176" y="579839"/>
                  </a:lnTo>
                  <a:lnTo>
                    <a:pt x="-683" y="1215897"/>
                  </a:lnTo>
                  <a:cubicBezTo>
                    <a:pt x="-1105" y="1366059"/>
                    <a:pt x="98017" y="1516475"/>
                    <a:pt x="296515" y="1631062"/>
                  </a:cubicBezTo>
                  <a:cubicBezTo>
                    <a:pt x="308346" y="1637881"/>
                    <a:pt x="320430" y="1644498"/>
                    <a:pt x="332767" y="1650920"/>
                  </a:cubicBezTo>
                  <a:lnTo>
                    <a:pt x="345190" y="1657174"/>
                  </a:lnTo>
                  <a:cubicBezTo>
                    <a:pt x="353640" y="1661399"/>
                    <a:pt x="362090" y="1665624"/>
                    <a:pt x="370541" y="1669595"/>
                  </a:cubicBezTo>
                  <a:lnTo>
                    <a:pt x="385751" y="1676609"/>
                  </a:lnTo>
                  <a:cubicBezTo>
                    <a:pt x="393525" y="1680158"/>
                    <a:pt x="401300" y="1683707"/>
                    <a:pt x="409159" y="1687088"/>
                  </a:cubicBezTo>
                  <a:lnTo>
                    <a:pt x="426059" y="1693932"/>
                  </a:lnTo>
                  <a:cubicBezTo>
                    <a:pt x="431383" y="1696214"/>
                    <a:pt x="436707" y="1698495"/>
                    <a:pt x="442115" y="1700608"/>
                  </a:cubicBezTo>
                  <a:lnTo>
                    <a:pt x="450565" y="1703819"/>
                  </a:lnTo>
                  <a:lnTo>
                    <a:pt x="461044" y="1707791"/>
                  </a:lnTo>
                  <a:cubicBezTo>
                    <a:pt x="471438" y="1711678"/>
                    <a:pt x="481831" y="1715481"/>
                    <a:pt x="492394" y="1719114"/>
                  </a:cubicBezTo>
                  <a:cubicBezTo>
                    <a:pt x="494761" y="1719960"/>
                    <a:pt x="497211" y="1720889"/>
                    <a:pt x="499662" y="1721649"/>
                  </a:cubicBezTo>
                  <a:cubicBezTo>
                    <a:pt x="512337" y="1725934"/>
                    <a:pt x="525156" y="1730074"/>
                    <a:pt x="538111" y="1734072"/>
                  </a:cubicBezTo>
                  <a:lnTo>
                    <a:pt x="547744" y="1736944"/>
                  </a:lnTo>
                  <a:lnTo>
                    <a:pt x="564645" y="1741930"/>
                  </a:lnTo>
                  <a:lnTo>
                    <a:pt x="582306" y="1746747"/>
                  </a:lnTo>
                  <a:lnTo>
                    <a:pt x="587461" y="1748183"/>
                  </a:lnTo>
                  <a:cubicBezTo>
                    <a:pt x="600533" y="1751674"/>
                    <a:pt x="613716" y="1754969"/>
                    <a:pt x="627008" y="1758070"/>
                  </a:cubicBezTo>
                  <a:lnTo>
                    <a:pt x="634614" y="1759930"/>
                  </a:lnTo>
                  <a:cubicBezTo>
                    <a:pt x="646191" y="1762549"/>
                    <a:pt x="657852" y="1765169"/>
                    <a:pt x="669683" y="1767619"/>
                  </a:cubicBezTo>
                  <a:lnTo>
                    <a:pt x="673147" y="1768295"/>
                  </a:lnTo>
                  <a:cubicBezTo>
                    <a:pt x="683372" y="1770408"/>
                    <a:pt x="693766" y="1772267"/>
                    <a:pt x="704160" y="1774211"/>
                  </a:cubicBezTo>
                  <a:lnTo>
                    <a:pt x="721061" y="1777422"/>
                  </a:lnTo>
                  <a:cubicBezTo>
                    <a:pt x="734750" y="1779704"/>
                    <a:pt x="748440" y="1781816"/>
                    <a:pt x="762214" y="1783844"/>
                  </a:cubicBezTo>
                  <a:lnTo>
                    <a:pt x="769397" y="1785027"/>
                  </a:lnTo>
                  <a:lnTo>
                    <a:pt x="769397" y="1785027"/>
                  </a:lnTo>
                  <a:cubicBezTo>
                    <a:pt x="785393" y="1787283"/>
                    <a:pt x="801423" y="1789311"/>
                    <a:pt x="817479" y="1791111"/>
                  </a:cubicBezTo>
                  <a:lnTo>
                    <a:pt x="828802" y="1792210"/>
                  </a:lnTo>
                  <a:cubicBezTo>
                    <a:pt x="841140" y="1793562"/>
                    <a:pt x="853562" y="1794829"/>
                    <a:pt x="865900" y="1795843"/>
                  </a:cubicBezTo>
                  <a:lnTo>
                    <a:pt x="866914" y="1795843"/>
                  </a:lnTo>
                  <a:cubicBezTo>
                    <a:pt x="872491" y="1796350"/>
                    <a:pt x="878153" y="1796604"/>
                    <a:pt x="883814" y="1797027"/>
                  </a:cubicBezTo>
                  <a:cubicBezTo>
                    <a:pt x="894124" y="1797787"/>
                    <a:pt x="904348" y="1798548"/>
                    <a:pt x="914743" y="1799139"/>
                  </a:cubicBezTo>
                  <a:cubicBezTo>
                    <a:pt x="921418" y="1799139"/>
                    <a:pt x="928179" y="1799646"/>
                    <a:pt x="934939" y="1799899"/>
                  </a:cubicBezTo>
                  <a:cubicBezTo>
                    <a:pt x="944488" y="1800322"/>
                    <a:pt x="954037" y="1800829"/>
                    <a:pt x="963670" y="1801083"/>
                  </a:cubicBezTo>
                  <a:lnTo>
                    <a:pt x="966036" y="1801083"/>
                  </a:lnTo>
                  <a:lnTo>
                    <a:pt x="982345" y="1801083"/>
                  </a:lnTo>
                  <a:cubicBezTo>
                    <a:pt x="992739" y="1801083"/>
                    <a:pt x="1003218" y="1801083"/>
                    <a:pt x="1013696" y="1801083"/>
                  </a:cubicBezTo>
                  <a:lnTo>
                    <a:pt x="1034315" y="1801083"/>
                  </a:lnTo>
                  <a:cubicBezTo>
                    <a:pt x="1044117" y="1801083"/>
                    <a:pt x="1053920" y="1801083"/>
                    <a:pt x="1063722" y="1800491"/>
                  </a:cubicBezTo>
                  <a:lnTo>
                    <a:pt x="1069130" y="1800491"/>
                  </a:lnTo>
                  <a:cubicBezTo>
                    <a:pt x="1080454" y="1800491"/>
                    <a:pt x="1091777" y="1799562"/>
                    <a:pt x="1102932" y="1798970"/>
                  </a:cubicBezTo>
                  <a:lnTo>
                    <a:pt x="1110368" y="1798548"/>
                  </a:lnTo>
                  <a:cubicBezTo>
                    <a:pt x="1124734" y="1797702"/>
                    <a:pt x="1139184" y="1796773"/>
                    <a:pt x="1153549" y="1795506"/>
                  </a:cubicBezTo>
                  <a:lnTo>
                    <a:pt x="1155070" y="1795506"/>
                  </a:lnTo>
                  <a:lnTo>
                    <a:pt x="1180421" y="1793139"/>
                  </a:lnTo>
                  <a:lnTo>
                    <a:pt x="1195040" y="1791534"/>
                  </a:lnTo>
                  <a:lnTo>
                    <a:pt x="1205519" y="1790435"/>
                  </a:lnTo>
                  <a:cubicBezTo>
                    <a:pt x="1219462" y="1788830"/>
                    <a:pt x="1233405" y="1787055"/>
                    <a:pt x="1247264" y="1785111"/>
                  </a:cubicBezTo>
                  <a:lnTo>
                    <a:pt x="1253348" y="1784182"/>
                  </a:lnTo>
                  <a:cubicBezTo>
                    <a:pt x="1265516" y="1782407"/>
                    <a:pt x="1277600" y="1780548"/>
                    <a:pt x="1289600" y="1778520"/>
                  </a:cubicBezTo>
                  <a:lnTo>
                    <a:pt x="1300247" y="1776746"/>
                  </a:lnTo>
                  <a:lnTo>
                    <a:pt x="1308698" y="1775309"/>
                  </a:lnTo>
                  <a:lnTo>
                    <a:pt x="1323655" y="1772351"/>
                  </a:lnTo>
                  <a:cubicBezTo>
                    <a:pt x="1332105" y="1770662"/>
                    <a:pt x="1341231" y="1768971"/>
                    <a:pt x="1350020" y="1767112"/>
                  </a:cubicBezTo>
                  <a:cubicBezTo>
                    <a:pt x="1357118" y="1765676"/>
                    <a:pt x="1364216" y="1764070"/>
                    <a:pt x="1371315" y="1762465"/>
                  </a:cubicBezTo>
                  <a:lnTo>
                    <a:pt x="1396666" y="1756549"/>
                  </a:lnTo>
                  <a:cubicBezTo>
                    <a:pt x="1403764" y="1754860"/>
                    <a:pt x="1410777" y="1753000"/>
                    <a:pt x="1417792" y="1751225"/>
                  </a:cubicBezTo>
                  <a:lnTo>
                    <a:pt x="1443143" y="1744550"/>
                  </a:lnTo>
                  <a:lnTo>
                    <a:pt x="1464015" y="1738550"/>
                  </a:lnTo>
                  <a:lnTo>
                    <a:pt x="1488437" y="1731114"/>
                  </a:lnTo>
                  <a:cubicBezTo>
                    <a:pt x="1491985" y="1729931"/>
                    <a:pt x="1495619" y="1729002"/>
                    <a:pt x="1499168" y="1727818"/>
                  </a:cubicBezTo>
                  <a:cubicBezTo>
                    <a:pt x="1504239" y="1726213"/>
                    <a:pt x="1509140" y="1724438"/>
                    <a:pt x="1514125" y="1722748"/>
                  </a:cubicBezTo>
                  <a:cubicBezTo>
                    <a:pt x="1517167" y="1721734"/>
                    <a:pt x="1520210" y="1720804"/>
                    <a:pt x="1523252" y="1719706"/>
                  </a:cubicBezTo>
                  <a:cubicBezTo>
                    <a:pt x="1535758" y="1715421"/>
                    <a:pt x="1548180" y="1710918"/>
                    <a:pt x="1560433" y="1706185"/>
                  </a:cubicBezTo>
                  <a:lnTo>
                    <a:pt x="1567193" y="1703566"/>
                  </a:lnTo>
                  <a:cubicBezTo>
                    <a:pt x="1577587" y="1699509"/>
                    <a:pt x="1587896" y="1695116"/>
                    <a:pt x="1598037" y="1691059"/>
                  </a:cubicBezTo>
                  <a:lnTo>
                    <a:pt x="1607248" y="1687172"/>
                  </a:lnTo>
                  <a:cubicBezTo>
                    <a:pt x="1619248" y="1682017"/>
                    <a:pt x="1631078" y="1676778"/>
                    <a:pt x="1642655" y="1671286"/>
                  </a:cubicBezTo>
                  <a:lnTo>
                    <a:pt x="1646796" y="1669258"/>
                  </a:lnTo>
                  <a:cubicBezTo>
                    <a:pt x="1657190" y="1664272"/>
                    <a:pt x="1667414" y="1659117"/>
                    <a:pt x="1677555" y="1653878"/>
                  </a:cubicBezTo>
                  <a:lnTo>
                    <a:pt x="1686512" y="1649230"/>
                  </a:lnTo>
                  <a:cubicBezTo>
                    <a:pt x="1697751" y="1643230"/>
                    <a:pt x="1708906" y="1637146"/>
                    <a:pt x="1719807" y="1630808"/>
                  </a:cubicBezTo>
                  <a:cubicBezTo>
                    <a:pt x="1723948" y="1628442"/>
                    <a:pt x="1728257" y="1625992"/>
                    <a:pt x="1732060" y="1623541"/>
                  </a:cubicBezTo>
                  <a:lnTo>
                    <a:pt x="1734848" y="1621851"/>
                  </a:lnTo>
                  <a:lnTo>
                    <a:pt x="1744228" y="1616105"/>
                  </a:lnTo>
                  <a:lnTo>
                    <a:pt x="1752678" y="1610865"/>
                  </a:lnTo>
                  <a:lnTo>
                    <a:pt x="1761720" y="1604950"/>
                  </a:lnTo>
                  <a:lnTo>
                    <a:pt x="1770171" y="1599626"/>
                  </a:lnTo>
                  <a:lnTo>
                    <a:pt x="1778621" y="1593627"/>
                  </a:lnTo>
                  <a:lnTo>
                    <a:pt x="1786311" y="1588219"/>
                  </a:lnTo>
                  <a:cubicBezTo>
                    <a:pt x="1789269" y="1586191"/>
                    <a:pt x="1792057" y="1584078"/>
                    <a:pt x="1794761" y="1582050"/>
                  </a:cubicBezTo>
                  <a:lnTo>
                    <a:pt x="1802198" y="1576642"/>
                  </a:lnTo>
                  <a:lnTo>
                    <a:pt x="1810648" y="1570304"/>
                  </a:lnTo>
                  <a:cubicBezTo>
                    <a:pt x="1813013" y="1568529"/>
                    <a:pt x="1815464" y="1566670"/>
                    <a:pt x="1817746" y="1564811"/>
                  </a:cubicBezTo>
                  <a:cubicBezTo>
                    <a:pt x="1820028" y="1562952"/>
                    <a:pt x="1823154" y="1560502"/>
                    <a:pt x="1825774" y="1558389"/>
                  </a:cubicBezTo>
                  <a:lnTo>
                    <a:pt x="1832534" y="1552896"/>
                  </a:lnTo>
                  <a:cubicBezTo>
                    <a:pt x="1835238" y="1550699"/>
                    <a:pt x="1837773" y="1548502"/>
                    <a:pt x="1840392" y="1546221"/>
                  </a:cubicBezTo>
                  <a:lnTo>
                    <a:pt x="1846730" y="1540812"/>
                  </a:lnTo>
                  <a:lnTo>
                    <a:pt x="1854505" y="1533883"/>
                  </a:lnTo>
                  <a:lnTo>
                    <a:pt x="1859744" y="1529151"/>
                  </a:lnTo>
                  <a:lnTo>
                    <a:pt x="1860336" y="1528644"/>
                  </a:lnTo>
                  <a:cubicBezTo>
                    <a:pt x="1865575" y="1523742"/>
                    <a:pt x="1870645" y="1518841"/>
                    <a:pt x="1875631" y="1513940"/>
                  </a:cubicBezTo>
                  <a:lnTo>
                    <a:pt x="1879518" y="1509968"/>
                  </a:lnTo>
                  <a:cubicBezTo>
                    <a:pt x="1883236" y="1506250"/>
                    <a:pt x="1886954" y="1502447"/>
                    <a:pt x="1890503" y="1498645"/>
                  </a:cubicBezTo>
                  <a:lnTo>
                    <a:pt x="1894813" y="1493997"/>
                  </a:lnTo>
                  <a:cubicBezTo>
                    <a:pt x="1898785" y="1489772"/>
                    <a:pt x="1902588" y="1485547"/>
                    <a:pt x="1906221" y="1481237"/>
                  </a:cubicBezTo>
                  <a:lnTo>
                    <a:pt x="1908503" y="1478702"/>
                  </a:lnTo>
                  <a:cubicBezTo>
                    <a:pt x="1912812" y="1473632"/>
                    <a:pt x="1916953" y="1468477"/>
                    <a:pt x="1921094" y="1463323"/>
                  </a:cubicBezTo>
                  <a:lnTo>
                    <a:pt x="1922108" y="1462055"/>
                  </a:lnTo>
                  <a:lnTo>
                    <a:pt x="1924980" y="1458252"/>
                  </a:lnTo>
                  <a:cubicBezTo>
                    <a:pt x="1927262" y="1455379"/>
                    <a:pt x="1929544" y="1452421"/>
                    <a:pt x="1931657" y="1449802"/>
                  </a:cubicBezTo>
                  <a:cubicBezTo>
                    <a:pt x="1933769" y="1447182"/>
                    <a:pt x="1934360" y="1446084"/>
                    <a:pt x="1935713" y="1444225"/>
                  </a:cubicBezTo>
                  <a:cubicBezTo>
                    <a:pt x="1937065" y="1442366"/>
                    <a:pt x="1939769" y="1438479"/>
                    <a:pt x="1941797" y="1435775"/>
                  </a:cubicBezTo>
                  <a:lnTo>
                    <a:pt x="1945600" y="1430112"/>
                  </a:lnTo>
                  <a:lnTo>
                    <a:pt x="1951261" y="1421662"/>
                  </a:lnTo>
                  <a:cubicBezTo>
                    <a:pt x="1952444" y="1419803"/>
                    <a:pt x="1953627" y="1417944"/>
                    <a:pt x="1954726" y="1416085"/>
                  </a:cubicBezTo>
                  <a:cubicBezTo>
                    <a:pt x="1955824" y="1414226"/>
                    <a:pt x="1958529" y="1409747"/>
                    <a:pt x="1960388" y="1406621"/>
                  </a:cubicBezTo>
                  <a:lnTo>
                    <a:pt x="1962670" y="1402733"/>
                  </a:lnTo>
                  <a:lnTo>
                    <a:pt x="1963261" y="1401635"/>
                  </a:lnTo>
                  <a:cubicBezTo>
                    <a:pt x="1964782" y="1398847"/>
                    <a:pt x="1966303" y="1396058"/>
                    <a:pt x="1967740" y="1393185"/>
                  </a:cubicBezTo>
                  <a:lnTo>
                    <a:pt x="1970697" y="1387777"/>
                  </a:lnTo>
                  <a:cubicBezTo>
                    <a:pt x="1972303" y="1384566"/>
                    <a:pt x="1973908" y="1381354"/>
                    <a:pt x="1975430" y="1378059"/>
                  </a:cubicBezTo>
                  <a:lnTo>
                    <a:pt x="1977458" y="1373918"/>
                  </a:lnTo>
                  <a:cubicBezTo>
                    <a:pt x="1979655" y="1369270"/>
                    <a:pt x="1981683" y="1364622"/>
                    <a:pt x="1983711" y="1359975"/>
                  </a:cubicBezTo>
                  <a:cubicBezTo>
                    <a:pt x="1983711" y="1359214"/>
                    <a:pt x="1984302" y="1358369"/>
                    <a:pt x="1984640" y="1357609"/>
                  </a:cubicBezTo>
                  <a:cubicBezTo>
                    <a:pt x="1986245" y="1353722"/>
                    <a:pt x="1987767" y="1349834"/>
                    <a:pt x="1989287" y="1345947"/>
                  </a:cubicBezTo>
                  <a:lnTo>
                    <a:pt x="1989287" y="1345440"/>
                  </a:lnTo>
                  <a:cubicBezTo>
                    <a:pt x="1989964" y="1343750"/>
                    <a:pt x="1990555" y="1341975"/>
                    <a:pt x="1991147" y="1340201"/>
                  </a:cubicBezTo>
                  <a:lnTo>
                    <a:pt x="1994020" y="1331751"/>
                  </a:lnTo>
                  <a:cubicBezTo>
                    <a:pt x="1994696" y="1329723"/>
                    <a:pt x="1995288" y="1327694"/>
                    <a:pt x="1995879" y="1325666"/>
                  </a:cubicBezTo>
                  <a:cubicBezTo>
                    <a:pt x="1996471" y="1323638"/>
                    <a:pt x="1997570" y="1320427"/>
                    <a:pt x="1998330" y="1317808"/>
                  </a:cubicBezTo>
                  <a:cubicBezTo>
                    <a:pt x="1999090" y="1315188"/>
                    <a:pt x="1999513" y="1313582"/>
                    <a:pt x="2000020" y="1311554"/>
                  </a:cubicBezTo>
                  <a:cubicBezTo>
                    <a:pt x="2000527" y="1309526"/>
                    <a:pt x="2001456" y="1306400"/>
                    <a:pt x="2002132" y="1303780"/>
                  </a:cubicBezTo>
                  <a:cubicBezTo>
                    <a:pt x="2002809" y="1301161"/>
                    <a:pt x="2003062" y="1299555"/>
                    <a:pt x="2003569" y="1297443"/>
                  </a:cubicBezTo>
                  <a:cubicBezTo>
                    <a:pt x="2004076" y="1295330"/>
                    <a:pt x="2004752" y="1292372"/>
                    <a:pt x="2005259" y="1289837"/>
                  </a:cubicBezTo>
                  <a:cubicBezTo>
                    <a:pt x="2005174" y="1289389"/>
                    <a:pt x="2005174" y="1288933"/>
                    <a:pt x="2005259" y="1288485"/>
                  </a:cubicBezTo>
                  <a:cubicBezTo>
                    <a:pt x="2005259" y="1286795"/>
                    <a:pt x="2005766" y="1285105"/>
                    <a:pt x="2006105" y="1283415"/>
                  </a:cubicBezTo>
                  <a:cubicBezTo>
                    <a:pt x="2006442" y="1281724"/>
                    <a:pt x="2007119" y="1278260"/>
                    <a:pt x="2007540" y="1275640"/>
                  </a:cubicBezTo>
                  <a:cubicBezTo>
                    <a:pt x="2007963" y="1273021"/>
                    <a:pt x="2008133" y="1271331"/>
                    <a:pt x="2008470" y="1269218"/>
                  </a:cubicBezTo>
                  <a:lnTo>
                    <a:pt x="2009484" y="1261529"/>
                  </a:lnTo>
                  <a:cubicBezTo>
                    <a:pt x="2009484" y="1259331"/>
                    <a:pt x="2009991" y="1257134"/>
                    <a:pt x="2010161" y="1254937"/>
                  </a:cubicBezTo>
                  <a:lnTo>
                    <a:pt x="2010921" y="1247332"/>
                  </a:lnTo>
                  <a:cubicBezTo>
                    <a:pt x="2010921" y="1245135"/>
                    <a:pt x="2010921" y="1242938"/>
                    <a:pt x="2010921" y="1240741"/>
                  </a:cubicBezTo>
                  <a:cubicBezTo>
                    <a:pt x="2010921" y="1238543"/>
                    <a:pt x="2010921" y="1235671"/>
                    <a:pt x="2010921" y="1233135"/>
                  </a:cubicBezTo>
                  <a:cubicBezTo>
                    <a:pt x="2010921" y="1232290"/>
                    <a:pt x="2010921" y="1231529"/>
                    <a:pt x="2010921" y="1230685"/>
                  </a:cubicBezTo>
                  <a:cubicBezTo>
                    <a:pt x="2010921" y="1227727"/>
                    <a:pt x="2010921" y="1224769"/>
                    <a:pt x="2010921" y="1222234"/>
                  </a:cubicBezTo>
                  <a:lnTo>
                    <a:pt x="2010921" y="1222234"/>
                  </a:lnTo>
                  <a:lnTo>
                    <a:pt x="2012780" y="586177"/>
                  </a:lnTo>
                  <a:cubicBezTo>
                    <a:pt x="2014301" y="587445"/>
                    <a:pt x="2014217" y="589304"/>
                    <a:pt x="2014132" y="591163"/>
                  </a:cubicBezTo>
                  <a:close/>
                </a:path>
              </a:pathLst>
            </a:custGeom>
            <a:gradFill>
              <a:gsLst>
                <a:gs pos="71000">
                  <a:srgbClr val="1C44B6"/>
                </a:gs>
                <a:gs pos="0">
                  <a:srgbClr val="3990E7"/>
                </a:gs>
              </a:gsLst>
              <a:lin ang="18900000" scaled="1"/>
            </a:gradFill>
            <a:ln w="8436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/>
            </a:p>
          </p:txBody>
        </p:sp>
        <p:sp>
          <p:nvSpPr>
            <p:cNvPr id="23" name="">
              <a:extLst>
                <a:ext uri="{FF2B5EF4-FFF2-40B4-BE49-F238E27FC236}">
                  <a16:creationId xmlns:a16="http://schemas.microsoft.com/office/drawing/2014/main" id="{1B716D20-2C17-4F46-A655-2F9F762DDFF8}"/>
                </a:ext>
              </a:extLst>
            </p:cNvPr>
            <p:cNvSpPr/>
            <p:nvPr/>
          </p:nvSpPr>
          <p:spPr>
            <a:xfrm>
              <a:off x="3768474" y="2330184"/>
              <a:ext cx="3282439" cy="981281"/>
            </a:xfrm>
            <a:custGeom>
              <a:avLst/>
              <a:gdLst>
                <a:gd name="connsiteX0" fmla="*/ 3123322 w 3124051"/>
                <a:gd name="connsiteY0" fmla="*/ 2808 h 933931"/>
                <a:gd name="connsiteX1" fmla="*/ 3123322 w 3124051"/>
                <a:gd name="connsiteY1" fmla="*/ 5681 h 933931"/>
                <a:gd name="connsiteX2" fmla="*/ 3122731 w 3124051"/>
                <a:gd name="connsiteY2" fmla="*/ 8047 h 933931"/>
                <a:gd name="connsiteX3" fmla="*/ 3121886 w 3124051"/>
                <a:gd name="connsiteY3" fmla="*/ 10751 h 933931"/>
                <a:gd name="connsiteX4" fmla="*/ 3120957 w 3124051"/>
                <a:gd name="connsiteY4" fmla="*/ 13033 h 933931"/>
                <a:gd name="connsiteX5" fmla="*/ 3119604 w 3124051"/>
                <a:gd name="connsiteY5" fmla="*/ 15906 h 933931"/>
                <a:gd name="connsiteX6" fmla="*/ 3118421 w 3124051"/>
                <a:gd name="connsiteY6" fmla="*/ 17934 h 933931"/>
                <a:gd name="connsiteX7" fmla="*/ 3116224 w 3124051"/>
                <a:gd name="connsiteY7" fmla="*/ 21145 h 933931"/>
                <a:gd name="connsiteX8" fmla="*/ 3114787 w 3124051"/>
                <a:gd name="connsiteY8" fmla="*/ 22919 h 933931"/>
                <a:gd name="connsiteX9" fmla="*/ 3110900 w 3124051"/>
                <a:gd name="connsiteY9" fmla="*/ 27145 h 933931"/>
                <a:gd name="connsiteX10" fmla="*/ 3109379 w 3124051"/>
                <a:gd name="connsiteY10" fmla="*/ 28666 h 933931"/>
                <a:gd name="connsiteX11" fmla="*/ 3106591 w 3124051"/>
                <a:gd name="connsiteY11" fmla="*/ 30947 h 933931"/>
                <a:gd name="connsiteX12" fmla="*/ 3103971 w 3124051"/>
                <a:gd name="connsiteY12" fmla="*/ 32975 h 933931"/>
                <a:gd name="connsiteX13" fmla="*/ 3100760 w 3124051"/>
                <a:gd name="connsiteY13" fmla="*/ 35173 h 933931"/>
                <a:gd name="connsiteX14" fmla="*/ 3097211 w 3124051"/>
                <a:gd name="connsiteY14" fmla="*/ 37370 h 933931"/>
                <a:gd name="connsiteX15" fmla="*/ 1631246 w 3124051"/>
                <a:gd name="connsiteY15" fmla="*/ 889164 h 933931"/>
                <a:gd name="connsiteX16" fmla="*/ 1622795 w 3124051"/>
                <a:gd name="connsiteY16" fmla="*/ 893558 h 933931"/>
                <a:gd name="connsiteX17" fmla="*/ 1620260 w 3124051"/>
                <a:gd name="connsiteY17" fmla="*/ 894657 h 933931"/>
                <a:gd name="connsiteX18" fmla="*/ 1612993 w 3124051"/>
                <a:gd name="connsiteY18" fmla="*/ 897361 h 933931"/>
                <a:gd name="connsiteX19" fmla="*/ 1610373 w 3124051"/>
                <a:gd name="connsiteY19" fmla="*/ 898291 h 933931"/>
                <a:gd name="connsiteX20" fmla="*/ 1605641 w 3124051"/>
                <a:gd name="connsiteY20" fmla="*/ 899642 h 933931"/>
                <a:gd name="connsiteX21" fmla="*/ 1602092 w 3124051"/>
                <a:gd name="connsiteY21" fmla="*/ 900572 h 933931"/>
                <a:gd name="connsiteX22" fmla="*/ 1597021 w 3124051"/>
                <a:gd name="connsiteY22" fmla="*/ 901670 h 933931"/>
                <a:gd name="connsiteX23" fmla="*/ 1593557 w 3124051"/>
                <a:gd name="connsiteY23" fmla="*/ 902347 h 933931"/>
                <a:gd name="connsiteX24" fmla="*/ 1583079 w 3124051"/>
                <a:gd name="connsiteY24" fmla="*/ 903868 h 933931"/>
                <a:gd name="connsiteX25" fmla="*/ 1579867 w 3124051"/>
                <a:gd name="connsiteY25" fmla="*/ 903868 h 933931"/>
                <a:gd name="connsiteX26" fmla="*/ 1573699 w 3124051"/>
                <a:gd name="connsiteY26" fmla="*/ 903868 h 933931"/>
                <a:gd name="connsiteX27" fmla="*/ 1560432 w 3124051"/>
                <a:gd name="connsiteY27" fmla="*/ 903868 h 933931"/>
                <a:gd name="connsiteX28" fmla="*/ 1555784 w 3124051"/>
                <a:gd name="connsiteY28" fmla="*/ 903868 h 933931"/>
                <a:gd name="connsiteX29" fmla="*/ 1551559 w 3124051"/>
                <a:gd name="connsiteY29" fmla="*/ 903868 h 933931"/>
                <a:gd name="connsiteX30" fmla="*/ 1546996 w 3124051"/>
                <a:gd name="connsiteY30" fmla="*/ 903361 h 933931"/>
                <a:gd name="connsiteX31" fmla="*/ 1542940 w 3124051"/>
                <a:gd name="connsiteY31" fmla="*/ 902769 h 933931"/>
                <a:gd name="connsiteX32" fmla="*/ 1538038 w 3124051"/>
                <a:gd name="connsiteY32" fmla="*/ 901924 h 933931"/>
                <a:gd name="connsiteX33" fmla="*/ 1534235 w 3124051"/>
                <a:gd name="connsiteY33" fmla="*/ 901163 h 933931"/>
                <a:gd name="connsiteX34" fmla="*/ 1528574 w 3124051"/>
                <a:gd name="connsiteY34" fmla="*/ 899727 h 933931"/>
                <a:gd name="connsiteX35" fmla="*/ 1525447 w 3124051"/>
                <a:gd name="connsiteY35" fmla="*/ 898882 h 933931"/>
                <a:gd name="connsiteX36" fmla="*/ 1515561 w 3124051"/>
                <a:gd name="connsiteY36" fmla="*/ 895586 h 933931"/>
                <a:gd name="connsiteX37" fmla="*/ 1514293 w 3124051"/>
                <a:gd name="connsiteY37" fmla="*/ 894995 h 933931"/>
                <a:gd name="connsiteX38" fmla="*/ 1501871 w 3124051"/>
                <a:gd name="connsiteY38" fmla="*/ 889079 h 933931"/>
                <a:gd name="connsiteX39" fmla="*/ 26356 w 3124051"/>
                <a:gd name="connsiteY39" fmla="*/ 37454 h 933931"/>
                <a:gd name="connsiteX40" fmla="*/ 3118 w 3124051"/>
                <a:gd name="connsiteY40" fmla="*/ 14892 h 933931"/>
                <a:gd name="connsiteX41" fmla="*/ -684 w 3124051"/>
                <a:gd name="connsiteY41" fmla="*/ -319 h 933931"/>
                <a:gd name="connsiteX42" fmla="*/ -684 w 3124051"/>
                <a:gd name="connsiteY42" fmla="*/ 31454 h 933931"/>
                <a:gd name="connsiteX43" fmla="*/ 26356 w 3124051"/>
                <a:gd name="connsiteY43" fmla="*/ 69227 h 933931"/>
                <a:gd name="connsiteX44" fmla="*/ 1501533 w 3124051"/>
                <a:gd name="connsiteY44" fmla="*/ 920937 h 933931"/>
                <a:gd name="connsiteX45" fmla="*/ 1513955 w 3124051"/>
                <a:gd name="connsiteY45" fmla="*/ 926937 h 933931"/>
                <a:gd name="connsiteX46" fmla="*/ 1514715 w 3124051"/>
                <a:gd name="connsiteY46" fmla="*/ 926937 h 933931"/>
                <a:gd name="connsiteX47" fmla="*/ 1515222 w 3124051"/>
                <a:gd name="connsiteY47" fmla="*/ 926937 h 933931"/>
                <a:gd name="connsiteX48" fmla="*/ 1525109 w 3124051"/>
                <a:gd name="connsiteY48" fmla="*/ 930317 h 933931"/>
                <a:gd name="connsiteX49" fmla="*/ 1525870 w 3124051"/>
                <a:gd name="connsiteY49" fmla="*/ 930317 h 933931"/>
                <a:gd name="connsiteX50" fmla="*/ 1528236 w 3124051"/>
                <a:gd name="connsiteY50" fmla="*/ 930909 h 933931"/>
                <a:gd name="connsiteX51" fmla="*/ 1533898 w 3124051"/>
                <a:gd name="connsiteY51" fmla="*/ 932261 h 933931"/>
                <a:gd name="connsiteX52" fmla="*/ 1535419 w 3124051"/>
                <a:gd name="connsiteY52" fmla="*/ 932261 h 933931"/>
                <a:gd name="connsiteX53" fmla="*/ 1537700 w 3124051"/>
                <a:gd name="connsiteY53" fmla="*/ 932261 h 933931"/>
                <a:gd name="connsiteX54" fmla="*/ 1542602 w 3124051"/>
                <a:gd name="connsiteY54" fmla="*/ 933106 h 933931"/>
                <a:gd name="connsiteX55" fmla="*/ 1544461 w 3124051"/>
                <a:gd name="connsiteY55" fmla="*/ 933106 h 933931"/>
                <a:gd name="connsiteX56" fmla="*/ 1546658 w 3124051"/>
                <a:gd name="connsiteY56" fmla="*/ 933106 h 933931"/>
                <a:gd name="connsiteX57" fmla="*/ 1551221 w 3124051"/>
                <a:gd name="connsiteY57" fmla="*/ 933613 h 933931"/>
                <a:gd name="connsiteX58" fmla="*/ 1553418 w 3124051"/>
                <a:gd name="connsiteY58" fmla="*/ 933613 h 933931"/>
                <a:gd name="connsiteX59" fmla="*/ 1555446 w 3124051"/>
                <a:gd name="connsiteY59" fmla="*/ 933613 h 933931"/>
                <a:gd name="connsiteX60" fmla="*/ 1560093 w 3124051"/>
                <a:gd name="connsiteY60" fmla="*/ 933613 h 933931"/>
                <a:gd name="connsiteX61" fmla="*/ 1562460 w 3124051"/>
                <a:gd name="connsiteY61" fmla="*/ 933613 h 933931"/>
                <a:gd name="connsiteX62" fmla="*/ 1573361 w 3124051"/>
                <a:gd name="connsiteY62" fmla="*/ 933613 h 933931"/>
                <a:gd name="connsiteX63" fmla="*/ 1579530 w 3124051"/>
                <a:gd name="connsiteY63" fmla="*/ 933613 h 933931"/>
                <a:gd name="connsiteX64" fmla="*/ 1581980 w 3124051"/>
                <a:gd name="connsiteY64" fmla="*/ 933613 h 933931"/>
                <a:gd name="connsiteX65" fmla="*/ 1582741 w 3124051"/>
                <a:gd name="connsiteY65" fmla="*/ 933613 h 933931"/>
                <a:gd name="connsiteX66" fmla="*/ 1593219 w 3124051"/>
                <a:gd name="connsiteY66" fmla="*/ 932177 h 933931"/>
                <a:gd name="connsiteX67" fmla="*/ 1593726 w 3124051"/>
                <a:gd name="connsiteY67" fmla="*/ 932177 h 933931"/>
                <a:gd name="connsiteX68" fmla="*/ 1596684 w 3124051"/>
                <a:gd name="connsiteY68" fmla="*/ 931500 h 933931"/>
                <a:gd name="connsiteX69" fmla="*/ 1601754 w 3124051"/>
                <a:gd name="connsiteY69" fmla="*/ 930486 h 933931"/>
                <a:gd name="connsiteX70" fmla="*/ 1605303 w 3124051"/>
                <a:gd name="connsiteY70" fmla="*/ 929472 h 933931"/>
                <a:gd name="connsiteX71" fmla="*/ 1610035 w 3124051"/>
                <a:gd name="connsiteY71" fmla="*/ 928120 h 933931"/>
                <a:gd name="connsiteX72" fmla="*/ 1611049 w 3124051"/>
                <a:gd name="connsiteY72" fmla="*/ 928120 h 933931"/>
                <a:gd name="connsiteX73" fmla="*/ 1612655 w 3124051"/>
                <a:gd name="connsiteY73" fmla="*/ 927528 h 933931"/>
                <a:gd name="connsiteX74" fmla="*/ 1619837 w 3124051"/>
                <a:gd name="connsiteY74" fmla="*/ 924740 h 933931"/>
                <a:gd name="connsiteX75" fmla="*/ 1622457 w 3124051"/>
                <a:gd name="connsiteY75" fmla="*/ 923642 h 933931"/>
                <a:gd name="connsiteX76" fmla="*/ 1630907 w 3124051"/>
                <a:gd name="connsiteY76" fmla="*/ 919247 h 933931"/>
                <a:gd name="connsiteX77" fmla="*/ 3096788 w 3124051"/>
                <a:gd name="connsiteY77" fmla="*/ 69227 h 933931"/>
                <a:gd name="connsiteX78" fmla="*/ 3097886 w 3124051"/>
                <a:gd name="connsiteY78" fmla="*/ 68551 h 933931"/>
                <a:gd name="connsiteX79" fmla="*/ 3100253 w 3124051"/>
                <a:gd name="connsiteY79" fmla="*/ 66946 h 933931"/>
                <a:gd name="connsiteX80" fmla="*/ 3103549 w 3124051"/>
                <a:gd name="connsiteY80" fmla="*/ 64749 h 933931"/>
                <a:gd name="connsiteX81" fmla="*/ 3106169 w 3124051"/>
                <a:gd name="connsiteY81" fmla="*/ 62721 h 933931"/>
                <a:gd name="connsiteX82" fmla="*/ 3108957 w 3124051"/>
                <a:gd name="connsiteY82" fmla="*/ 60439 h 933931"/>
                <a:gd name="connsiteX83" fmla="*/ 3109548 w 3124051"/>
                <a:gd name="connsiteY83" fmla="*/ 59932 h 933931"/>
                <a:gd name="connsiteX84" fmla="*/ 3110477 w 3124051"/>
                <a:gd name="connsiteY84" fmla="*/ 58918 h 933931"/>
                <a:gd name="connsiteX85" fmla="*/ 3114365 w 3124051"/>
                <a:gd name="connsiteY85" fmla="*/ 54777 h 933931"/>
                <a:gd name="connsiteX86" fmla="*/ 3115210 w 3124051"/>
                <a:gd name="connsiteY86" fmla="*/ 53848 h 933931"/>
                <a:gd name="connsiteX87" fmla="*/ 3115801 w 3124051"/>
                <a:gd name="connsiteY87" fmla="*/ 52918 h 933931"/>
                <a:gd name="connsiteX88" fmla="*/ 3117998 w 3124051"/>
                <a:gd name="connsiteY88" fmla="*/ 49707 h 933931"/>
                <a:gd name="connsiteX89" fmla="*/ 3118928 w 3124051"/>
                <a:gd name="connsiteY89" fmla="*/ 48355 h 933931"/>
                <a:gd name="connsiteX90" fmla="*/ 3118928 w 3124051"/>
                <a:gd name="connsiteY90" fmla="*/ 47679 h 933931"/>
                <a:gd name="connsiteX91" fmla="*/ 3120280 w 3124051"/>
                <a:gd name="connsiteY91" fmla="*/ 44806 h 933931"/>
                <a:gd name="connsiteX92" fmla="*/ 3121040 w 3124051"/>
                <a:gd name="connsiteY92" fmla="*/ 43200 h 933931"/>
                <a:gd name="connsiteX93" fmla="*/ 3121040 w 3124051"/>
                <a:gd name="connsiteY93" fmla="*/ 42609 h 933931"/>
                <a:gd name="connsiteX94" fmla="*/ 3121886 w 3124051"/>
                <a:gd name="connsiteY94" fmla="*/ 39820 h 933931"/>
                <a:gd name="connsiteX95" fmla="*/ 3122393 w 3124051"/>
                <a:gd name="connsiteY95" fmla="*/ 37961 h 933931"/>
                <a:gd name="connsiteX96" fmla="*/ 3122393 w 3124051"/>
                <a:gd name="connsiteY96" fmla="*/ 37539 h 933931"/>
                <a:gd name="connsiteX97" fmla="*/ 3122393 w 3124051"/>
                <a:gd name="connsiteY97" fmla="*/ 34666 h 933931"/>
                <a:gd name="connsiteX98" fmla="*/ 3122393 w 3124051"/>
                <a:gd name="connsiteY98" fmla="*/ 32722 h 933931"/>
                <a:gd name="connsiteX99" fmla="*/ 3122393 w 3124051"/>
                <a:gd name="connsiteY99" fmla="*/ 104 h 933931"/>
                <a:gd name="connsiteX100" fmla="*/ 3123322 w 3124051"/>
                <a:gd name="connsiteY100" fmla="*/ 2808 h 933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</a:cxnLst>
              <a:rect l="l" t="t" r="r" b="b"/>
              <a:pathLst>
                <a:path w="3124051" h="933931">
                  <a:moveTo>
                    <a:pt x="3123322" y="2808"/>
                  </a:moveTo>
                  <a:cubicBezTo>
                    <a:pt x="3123322" y="3737"/>
                    <a:pt x="3123322" y="4751"/>
                    <a:pt x="3123322" y="5681"/>
                  </a:cubicBezTo>
                  <a:cubicBezTo>
                    <a:pt x="3123322" y="6610"/>
                    <a:pt x="3123322" y="7287"/>
                    <a:pt x="3122731" y="8047"/>
                  </a:cubicBezTo>
                  <a:cubicBezTo>
                    <a:pt x="3122477" y="8960"/>
                    <a:pt x="3122223" y="9864"/>
                    <a:pt x="3121886" y="10751"/>
                  </a:cubicBezTo>
                  <a:cubicBezTo>
                    <a:pt x="3121886" y="11512"/>
                    <a:pt x="3121294" y="12272"/>
                    <a:pt x="3120957" y="13033"/>
                  </a:cubicBezTo>
                  <a:lnTo>
                    <a:pt x="3119604" y="15906"/>
                  </a:lnTo>
                  <a:cubicBezTo>
                    <a:pt x="3119604" y="16582"/>
                    <a:pt x="3118844" y="17258"/>
                    <a:pt x="3118421" y="17934"/>
                  </a:cubicBezTo>
                  <a:cubicBezTo>
                    <a:pt x="3117998" y="18610"/>
                    <a:pt x="3117069" y="20046"/>
                    <a:pt x="3116224" y="21145"/>
                  </a:cubicBezTo>
                  <a:lnTo>
                    <a:pt x="3114787" y="22919"/>
                  </a:lnTo>
                  <a:cubicBezTo>
                    <a:pt x="3113604" y="24407"/>
                    <a:pt x="3112253" y="25818"/>
                    <a:pt x="3110900" y="27145"/>
                  </a:cubicBezTo>
                  <a:lnTo>
                    <a:pt x="3109379" y="28666"/>
                  </a:lnTo>
                  <a:lnTo>
                    <a:pt x="3106591" y="30947"/>
                  </a:lnTo>
                  <a:lnTo>
                    <a:pt x="3103971" y="32975"/>
                  </a:lnTo>
                  <a:lnTo>
                    <a:pt x="3100760" y="35173"/>
                  </a:lnTo>
                  <a:cubicBezTo>
                    <a:pt x="3099577" y="35933"/>
                    <a:pt x="3098479" y="36694"/>
                    <a:pt x="3097211" y="37370"/>
                  </a:cubicBezTo>
                  <a:lnTo>
                    <a:pt x="1631246" y="889164"/>
                  </a:lnTo>
                  <a:cubicBezTo>
                    <a:pt x="1628507" y="890770"/>
                    <a:pt x="1625685" y="892240"/>
                    <a:pt x="1622795" y="893558"/>
                  </a:cubicBezTo>
                  <a:lnTo>
                    <a:pt x="1620260" y="894657"/>
                  </a:lnTo>
                  <a:cubicBezTo>
                    <a:pt x="1617894" y="895671"/>
                    <a:pt x="1615444" y="896516"/>
                    <a:pt x="1612993" y="897361"/>
                  </a:cubicBezTo>
                  <a:lnTo>
                    <a:pt x="1610373" y="898291"/>
                  </a:lnTo>
                  <a:lnTo>
                    <a:pt x="1605641" y="899642"/>
                  </a:lnTo>
                  <a:lnTo>
                    <a:pt x="1602092" y="900572"/>
                  </a:lnTo>
                  <a:lnTo>
                    <a:pt x="1597021" y="901670"/>
                  </a:lnTo>
                  <a:lnTo>
                    <a:pt x="1593557" y="902347"/>
                  </a:lnTo>
                  <a:cubicBezTo>
                    <a:pt x="1590093" y="903023"/>
                    <a:pt x="1586628" y="903445"/>
                    <a:pt x="1583079" y="903868"/>
                  </a:cubicBezTo>
                  <a:lnTo>
                    <a:pt x="1579867" y="903868"/>
                  </a:lnTo>
                  <a:lnTo>
                    <a:pt x="1573699" y="903868"/>
                  </a:lnTo>
                  <a:lnTo>
                    <a:pt x="1560432" y="903868"/>
                  </a:lnTo>
                  <a:lnTo>
                    <a:pt x="1555784" y="903868"/>
                  </a:lnTo>
                  <a:lnTo>
                    <a:pt x="1551559" y="903868"/>
                  </a:lnTo>
                  <a:lnTo>
                    <a:pt x="1546996" y="903361"/>
                  </a:lnTo>
                  <a:lnTo>
                    <a:pt x="1542940" y="902769"/>
                  </a:lnTo>
                  <a:lnTo>
                    <a:pt x="1538038" y="901924"/>
                  </a:lnTo>
                  <a:lnTo>
                    <a:pt x="1534235" y="901163"/>
                  </a:lnTo>
                  <a:lnTo>
                    <a:pt x="1528574" y="899727"/>
                  </a:lnTo>
                  <a:lnTo>
                    <a:pt x="1525447" y="898882"/>
                  </a:lnTo>
                  <a:cubicBezTo>
                    <a:pt x="1522093" y="897961"/>
                    <a:pt x="1518797" y="896862"/>
                    <a:pt x="1515561" y="895586"/>
                  </a:cubicBezTo>
                  <a:lnTo>
                    <a:pt x="1514293" y="894995"/>
                  </a:lnTo>
                  <a:cubicBezTo>
                    <a:pt x="1510000" y="893364"/>
                    <a:pt x="1505842" y="891387"/>
                    <a:pt x="1501871" y="889079"/>
                  </a:cubicBezTo>
                  <a:lnTo>
                    <a:pt x="26356" y="37454"/>
                  </a:lnTo>
                  <a:cubicBezTo>
                    <a:pt x="16605" y="32316"/>
                    <a:pt x="8543" y="24483"/>
                    <a:pt x="3118" y="14892"/>
                  </a:cubicBezTo>
                  <a:cubicBezTo>
                    <a:pt x="676" y="10193"/>
                    <a:pt x="-625" y="4979"/>
                    <a:pt x="-684" y="-319"/>
                  </a:cubicBezTo>
                  <a:lnTo>
                    <a:pt x="-684" y="31454"/>
                  </a:lnTo>
                  <a:cubicBezTo>
                    <a:pt x="-684" y="45144"/>
                    <a:pt x="8273" y="58833"/>
                    <a:pt x="26356" y="69227"/>
                  </a:cubicBezTo>
                  <a:lnTo>
                    <a:pt x="1501533" y="920937"/>
                  </a:lnTo>
                  <a:cubicBezTo>
                    <a:pt x="1505522" y="923236"/>
                    <a:pt x="1509670" y="925247"/>
                    <a:pt x="1513955" y="926937"/>
                  </a:cubicBezTo>
                  <a:lnTo>
                    <a:pt x="1514715" y="926937"/>
                  </a:lnTo>
                  <a:lnTo>
                    <a:pt x="1515222" y="926937"/>
                  </a:lnTo>
                  <a:cubicBezTo>
                    <a:pt x="1518433" y="928205"/>
                    <a:pt x="1521729" y="929303"/>
                    <a:pt x="1525109" y="930317"/>
                  </a:cubicBezTo>
                  <a:lnTo>
                    <a:pt x="1525870" y="930317"/>
                  </a:lnTo>
                  <a:lnTo>
                    <a:pt x="1528236" y="930909"/>
                  </a:lnTo>
                  <a:lnTo>
                    <a:pt x="1533898" y="932261"/>
                  </a:lnTo>
                  <a:lnTo>
                    <a:pt x="1535419" y="932261"/>
                  </a:lnTo>
                  <a:lnTo>
                    <a:pt x="1537700" y="932261"/>
                  </a:lnTo>
                  <a:lnTo>
                    <a:pt x="1542602" y="933106"/>
                  </a:lnTo>
                  <a:lnTo>
                    <a:pt x="1544461" y="933106"/>
                  </a:lnTo>
                  <a:lnTo>
                    <a:pt x="1546658" y="933106"/>
                  </a:lnTo>
                  <a:lnTo>
                    <a:pt x="1551221" y="933613"/>
                  </a:lnTo>
                  <a:lnTo>
                    <a:pt x="1553418" y="933613"/>
                  </a:lnTo>
                  <a:lnTo>
                    <a:pt x="1555446" y="933613"/>
                  </a:lnTo>
                  <a:lnTo>
                    <a:pt x="1560093" y="933613"/>
                  </a:lnTo>
                  <a:lnTo>
                    <a:pt x="1562460" y="933613"/>
                  </a:lnTo>
                  <a:lnTo>
                    <a:pt x="1573361" y="933613"/>
                  </a:lnTo>
                  <a:lnTo>
                    <a:pt x="1579530" y="933613"/>
                  </a:lnTo>
                  <a:lnTo>
                    <a:pt x="1581980" y="933613"/>
                  </a:lnTo>
                  <a:lnTo>
                    <a:pt x="1582741" y="933613"/>
                  </a:lnTo>
                  <a:cubicBezTo>
                    <a:pt x="1586290" y="933613"/>
                    <a:pt x="1589754" y="932768"/>
                    <a:pt x="1593219" y="932177"/>
                  </a:cubicBezTo>
                  <a:lnTo>
                    <a:pt x="1593726" y="932177"/>
                  </a:lnTo>
                  <a:lnTo>
                    <a:pt x="1596684" y="931500"/>
                  </a:lnTo>
                  <a:lnTo>
                    <a:pt x="1601754" y="930486"/>
                  </a:lnTo>
                  <a:lnTo>
                    <a:pt x="1605303" y="929472"/>
                  </a:lnTo>
                  <a:lnTo>
                    <a:pt x="1610035" y="928120"/>
                  </a:lnTo>
                  <a:lnTo>
                    <a:pt x="1611049" y="928120"/>
                  </a:lnTo>
                  <a:lnTo>
                    <a:pt x="1612655" y="927528"/>
                  </a:lnTo>
                  <a:cubicBezTo>
                    <a:pt x="1615105" y="926684"/>
                    <a:pt x="1617556" y="925754"/>
                    <a:pt x="1619837" y="924740"/>
                  </a:cubicBezTo>
                  <a:lnTo>
                    <a:pt x="1622457" y="923642"/>
                  </a:lnTo>
                  <a:cubicBezTo>
                    <a:pt x="1625347" y="922323"/>
                    <a:pt x="1628170" y="920853"/>
                    <a:pt x="1630907" y="919247"/>
                  </a:cubicBezTo>
                  <a:lnTo>
                    <a:pt x="3096788" y="69227"/>
                  </a:lnTo>
                  <a:lnTo>
                    <a:pt x="3097886" y="68551"/>
                  </a:lnTo>
                  <a:lnTo>
                    <a:pt x="3100253" y="66946"/>
                  </a:lnTo>
                  <a:cubicBezTo>
                    <a:pt x="3101436" y="66287"/>
                    <a:pt x="3102535" y="65552"/>
                    <a:pt x="3103549" y="64749"/>
                  </a:cubicBezTo>
                  <a:cubicBezTo>
                    <a:pt x="3104478" y="64123"/>
                    <a:pt x="3105323" y="63439"/>
                    <a:pt x="3106169" y="62721"/>
                  </a:cubicBezTo>
                  <a:lnTo>
                    <a:pt x="3108957" y="60439"/>
                  </a:lnTo>
                  <a:lnTo>
                    <a:pt x="3109548" y="59932"/>
                  </a:lnTo>
                  <a:lnTo>
                    <a:pt x="3110477" y="58918"/>
                  </a:lnTo>
                  <a:cubicBezTo>
                    <a:pt x="3111830" y="57566"/>
                    <a:pt x="3113182" y="56214"/>
                    <a:pt x="3114365" y="54777"/>
                  </a:cubicBezTo>
                  <a:lnTo>
                    <a:pt x="3115210" y="53848"/>
                  </a:lnTo>
                  <a:lnTo>
                    <a:pt x="3115801" y="52918"/>
                  </a:lnTo>
                  <a:cubicBezTo>
                    <a:pt x="3116562" y="51887"/>
                    <a:pt x="3117323" y="50814"/>
                    <a:pt x="3117998" y="49707"/>
                  </a:cubicBezTo>
                  <a:lnTo>
                    <a:pt x="3118928" y="48355"/>
                  </a:lnTo>
                  <a:lnTo>
                    <a:pt x="3118928" y="47679"/>
                  </a:lnTo>
                  <a:cubicBezTo>
                    <a:pt x="3119435" y="46749"/>
                    <a:pt x="3119858" y="45786"/>
                    <a:pt x="3120280" y="44806"/>
                  </a:cubicBezTo>
                  <a:cubicBezTo>
                    <a:pt x="3120534" y="44291"/>
                    <a:pt x="3120788" y="43750"/>
                    <a:pt x="3121040" y="43200"/>
                  </a:cubicBezTo>
                  <a:cubicBezTo>
                    <a:pt x="3121040" y="43006"/>
                    <a:pt x="3121040" y="42803"/>
                    <a:pt x="3121040" y="42609"/>
                  </a:cubicBezTo>
                  <a:cubicBezTo>
                    <a:pt x="3121040" y="41679"/>
                    <a:pt x="3121632" y="40750"/>
                    <a:pt x="3121886" y="39820"/>
                  </a:cubicBezTo>
                  <a:lnTo>
                    <a:pt x="3122393" y="37961"/>
                  </a:lnTo>
                  <a:cubicBezTo>
                    <a:pt x="3122393" y="37826"/>
                    <a:pt x="3122393" y="37674"/>
                    <a:pt x="3122393" y="37539"/>
                  </a:cubicBezTo>
                  <a:cubicBezTo>
                    <a:pt x="3122393" y="36525"/>
                    <a:pt x="3122393" y="35595"/>
                    <a:pt x="3122393" y="34666"/>
                  </a:cubicBezTo>
                  <a:cubicBezTo>
                    <a:pt x="3122393" y="33736"/>
                    <a:pt x="3122393" y="33398"/>
                    <a:pt x="3122393" y="32722"/>
                  </a:cubicBezTo>
                  <a:lnTo>
                    <a:pt x="3122393" y="104"/>
                  </a:lnTo>
                  <a:cubicBezTo>
                    <a:pt x="3123491" y="1033"/>
                    <a:pt x="3123407" y="1878"/>
                    <a:pt x="3123322" y="2808"/>
                  </a:cubicBezTo>
                  <a:close/>
                </a:path>
              </a:pathLst>
            </a:custGeom>
            <a:solidFill>
              <a:srgbClr val="1C44B6"/>
            </a:solidFill>
            <a:ln w="8436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/>
            </a:p>
          </p:txBody>
        </p:sp>
        <p:sp>
          <p:nvSpPr>
            <p:cNvPr id="24" name="">
              <a:extLst>
                <a:ext uri="{FF2B5EF4-FFF2-40B4-BE49-F238E27FC236}">
                  <a16:creationId xmlns:a16="http://schemas.microsoft.com/office/drawing/2014/main" id="{9A4A581C-7775-445F-9986-8165CB88F217}"/>
                </a:ext>
              </a:extLst>
            </p:cNvPr>
            <p:cNvSpPr/>
            <p:nvPr/>
          </p:nvSpPr>
          <p:spPr>
            <a:xfrm>
              <a:off x="3768496" y="1384746"/>
              <a:ext cx="3282504" cy="1901330"/>
            </a:xfrm>
            <a:custGeom>
              <a:avLst/>
              <a:gdLst>
                <a:gd name="connsiteX0" fmla="*/ 3096430 w 3124113"/>
                <a:gd name="connsiteY0" fmla="*/ 866912 h 1809585"/>
                <a:gd name="connsiteX1" fmla="*/ 3096430 w 3124113"/>
                <a:gd name="connsiteY1" fmla="*/ 941951 h 1809585"/>
                <a:gd name="connsiteX2" fmla="*/ 1631225 w 3124113"/>
                <a:gd name="connsiteY2" fmla="*/ 1793746 h 1809585"/>
                <a:gd name="connsiteX3" fmla="*/ 1501597 w 3124113"/>
                <a:gd name="connsiteY3" fmla="*/ 1793746 h 1809585"/>
                <a:gd name="connsiteX4" fmla="*/ 26336 w 3124113"/>
                <a:gd name="connsiteY4" fmla="*/ 942036 h 1809585"/>
                <a:gd name="connsiteX5" fmla="*/ 25913 w 3124113"/>
                <a:gd name="connsiteY5" fmla="*/ 866997 h 1809585"/>
                <a:gd name="connsiteX6" fmla="*/ 1491625 w 3124113"/>
                <a:gd name="connsiteY6" fmla="*/ 15202 h 1809585"/>
                <a:gd name="connsiteX7" fmla="*/ 1621169 w 3124113"/>
                <a:gd name="connsiteY7" fmla="*/ 15202 h 1809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124113" h="1809585">
                  <a:moveTo>
                    <a:pt x="3096430" y="866912"/>
                  </a:moveTo>
                  <a:cubicBezTo>
                    <a:pt x="3132344" y="887615"/>
                    <a:pt x="3132513" y="921248"/>
                    <a:pt x="3096430" y="941951"/>
                  </a:cubicBezTo>
                  <a:lnTo>
                    <a:pt x="1631225" y="1793746"/>
                  </a:lnTo>
                  <a:cubicBezTo>
                    <a:pt x="1590494" y="1814440"/>
                    <a:pt x="1542327" y="1814440"/>
                    <a:pt x="1501597" y="1793746"/>
                  </a:cubicBezTo>
                  <a:lnTo>
                    <a:pt x="26336" y="942036"/>
                  </a:lnTo>
                  <a:cubicBezTo>
                    <a:pt x="-9578" y="921332"/>
                    <a:pt x="-9662" y="887700"/>
                    <a:pt x="25913" y="866997"/>
                  </a:cubicBezTo>
                  <a:lnTo>
                    <a:pt x="1491625" y="15202"/>
                  </a:lnTo>
                  <a:cubicBezTo>
                    <a:pt x="1532331" y="-5493"/>
                    <a:pt x="1580464" y="-5493"/>
                    <a:pt x="1621169" y="15202"/>
                  </a:cubicBezTo>
                  <a:close/>
                </a:path>
              </a:pathLst>
            </a:custGeom>
            <a:gradFill>
              <a:gsLst>
                <a:gs pos="0">
                  <a:srgbClr val="6BC9EB"/>
                </a:gs>
                <a:gs pos="45000">
                  <a:srgbClr val="3990E7"/>
                </a:gs>
              </a:gsLst>
              <a:lin ang="18900000" scaled="1"/>
            </a:gradFill>
            <a:ln w="843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5" name="">
              <a:extLst>
                <a:ext uri="{FF2B5EF4-FFF2-40B4-BE49-F238E27FC236}">
                  <a16:creationId xmlns:a16="http://schemas.microsoft.com/office/drawing/2014/main" id="{4FF90E47-74BB-4CD3-BA56-5F42D2F41EB7}"/>
                </a:ext>
              </a:extLst>
            </p:cNvPr>
            <p:cNvSpPr/>
            <p:nvPr/>
          </p:nvSpPr>
          <p:spPr>
            <a:xfrm>
              <a:off x="4136199" y="2249742"/>
              <a:ext cx="1272771" cy="1615847"/>
            </a:xfrm>
            <a:custGeom>
              <a:avLst/>
              <a:gdLst>
                <a:gd name="connsiteX0" fmla="*/ 13766 w 1211356"/>
                <a:gd name="connsiteY0" fmla="*/ 1537559 h 1537877"/>
                <a:gd name="connsiteX1" fmla="*/ -684 w 1211356"/>
                <a:gd name="connsiteY1" fmla="*/ 1525982 h 1537877"/>
                <a:gd name="connsiteX2" fmla="*/ 120494 w 1211356"/>
                <a:gd name="connsiteY2" fmla="*/ 909783 h 1537877"/>
                <a:gd name="connsiteX3" fmla="*/ 379835 w 1211356"/>
                <a:gd name="connsiteY3" fmla="*/ 477125 h 1537877"/>
                <a:gd name="connsiteX4" fmla="*/ 1201377 w 1211356"/>
                <a:gd name="connsiteY4" fmla="*/ -319 h 1537877"/>
                <a:gd name="connsiteX5" fmla="*/ 1210673 w 1211356"/>
                <a:gd name="connsiteY5" fmla="*/ 15737 h 1537877"/>
                <a:gd name="connsiteX6" fmla="*/ 389130 w 1211356"/>
                <a:gd name="connsiteY6" fmla="*/ 493181 h 1537877"/>
                <a:gd name="connsiteX7" fmla="*/ 138831 w 1211356"/>
                <a:gd name="connsiteY7" fmla="*/ 910797 h 1537877"/>
                <a:gd name="connsiteX8" fmla="*/ 13766 w 1211356"/>
                <a:gd name="connsiteY8" fmla="*/ 1537559 h 1537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11356" h="1537877">
                  <a:moveTo>
                    <a:pt x="13766" y="1537559"/>
                  </a:moveTo>
                  <a:lnTo>
                    <a:pt x="-684" y="1525982"/>
                  </a:lnTo>
                  <a:cubicBezTo>
                    <a:pt x="84495" y="1419508"/>
                    <a:pt x="112212" y="1132111"/>
                    <a:pt x="120494" y="909783"/>
                  </a:cubicBezTo>
                  <a:cubicBezTo>
                    <a:pt x="126493" y="730475"/>
                    <a:pt x="224526" y="566935"/>
                    <a:pt x="379835" y="477125"/>
                  </a:cubicBezTo>
                  <a:lnTo>
                    <a:pt x="1201377" y="-319"/>
                  </a:lnTo>
                  <a:lnTo>
                    <a:pt x="1210673" y="15737"/>
                  </a:lnTo>
                  <a:lnTo>
                    <a:pt x="389130" y="493181"/>
                  </a:lnTo>
                  <a:cubicBezTo>
                    <a:pt x="239179" y="579822"/>
                    <a:pt x="144552" y="737708"/>
                    <a:pt x="138831" y="910797"/>
                  </a:cubicBezTo>
                  <a:cubicBezTo>
                    <a:pt x="130381" y="1135914"/>
                    <a:pt x="102072" y="1427704"/>
                    <a:pt x="13766" y="1537559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8D268"/>
                </a:gs>
                <a:gs pos="75000">
                  <a:srgbClr val="F5910B"/>
                </a:gs>
              </a:gsLst>
              <a:lin ang="0" scaled="1"/>
              <a:tileRect/>
            </a:gradFill>
            <a:ln w="8436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/>
            </a:p>
          </p:txBody>
        </p:sp>
        <p:sp>
          <p:nvSpPr>
            <p:cNvPr id="26" name="">
              <a:extLst>
                <a:ext uri="{FF2B5EF4-FFF2-40B4-BE49-F238E27FC236}">
                  <a16:creationId xmlns:a16="http://schemas.microsoft.com/office/drawing/2014/main" id="{43F86C36-BDBE-40ED-9131-9720C340CC06}"/>
                </a:ext>
              </a:extLst>
            </p:cNvPr>
            <p:cNvSpPr/>
            <p:nvPr/>
          </p:nvSpPr>
          <p:spPr>
            <a:xfrm rot="20303894">
              <a:off x="3932742" y="3853755"/>
              <a:ext cx="331709" cy="437331"/>
            </a:xfrm>
            <a:custGeom>
              <a:avLst/>
              <a:gdLst>
                <a:gd name="connsiteX0" fmla="*/ 214280 w 315703"/>
                <a:gd name="connsiteY0" fmla="*/ 248863 h 416228"/>
                <a:gd name="connsiteX1" fmla="*/ 10880 w 315703"/>
                <a:gd name="connsiteY1" fmla="*/ 411954 h 416228"/>
                <a:gd name="connsiteX2" fmla="*/ 98764 w 315703"/>
                <a:gd name="connsiteY2" fmla="*/ 165711 h 416228"/>
                <a:gd name="connsiteX3" fmla="*/ 304360 w 315703"/>
                <a:gd name="connsiteY3" fmla="*/ 4141 h 416228"/>
                <a:gd name="connsiteX4" fmla="*/ 314078 w 315703"/>
                <a:gd name="connsiteY4" fmla="*/ 41153 h 416228"/>
                <a:gd name="connsiteX5" fmla="*/ 214280 w 315703"/>
                <a:gd name="connsiteY5" fmla="*/ 248863 h 416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5703" h="416228">
                  <a:moveTo>
                    <a:pt x="214280" y="248863"/>
                  </a:moveTo>
                  <a:cubicBezTo>
                    <a:pt x="132650" y="362266"/>
                    <a:pt x="41385" y="433925"/>
                    <a:pt x="10880" y="411954"/>
                  </a:cubicBezTo>
                  <a:cubicBezTo>
                    <a:pt x="-21823" y="388462"/>
                    <a:pt x="17133" y="279199"/>
                    <a:pt x="98764" y="165711"/>
                  </a:cubicBezTo>
                  <a:cubicBezTo>
                    <a:pt x="180394" y="52223"/>
                    <a:pt x="271657" y="-19351"/>
                    <a:pt x="304360" y="4141"/>
                  </a:cubicBezTo>
                  <a:cubicBezTo>
                    <a:pt x="312810" y="10394"/>
                    <a:pt x="317036" y="23323"/>
                    <a:pt x="314078" y="41153"/>
                  </a:cubicBezTo>
                  <a:cubicBezTo>
                    <a:pt x="310022" y="88137"/>
                    <a:pt x="273432" y="166641"/>
                    <a:pt x="214280" y="248863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8D268"/>
                </a:gs>
                <a:gs pos="75000">
                  <a:srgbClr val="F5910B"/>
                </a:gs>
              </a:gsLst>
              <a:lin ang="0" scaled="1"/>
              <a:tileRect/>
            </a:gradFill>
            <a:ln w="8436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/>
            </a:p>
          </p:txBody>
        </p:sp>
        <p:sp>
          <p:nvSpPr>
            <p:cNvPr id="27" name="">
              <a:extLst>
                <a:ext uri="{FF2B5EF4-FFF2-40B4-BE49-F238E27FC236}">
                  <a16:creationId xmlns:a16="http://schemas.microsoft.com/office/drawing/2014/main" id="{8699A529-C7E7-424E-B50B-48A50573A4E9}"/>
                </a:ext>
              </a:extLst>
            </p:cNvPr>
            <p:cNvSpPr/>
            <p:nvPr/>
          </p:nvSpPr>
          <p:spPr>
            <a:xfrm>
              <a:off x="5272947" y="2195226"/>
              <a:ext cx="282344" cy="116844"/>
            </a:xfrm>
            <a:custGeom>
              <a:avLst/>
              <a:gdLst>
                <a:gd name="connsiteX0" fmla="*/ 268721 w 268720"/>
                <a:gd name="connsiteY0" fmla="*/ 55603 h 111206"/>
                <a:gd name="connsiteX1" fmla="*/ 134361 w 268720"/>
                <a:gd name="connsiteY1" fmla="*/ 111206 h 111206"/>
                <a:gd name="connsiteX2" fmla="*/ 0 w 268720"/>
                <a:gd name="connsiteY2" fmla="*/ 55603 h 111206"/>
                <a:gd name="connsiteX3" fmla="*/ 134361 w 268720"/>
                <a:gd name="connsiteY3" fmla="*/ 0 h 111206"/>
                <a:gd name="connsiteX4" fmla="*/ 268721 w 268720"/>
                <a:gd name="connsiteY4" fmla="*/ 55603 h 111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8720" h="111206">
                  <a:moveTo>
                    <a:pt x="268721" y="55603"/>
                  </a:moveTo>
                  <a:cubicBezTo>
                    <a:pt x="268721" y="86312"/>
                    <a:pt x="208566" y="111206"/>
                    <a:pt x="134361" y="111206"/>
                  </a:cubicBezTo>
                  <a:cubicBezTo>
                    <a:pt x="60155" y="111206"/>
                    <a:pt x="0" y="86312"/>
                    <a:pt x="0" y="55603"/>
                  </a:cubicBezTo>
                  <a:cubicBezTo>
                    <a:pt x="0" y="24894"/>
                    <a:pt x="60155" y="0"/>
                    <a:pt x="134361" y="0"/>
                  </a:cubicBezTo>
                  <a:cubicBezTo>
                    <a:pt x="208566" y="0"/>
                    <a:pt x="268721" y="24894"/>
                    <a:pt x="268721" y="55603"/>
                  </a:cubicBezTo>
                  <a:close/>
                </a:path>
              </a:pathLst>
            </a:custGeom>
            <a:solidFill>
              <a:srgbClr val="F5910B"/>
            </a:solidFill>
            <a:ln w="8436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/>
            </a:p>
          </p:txBody>
        </p:sp>
        <p:grpSp>
          <p:nvGrpSpPr>
            <p:cNvPr id="28" name="">
              <a:extLst>
                <a:ext uri="{FF2B5EF4-FFF2-40B4-BE49-F238E27FC236}">
                  <a16:creationId xmlns:a16="http://schemas.microsoft.com/office/drawing/2014/main" id="{4326B9E6-5529-4352-BD8C-23C4E2A946FB}"/>
                </a:ext>
              </a:extLst>
            </p:cNvPr>
            <p:cNvGrpSpPr/>
            <p:nvPr/>
          </p:nvGrpSpPr>
          <p:grpSpPr>
            <a:xfrm rot="21302507">
              <a:off x="6013795" y="3880176"/>
              <a:ext cx="2747592" cy="1428084"/>
              <a:chOff x="9688487" y="3175912"/>
              <a:chExt cx="2871599" cy="1492538"/>
            </a:xfrm>
          </p:grpSpPr>
          <p:sp>
            <p:nvSpPr>
              <p:cNvPr id="29" name="">
                <a:extLst>
                  <a:ext uri="{FF2B5EF4-FFF2-40B4-BE49-F238E27FC236}">
                    <a16:creationId xmlns:a16="http://schemas.microsoft.com/office/drawing/2014/main" id="{53D7D101-DDDF-4096-99F8-A267FED8EA75}"/>
                  </a:ext>
                </a:extLst>
              </p:cNvPr>
              <p:cNvSpPr/>
              <p:nvPr/>
            </p:nvSpPr>
            <p:spPr>
              <a:xfrm flipH="1">
                <a:off x="9688487" y="3176501"/>
                <a:ext cx="2848421" cy="1491949"/>
              </a:xfrm>
              <a:custGeom>
                <a:avLst/>
                <a:gdLst>
                  <a:gd name="connsiteX0" fmla="*/ 138586 w 2848421"/>
                  <a:gd name="connsiteY0" fmla="*/ 0 h 1491949"/>
                  <a:gd name="connsiteX1" fmla="*/ 141965 w 2848421"/>
                  <a:gd name="connsiteY1" fmla="*/ 1606 h 1491949"/>
                  <a:gd name="connsiteX2" fmla="*/ 142895 w 2848421"/>
                  <a:gd name="connsiteY2" fmla="*/ 2113 h 1491949"/>
                  <a:gd name="connsiteX3" fmla="*/ 146444 w 2848421"/>
                  <a:gd name="connsiteY3" fmla="*/ 4817 h 1491949"/>
                  <a:gd name="connsiteX4" fmla="*/ 147120 w 2848421"/>
                  <a:gd name="connsiteY4" fmla="*/ 5492 h 1491949"/>
                  <a:gd name="connsiteX5" fmla="*/ 149740 w 2848421"/>
                  <a:gd name="connsiteY5" fmla="*/ 8281 h 1491949"/>
                  <a:gd name="connsiteX6" fmla="*/ 150754 w 2848421"/>
                  <a:gd name="connsiteY6" fmla="*/ 9549 h 1491949"/>
                  <a:gd name="connsiteX7" fmla="*/ 153458 w 2848421"/>
                  <a:gd name="connsiteY7" fmla="*/ 13605 h 1491949"/>
                  <a:gd name="connsiteX8" fmla="*/ 157514 w 2848421"/>
                  <a:gd name="connsiteY8" fmla="*/ 22055 h 1491949"/>
                  <a:gd name="connsiteX9" fmla="*/ 157937 w 2848421"/>
                  <a:gd name="connsiteY9" fmla="*/ 23154 h 1491949"/>
                  <a:gd name="connsiteX10" fmla="*/ 160894 w 2848421"/>
                  <a:gd name="connsiteY10" fmla="*/ 32703 h 1491949"/>
                  <a:gd name="connsiteX11" fmla="*/ 160894 w 2848421"/>
                  <a:gd name="connsiteY11" fmla="*/ 34224 h 1491949"/>
                  <a:gd name="connsiteX12" fmla="*/ 163007 w 2848421"/>
                  <a:gd name="connsiteY12" fmla="*/ 45040 h 1491949"/>
                  <a:gd name="connsiteX13" fmla="*/ 163007 w 2848421"/>
                  <a:gd name="connsiteY13" fmla="*/ 47153 h 1491949"/>
                  <a:gd name="connsiteX14" fmla="*/ 164359 w 2848421"/>
                  <a:gd name="connsiteY14" fmla="*/ 59575 h 1491949"/>
                  <a:gd name="connsiteX15" fmla="*/ 164359 w 2848421"/>
                  <a:gd name="connsiteY15" fmla="*/ 61518 h 1491949"/>
                  <a:gd name="connsiteX16" fmla="*/ 164781 w 2848421"/>
                  <a:gd name="connsiteY16" fmla="*/ 73095 h 1491949"/>
                  <a:gd name="connsiteX17" fmla="*/ 164781 w 2848421"/>
                  <a:gd name="connsiteY17" fmla="*/ 77405 h 1491949"/>
                  <a:gd name="connsiteX18" fmla="*/ 164781 w 2848421"/>
                  <a:gd name="connsiteY18" fmla="*/ 88644 h 1491949"/>
                  <a:gd name="connsiteX19" fmla="*/ 164781 w 2848421"/>
                  <a:gd name="connsiteY19" fmla="*/ 93038 h 1491949"/>
                  <a:gd name="connsiteX20" fmla="*/ 163683 w 2848421"/>
                  <a:gd name="connsiteY20" fmla="*/ 109432 h 1491949"/>
                  <a:gd name="connsiteX21" fmla="*/ 163683 w 2848421"/>
                  <a:gd name="connsiteY21" fmla="*/ 111038 h 1491949"/>
                  <a:gd name="connsiteX22" fmla="*/ 161993 w 2848421"/>
                  <a:gd name="connsiteY22" fmla="*/ 126671 h 1491949"/>
                  <a:gd name="connsiteX23" fmla="*/ 161486 w 2848421"/>
                  <a:gd name="connsiteY23" fmla="*/ 130135 h 1491949"/>
                  <a:gd name="connsiteX24" fmla="*/ 158951 w 2848421"/>
                  <a:gd name="connsiteY24" fmla="*/ 147036 h 1491949"/>
                  <a:gd name="connsiteX25" fmla="*/ 158951 w 2848421"/>
                  <a:gd name="connsiteY25" fmla="*/ 149064 h 1491949"/>
                  <a:gd name="connsiteX26" fmla="*/ 155655 w 2848421"/>
                  <a:gd name="connsiteY26" fmla="*/ 166894 h 1491949"/>
                  <a:gd name="connsiteX27" fmla="*/ 154979 w 2848421"/>
                  <a:gd name="connsiteY27" fmla="*/ 170021 h 1491949"/>
                  <a:gd name="connsiteX28" fmla="*/ 152106 w 2848421"/>
                  <a:gd name="connsiteY28" fmla="*/ 183373 h 1491949"/>
                  <a:gd name="connsiteX29" fmla="*/ 150078 w 2848421"/>
                  <a:gd name="connsiteY29" fmla="*/ 191823 h 1491949"/>
                  <a:gd name="connsiteX30" fmla="*/ 145684 w 2848421"/>
                  <a:gd name="connsiteY30" fmla="*/ 209315 h 1491949"/>
                  <a:gd name="connsiteX31" fmla="*/ 145684 w 2848421"/>
                  <a:gd name="connsiteY31" fmla="*/ 210498 h 1491949"/>
                  <a:gd name="connsiteX32" fmla="*/ 139768 w 2848421"/>
                  <a:gd name="connsiteY32" fmla="*/ 231117 h 1491949"/>
                  <a:gd name="connsiteX33" fmla="*/ 139768 w 2848421"/>
                  <a:gd name="connsiteY33" fmla="*/ 231624 h 1491949"/>
                  <a:gd name="connsiteX34" fmla="*/ 133008 w 2848421"/>
                  <a:gd name="connsiteY34" fmla="*/ 252834 h 1491949"/>
                  <a:gd name="connsiteX35" fmla="*/ 125403 w 2848421"/>
                  <a:gd name="connsiteY35" fmla="*/ 274129 h 1491949"/>
                  <a:gd name="connsiteX36" fmla="*/ 116952 w 2848421"/>
                  <a:gd name="connsiteY36" fmla="*/ 295340 h 1491949"/>
                  <a:gd name="connsiteX37" fmla="*/ 109854 w 2848421"/>
                  <a:gd name="connsiteY37" fmla="*/ 312240 h 1491949"/>
                  <a:gd name="connsiteX38" fmla="*/ 109347 w 2848421"/>
                  <a:gd name="connsiteY38" fmla="*/ 313507 h 1491949"/>
                  <a:gd name="connsiteX39" fmla="*/ 101404 w 2848421"/>
                  <a:gd name="connsiteY39" fmla="*/ 329648 h 1491949"/>
                  <a:gd name="connsiteX40" fmla="*/ 101404 w 2848421"/>
                  <a:gd name="connsiteY40" fmla="*/ 330240 h 1491949"/>
                  <a:gd name="connsiteX41" fmla="*/ 94137 w 2848421"/>
                  <a:gd name="connsiteY41" fmla="*/ 344605 h 1491949"/>
                  <a:gd name="connsiteX42" fmla="*/ 93545 w 2848421"/>
                  <a:gd name="connsiteY42" fmla="*/ 345703 h 1491949"/>
                  <a:gd name="connsiteX43" fmla="*/ 86785 w 2848421"/>
                  <a:gd name="connsiteY43" fmla="*/ 358041 h 1491949"/>
                  <a:gd name="connsiteX44" fmla="*/ 85095 w 2848421"/>
                  <a:gd name="connsiteY44" fmla="*/ 361083 h 1491949"/>
                  <a:gd name="connsiteX45" fmla="*/ 79095 w 2848421"/>
                  <a:gd name="connsiteY45" fmla="*/ 371223 h 1491949"/>
                  <a:gd name="connsiteX46" fmla="*/ 77828 w 2848421"/>
                  <a:gd name="connsiteY46" fmla="*/ 373251 h 1491949"/>
                  <a:gd name="connsiteX47" fmla="*/ 74278 w 2848421"/>
                  <a:gd name="connsiteY47" fmla="*/ 378744 h 1491949"/>
                  <a:gd name="connsiteX48" fmla="*/ 69884 w 2848421"/>
                  <a:gd name="connsiteY48" fmla="*/ 385420 h 1491949"/>
                  <a:gd name="connsiteX49" fmla="*/ 68025 w 2848421"/>
                  <a:gd name="connsiteY49" fmla="*/ 388040 h 1491949"/>
                  <a:gd name="connsiteX50" fmla="*/ 60927 w 2848421"/>
                  <a:gd name="connsiteY50" fmla="*/ 397673 h 1491949"/>
                  <a:gd name="connsiteX51" fmla="*/ 57884 w 2848421"/>
                  <a:gd name="connsiteY51" fmla="*/ 401391 h 1491949"/>
                  <a:gd name="connsiteX52" fmla="*/ 51970 w 2848421"/>
                  <a:gd name="connsiteY52" fmla="*/ 408489 h 1491949"/>
                  <a:gd name="connsiteX53" fmla="*/ 48842 w 2848421"/>
                  <a:gd name="connsiteY53" fmla="*/ 411870 h 1491949"/>
                  <a:gd name="connsiteX54" fmla="*/ 42758 w 2848421"/>
                  <a:gd name="connsiteY54" fmla="*/ 417954 h 1491949"/>
                  <a:gd name="connsiteX55" fmla="*/ 40223 w 2848421"/>
                  <a:gd name="connsiteY55" fmla="*/ 420320 h 1491949"/>
                  <a:gd name="connsiteX56" fmla="*/ 31773 w 2848421"/>
                  <a:gd name="connsiteY56" fmla="*/ 427080 h 1491949"/>
                  <a:gd name="connsiteX57" fmla="*/ 30759 w 2848421"/>
                  <a:gd name="connsiteY57" fmla="*/ 427672 h 1491949"/>
                  <a:gd name="connsiteX58" fmla="*/ 23745 w 2848421"/>
                  <a:gd name="connsiteY58" fmla="*/ 431897 h 1491949"/>
                  <a:gd name="connsiteX59" fmla="*/ 21210 w 2848421"/>
                  <a:gd name="connsiteY59" fmla="*/ 432995 h 1491949"/>
                  <a:gd name="connsiteX60" fmla="*/ 16056 w 2848421"/>
                  <a:gd name="connsiteY60" fmla="*/ 434939 h 1491949"/>
                  <a:gd name="connsiteX61" fmla="*/ 13689 w 2848421"/>
                  <a:gd name="connsiteY61" fmla="*/ 435615 h 1491949"/>
                  <a:gd name="connsiteX62" fmla="*/ 8788 w 2848421"/>
                  <a:gd name="connsiteY62" fmla="*/ 436122 h 1491949"/>
                  <a:gd name="connsiteX63" fmla="*/ 6591 w 2848421"/>
                  <a:gd name="connsiteY63" fmla="*/ 436122 h 1491949"/>
                  <a:gd name="connsiteX64" fmla="*/ 0 w 2848421"/>
                  <a:gd name="connsiteY64" fmla="*/ 434770 h 1491949"/>
                  <a:gd name="connsiteX65" fmla="*/ 2689997 w 2848421"/>
                  <a:gd name="connsiteY65" fmla="*/ 1489711 h 1491949"/>
                  <a:gd name="connsiteX66" fmla="*/ 2698955 w 2848421"/>
                  <a:gd name="connsiteY66" fmla="*/ 1491823 h 1491949"/>
                  <a:gd name="connsiteX67" fmla="*/ 2701827 w 2848421"/>
                  <a:gd name="connsiteY67" fmla="*/ 1491823 h 1491949"/>
                  <a:gd name="connsiteX68" fmla="*/ 2708334 w 2848421"/>
                  <a:gd name="connsiteY68" fmla="*/ 1491823 h 1491949"/>
                  <a:gd name="connsiteX69" fmla="*/ 2711630 w 2848421"/>
                  <a:gd name="connsiteY69" fmla="*/ 1491147 h 1491949"/>
                  <a:gd name="connsiteX70" fmla="*/ 2718136 w 2848421"/>
                  <a:gd name="connsiteY70" fmla="*/ 1489034 h 1491949"/>
                  <a:gd name="connsiteX71" fmla="*/ 2721263 w 2848421"/>
                  <a:gd name="connsiteY71" fmla="*/ 1487767 h 1491949"/>
                  <a:gd name="connsiteX72" fmla="*/ 2729713 w 2848421"/>
                  <a:gd name="connsiteY72" fmla="*/ 1482866 h 1491949"/>
                  <a:gd name="connsiteX73" fmla="*/ 2730981 w 2848421"/>
                  <a:gd name="connsiteY73" fmla="*/ 1482106 h 1491949"/>
                  <a:gd name="connsiteX74" fmla="*/ 2740615 w 2848421"/>
                  <a:gd name="connsiteY74" fmla="*/ 1473655 h 1491949"/>
                  <a:gd name="connsiteX75" fmla="*/ 2743487 w 2848421"/>
                  <a:gd name="connsiteY75" fmla="*/ 1470782 h 1491949"/>
                  <a:gd name="connsiteX76" fmla="*/ 2750248 w 2848421"/>
                  <a:gd name="connsiteY76" fmla="*/ 1463430 h 1491949"/>
                  <a:gd name="connsiteX77" fmla="*/ 2751454 w 2848421"/>
                  <a:gd name="connsiteY77" fmla="*/ 1461953 h 1491949"/>
                  <a:gd name="connsiteX78" fmla="*/ 2764120 w 2848421"/>
                  <a:gd name="connsiteY78" fmla="*/ 1448394 h 1491949"/>
                  <a:gd name="connsiteX79" fmla="*/ 2841118 w 2848421"/>
                  <a:gd name="connsiteY79" fmla="*/ 1232243 h 1491949"/>
                  <a:gd name="connsiteX80" fmla="*/ 2798577 w 2848421"/>
                  <a:gd name="connsiteY80" fmla="*/ 957449 h 1491949"/>
                  <a:gd name="connsiteX81" fmla="*/ 2795968 w 2848421"/>
                  <a:gd name="connsiteY81" fmla="*/ 956328 h 1491949"/>
                  <a:gd name="connsiteX82" fmla="*/ 2795964 w 2848421"/>
                  <a:gd name="connsiteY82" fmla="*/ 956325 h 1491949"/>
                  <a:gd name="connsiteX83" fmla="*/ 2791401 w 2848421"/>
                  <a:gd name="connsiteY83" fmla="*/ 953198 h 1491949"/>
                  <a:gd name="connsiteX84" fmla="*/ 2789964 w 2848421"/>
                  <a:gd name="connsiteY84" fmla="*/ 952522 h 1491949"/>
                  <a:gd name="connsiteX85" fmla="*/ 2787007 w 2848421"/>
                  <a:gd name="connsiteY85" fmla="*/ 951001 h 1491949"/>
                  <a:gd name="connsiteX86" fmla="*/ 2785232 w 2848421"/>
                  <a:gd name="connsiteY86" fmla="*/ 950325 h 1491949"/>
                  <a:gd name="connsiteX87" fmla="*/ 2550228 w 2848421"/>
                  <a:gd name="connsiteY87" fmla="*/ 865822 h 1491949"/>
                  <a:gd name="connsiteX88" fmla="*/ 2481189 w 2848421"/>
                  <a:gd name="connsiteY88" fmla="*/ 841231 h 1491949"/>
                  <a:gd name="connsiteX89" fmla="*/ 2022336 w 2848421"/>
                  <a:gd name="connsiteY89" fmla="*/ 676450 h 1491949"/>
                  <a:gd name="connsiteX90" fmla="*/ 1923889 w 2848421"/>
                  <a:gd name="connsiteY90" fmla="*/ 641043 h 1491949"/>
                  <a:gd name="connsiteX91" fmla="*/ 1701730 w 2848421"/>
                  <a:gd name="connsiteY91" fmla="*/ 561356 h 1491949"/>
                  <a:gd name="connsiteX92" fmla="*/ 1494612 w 2848421"/>
                  <a:gd name="connsiteY92" fmla="*/ 486993 h 1491949"/>
                  <a:gd name="connsiteX93" fmla="*/ 1386785 w 2848421"/>
                  <a:gd name="connsiteY93" fmla="*/ 448291 h 1491949"/>
                  <a:gd name="connsiteX94" fmla="*/ 1211948 w 2848421"/>
                  <a:gd name="connsiteY94" fmla="*/ 385589 h 1491949"/>
                  <a:gd name="connsiteX95" fmla="*/ 1016998 w 2848421"/>
                  <a:gd name="connsiteY95" fmla="*/ 315620 h 1491949"/>
                  <a:gd name="connsiteX96" fmla="*/ 818500 w 2848421"/>
                  <a:gd name="connsiteY96" fmla="*/ 244384 h 1491949"/>
                  <a:gd name="connsiteX97" fmla="*/ 733996 w 2848421"/>
                  <a:gd name="connsiteY97" fmla="*/ 213963 h 1491949"/>
                  <a:gd name="connsiteX98" fmla="*/ 363534 w 2848421"/>
                  <a:gd name="connsiteY98" fmla="*/ 80701 h 1491949"/>
                  <a:gd name="connsiteX99" fmla="*/ 311564 w 2848421"/>
                  <a:gd name="connsiteY99" fmla="*/ 62110 h 14919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</a:cxnLst>
                <a:rect l="l" t="t" r="r" b="b"/>
                <a:pathLst>
                  <a:path w="2848421" h="1491949">
                    <a:moveTo>
                      <a:pt x="138586" y="0"/>
                    </a:moveTo>
                    <a:cubicBezTo>
                      <a:pt x="139743" y="465"/>
                      <a:pt x="140876" y="1005"/>
                      <a:pt x="141965" y="1606"/>
                    </a:cubicBezTo>
                    <a:lnTo>
                      <a:pt x="142895" y="2113"/>
                    </a:lnTo>
                    <a:cubicBezTo>
                      <a:pt x="144154" y="2915"/>
                      <a:pt x="145337" y="3819"/>
                      <a:pt x="146444" y="4817"/>
                    </a:cubicBezTo>
                    <a:lnTo>
                      <a:pt x="147120" y="5492"/>
                    </a:lnTo>
                    <a:cubicBezTo>
                      <a:pt x="148058" y="6363"/>
                      <a:pt x="148929" y="7292"/>
                      <a:pt x="149740" y="8281"/>
                    </a:cubicBezTo>
                    <a:lnTo>
                      <a:pt x="150754" y="9549"/>
                    </a:lnTo>
                    <a:cubicBezTo>
                      <a:pt x="151742" y="10841"/>
                      <a:pt x="152646" y="12194"/>
                      <a:pt x="153458" y="13605"/>
                    </a:cubicBezTo>
                    <a:cubicBezTo>
                      <a:pt x="155013" y="16317"/>
                      <a:pt x="156365" y="19148"/>
                      <a:pt x="157514" y="22055"/>
                    </a:cubicBezTo>
                    <a:cubicBezTo>
                      <a:pt x="157632" y="22427"/>
                      <a:pt x="157776" y="22799"/>
                      <a:pt x="157937" y="23154"/>
                    </a:cubicBezTo>
                    <a:cubicBezTo>
                      <a:pt x="159035" y="26111"/>
                      <a:pt x="159965" y="29322"/>
                      <a:pt x="160894" y="32703"/>
                    </a:cubicBezTo>
                    <a:lnTo>
                      <a:pt x="160894" y="34224"/>
                    </a:lnTo>
                    <a:cubicBezTo>
                      <a:pt x="161739" y="37604"/>
                      <a:pt x="162415" y="41238"/>
                      <a:pt x="163007" y="45040"/>
                    </a:cubicBezTo>
                    <a:lnTo>
                      <a:pt x="163007" y="47153"/>
                    </a:lnTo>
                    <a:cubicBezTo>
                      <a:pt x="163598" y="51124"/>
                      <a:pt x="164021" y="55603"/>
                      <a:pt x="164359" y="59575"/>
                    </a:cubicBezTo>
                    <a:cubicBezTo>
                      <a:pt x="164317" y="60226"/>
                      <a:pt x="164317" y="60868"/>
                      <a:pt x="164359" y="61518"/>
                    </a:cubicBezTo>
                    <a:cubicBezTo>
                      <a:pt x="164359" y="65236"/>
                      <a:pt x="164359" y="69124"/>
                      <a:pt x="164781" y="73095"/>
                    </a:cubicBezTo>
                    <a:lnTo>
                      <a:pt x="164781" y="77405"/>
                    </a:lnTo>
                    <a:lnTo>
                      <a:pt x="164781" y="88644"/>
                    </a:lnTo>
                    <a:lnTo>
                      <a:pt x="164781" y="93038"/>
                    </a:lnTo>
                    <a:cubicBezTo>
                      <a:pt x="164781" y="98362"/>
                      <a:pt x="164190" y="103770"/>
                      <a:pt x="163683" y="109432"/>
                    </a:cubicBezTo>
                    <a:lnTo>
                      <a:pt x="163683" y="111038"/>
                    </a:lnTo>
                    <a:cubicBezTo>
                      <a:pt x="163176" y="116192"/>
                      <a:pt x="162584" y="121347"/>
                      <a:pt x="161993" y="126671"/>
                    </a:cubicBezTo>
                    <a:lnTo>
                      <a:pt x="161486" y="130135"/>
                    </a:lnTo>
                    <a:cubicBezTo>
                      <a:pt x="160725" y="135628"/>
                      <a:pt x="159965" y="141289"/>
                      <a:pt x="158951" y="147036"/>
                    </a:cubicBezTo>
                    <a:cubicBezTo>
                      <a:pt x="158993" y="147712"/>
                      <a:pt x="158993" y="148388"/>
                      <a:pt x="158951" y="149064"/>
                    </a:cubicBezTo>
                    <a:cubicBezTo>
                      <a:pt x="157937" y="154895"/>
                      <a:pt x="156838" y="160894"/>
                      <a:pt x="155655" y="166894"/>
                    </a:cubicBezTo>
                    <a:cubicBezTo>
                      <a:pt x="155655" y="167908"/>
                      <a:pt x="155655" y="169007"/>
                      <a:pt x="154979" y="170021"/>
                    </a:cubicBezTo>
                    <a:cubicBezTo>
                      <a:pt x="154134" y="174415"/>
                      <a:pt x="153120" y="178471"/>
                      <a:pt x="152106" y="183373"/>
                    </a:cubicBezTo>
                    <a:lnTo>
                      <a:pt x="150078" y="191823"/>
                    </a:lnTo>
                    <a:cubicBezTo>
                      <a:pt x="148726" y="197569"/>
                      <a:pt x="147205" y="203400"/>
                      <a:pt x="145684" y="209315"/>
                    </a:cubicBezTo>
                    <a:lnTo>
                      <a:pt x="145684" y="210498"/>
                    </a:lnTo>
                    <a:cubicBezTo>
                      <a:pt x="143825" y="217343"/>
                      <a:pt x="141881" y="224187"/>
                      <a:pt x="139768" y="231117"/>
                    </a:cubicBezTo>
                    <a:lnTo>
                      <a:pt x="139768" y="231624"/>
                    </a:lnTo>
                    <a:cubicBezTo>
                      <a:pt x="137656" y="238638"/>
                      <a:pt x="135374" y="245736"/>
                      <a:pt x="133008" y="252834"/>
                    </a:cubicBezTo>
                    <a:cubicBezTo>
                      <a:pt x="130558" y="260017"/>
                      <a:pt x="128107" y="267115"/>
                      <a:pt x="125403" y="274129"/>
                    </a:cubicBezTo>
                    <a:cubicBezTo>
                      <a:pt x="122699" y="281227"/>
                      <a:pt x="119910" y="288326"/>
                      <a:pt x="116952" y="295340"/>
                    </a:cubicBezTo>
                    <a:cubicBezTo>
                      <a:pt x="114696" y="300976"/>
                      <a:pt x="112330" y="306603"/>
                      <a:pt x="109854" y="312240"/>
                    </a:cubicBezTo>
                    <a:lnTo>
                      <a:pt x="109347" y="313507"/>
                    </a:lnTo>
                    <a:cubicBezTo>
                      <a:pt x="106643" y="319507"/>
                      <a:pt x="103770" y="324662"/>
                      <a:pt x="101404" y="329648"/>
                    </a:cubicBezTo>
                    <a:lnTo>
                      <a:pt x="101404" y="330240"/>
                    </a:lnTo>
                    <a:cubicBezTo>
                      <a:pt x="98953" y="335225"/>
                      <a:pt x="96587" y="339957"/>
                      <a:pt x="94137" y="344605"/>
                    </a:cubicBezTo>
                    <a:cubicBezTo>
                      <a:pt x="94137" y="344605"/>
                      <a:pt x="94137" y="345365"/>
                      <a:pt x="93545" y="345703"/>
                    </a:cubicBezTo>
                    <a:cubicBezTo>
                      <a:pt x="91348" y="350013"/>
                      <a:pt x="89066" y="354154"/>
                      <a:pt x="86785" y="358041"/>
                    </a:cubicBezTo>
                    <a:cubicBezTo>
                      <a:pt x="86278" y="359055"/>
                      <a:pt x="85686" y="360069"/>
                      <a:pt x="85095" y="361083"/>
                    </a:cubicBezTo>
                    <a:cubicBezTo>
                      <a:pt x="83067" y="364548"/>
                      <a:pt x="81123" y="367928"/>
                      <a:pt x="79095" y="371223"/>
                    </a:cubicBezTo>
                    <a:lnTo>
                      <a:pt x="77828" y="373251"/>
                    </a:lnTo>
                    <a:cubicBezTo>
                      <a:pt x="76644" y="375195"/>
                      <a:pt x="75461" y="376885"/>
                      <a:pt x="74278" y="378744"/>
                    </a:cubicBezTo>
                    <a:lnTo>
                      <a:pt x="69884" y="385420"/>
                    </a:lnTo>
                    <a:cubicBezTo>
                      <a:pt x="69208" y="386349"/>
                      <a:pt x="68617" y="387110"/>
                      <a:pt x="68025" y="388040"/>
                    </a:cubicBezTo>
                    <a:cubicBezTo>
                      <a:pt x="65659" y="391420"/>
                      <a:pt x="63293" y="394631"/>
                      <a:pt x="60927" y="397673"/>
                    </a:cubicBezTo>
                    <a:lnTo>
                      <a:pt x="57884" y="401391"/>
                    </a:lnTo>
                    <a:cubicBezTo>
                      <a:pt x="55941" y="403842"/>
                      <a:pt x="53913" y="406208"/>
                      <a:pt x="51970" y="408489"/>
                    </a:cubicBezTo>
                    <a:cubicBezTo>
                      <a:pt x="50026" y="410771"/>
                      <a:pt x="49941" y="410771"/>
                      <a:pt x="48842" y="411870"/>
                    </a:cubicBezTo>
                    <a:lnTo>
                      <a:pt x="42758" y="417954"/>
                    </a:lnTo>
                    <a:lnTo>
                      <a:pt x="40223" y="420320"/>
                    </a:lnTo>
                    <a:cubicBezTo>
                      <a:pt x="37536" y="422737"/>
                      <a:pt x="34714" y="424993"/>
                      <a:pt x="31773" y="427080"/>
                    </a:cubicBezTo>
                    <a:lnTo>
                      <a:pt x="30759" y="427672"/>
                    </a:lnTo>
                    <a:cubicBezTo>
                      <a:pt x="28503" y="429218"/>
                      <a:pt x="26162" y="430629"/>
                      <a:pt x="23745" y="431897"/>
                    </a:cubicBezTo>
                    <a:lnTo>
                      <a:pt x="21210" y="432995"/>
                    </a:lnTo>
                    <a:cubicBezTo>
                      <a:pt x="19537" y="433756"/>
                      <a:pt x="17813" y="434407"/>
                      <a:pt x="16056" y="434939"/>
                    </a:cubicBezTo>
                    <a:lnTo>
                      <a:pt x="13689" y="435615"/>
                    </a:lnTo>
                    <a:cubicBezTo>
                      <a:pt x="12075" y="435945"/>
                      <a:pt x="10436" y="436114"/>
                      <a:pt x="8788" y="436122"/>
                    </a:cubicBezTo>
                    <a:cubicBezTo>
                      <a:pt x="8061" y="436207"/>
                      <a:pt x="7317" y="436207"/>
                      <a:pt x="6591" y="436122"/>
                    </a:cubicBezTo>
                    <a:cubicBezTo>
                      <a:pt x="4343" y="435979"/>
                      <a:pt x="2121" y="435522"/>
                      <a:pt x="0" y="434770"/>
                    </a:cubicBezTo>
                    <a:lnTo>
                      <a:pt x="2689997" y="1489711"/>
                    </a:lnTo>
                    <a:cubicBezTo>
                      <a:pt x="2692870" y="1490817"/>
                      <a:pt x="2695912" y="1491528"/>
                      <a:pt x="2698955" y="1491823"/>
                    </a:cubicBezTo>
                    <a:lnTo>
                      <a:pt x="2701827" y="1491823"/>
                    </a:lnTo>
                    <a:cubicBezTo>
                      <a:pt x="2704025" y="1491992"/>
                      <a:pt x="2706137" y="1491992"/>
                      <a:pt x="2708334" y="1491823"/>
                    </a:cubicBezTo>
                    <a:cubicBezTo>
                      <a:pt x="2709433" y="1491680"/>
                      <a:pt x="2710531" y="1491451"/>
                      <a:pt x="2711630" y="1491147"/>
                    </a:cubicBezTo>
                    <a:cubicBezTo>
                      <a:pt x="2713827" y="1490624"/>
                      <a:pt x="2716024" y="1489913"/>
                      <a:pt x="2718136" y="1489034"/>
                    </a:cubicBezTo>
                    <a:lnTo>
                      <a:pt x="2721263" y="1487767"/>
                    </a:lnTo>
                    <a:cubicBezTo>
                      <a:pt x="2724221" y="1486314"/>
                      <a:pt x="2727010" y="1484674"/>
                      <a:pt x="2729713" y="1482866"/>
                    </a:cubicBezTo>
                    <a:lnTo>
                      <a:pt x="2730981" y="1482106"/>
                    </a:lnTo>
                    <a:cubicBezTo>
                      <a:pt x="2734361" y="1479494"/>
                      <a:pt x="2737573" y="1476672"/>
                      <a:pt x="2740615" y="1473655"/>
                    </a:cubicBezTo>
                    <a:lnTo>
                      <a:pt x="2743487" y="1470782"/>
                    </a:lnTo>
                    <a:cubicBezTo>
                      <a:pt x="2745769" y="1468500"/>
                      <a:pt x="2748051" y="1466050"/>
                      <a:pt x="2750248" y="1463430"/>
                    </a:cubicBezTo>
                    <a:lnTo>
                      <a:pt x="2751454" y="1461953"/>
                    </a:lnTo>
                    <a:lnTo>
                      <a:pt x="2764120" y="1448394"/>
                    </a:lnTo>
                    <a:cubicBezTo>
                      <a:pt x="2798056" y="1404059"/>
                      <a:pt x="2827638" y="1324921"/>
                      <a:pt x="2841118" y="1232243"/>
                    </a:cubicBezTo>
                    <a:cubicBezTo>
                      <a:pt x="2859990" y="1102493"/>
                      <a:pt x="2841048" y="989193"/>
                      <a:pt x="2798577" y="957449"/>
                    </a:cubicBezTo>
                    <a:lnTo>
                      <a:pt x="2795968" y="956328"/>
                    </a:lnTo>
                    <a:lnTo>
                      <a:pt x="2795964" y="956325"/>
                    </a:lnTo>
                    <a:cubicBezTo>
                      <a:pt x="2794528" y="955201"/>
                      <a:pt x="2793007" y="954153"/>
                      <a:pt x="2791401" y="953198"/>
                    </a:cubicBezTo>
                    <a:lnTo>
                      <a:pt x="2789964" y="952522"/>
                    </a:lnTo>
                    <a:cubicBezTo>
                      <a:pt x="2788950" y="952015"/>
                      <a:pt x="2788021" y="951424"/>
                      <a:pt x="2787007" y="951001"/>
                    </a:cubicBezTo>
                    <a:lnTo>
                      <a:pt x="2785232" y="950325"/>
                    </a:lnTo>
                    <a:lnTo>
                      <a:pt x="2550228" y="865822"/>
                    </a:lnTo>
                    <a:lnTo>
                      <a:pt x="2481189" y="841231"/>
                    </a:lnTo>
                    <a:lnTo>
                      <a:pt x="2022336" y="676450"/>
                    </a:lnTo>
                    <a:lnTo>
                      <a:pt x="1923889" y="641043"/>
                    </a:lnTo>
                    <a:lnTo>
                      <a:pt x="1701730" y="561356"/>
                    </a:lnTo>
                    <a:lnTo>
                      <a:pt x="1494612" y="486993"/>
                    </a:lnTo>
                    <a:lnTo>
                      <a:pt x="1386785" y="448291"/>
                    </a:lnTo>
                    <a:lnTo>
                      <a:pt x="1211948" y="385589"/>
                    </a:lnTo>
                    <a:lnTo>
                      <a:pt x="1016998" y="315620"/>
                    </a:lnTo>
                    <a:lnTo>
                      <a:pt x="818500" y="244384"/>
                    </a:lnTo>
                    <a:lnTo>
                      <a:pt x="733996" y="213963"/>
                    </a:lnTo>
                    <a:lnTo>
                      <a:pt x="363534" y="80701"/>
                    </a:lnTo>
                    <a:lnTo>
                      <a:pt x="311564" y="62110"/>
                    </a:lnTo>
                    <a:close/>
                  </a:path>
                </a:pathLst>
              </a:custGeom>
              <a:solidFill>
                <a:srgbClr val="3990E7"/>
              </a:solidFill>
              <a:ln w="843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30" name="">
                <a:extLst>
                  <a:ext uri="{FF2B5EF4-FFF2-40B4-BE49-F238E27FC236}">
                    <a16:creationId xmlns:a16="http://schemas.microsoft.com/office/drawing/2014/main" id="{50FFA3F7-47D4-4163-A077-94F75BC3DC69}"/>
                  </a:ext>
                </a:extLst>
              </p:cNvPr>
              <p:cNvSpPr/>
              <p:nvPr/>
            </p:nvSpPr>
            <p:spPr>
              <a:xfrm flipH="1">
                <a:off x="9753950" y="3175912"/>
                <a:ext cx="2805375" cy="1490196"/>
              </a:xfrm>
              <a:custGeom>
                <a:avLst/>
                <a:gdLst>
                  <a:gd name="connsiteX0" fmla="*/ 8896 w 2805375"/>
                  <a:gd name="connsiteY0" fmla="*/ 423698 h 1490196"/>
                  <a:gd name="connsiteX1" fmla="*/ 9826 w 2805375"/>
                  <a:gd name="connsiteY1" fmla="*/ 425050 h 1490196"/>
                  <a:gd name="connsiteX2" fmla="*/ 10840 w 2805375"/>
                  <a:gd name="connsiteY2" fmla="*/ 426402 h 1490196"/>
                  <a:gd name="connsiteX3" fmla="*/ 11516 w 2805375"/>
                  <a:gd name="connsiteY3" fmla="*/ 427332 h 1490196"/>
                  <a:gd name="connsiteX4" fmla="*/ 13459 w 2805375"/>
                  <a:gd name="connsiteY4" fmla="*/ 429360 h 1490196"/>
                  <a:gd name="connsiteX5" fmla="*/ 14136 w 2805375"/>
                  <a:gd name="connsiteY5" fmla="*/ 430120 h 1490196"/>
                  <a:gd name="connsiteX6" fmla="*/ 14136 w 2805375"/>
                  <a:gd name="connsiteY6" fmla="*/ 430120 h 1490196"/>
                  <a:gd name="connsiteX7" fmla="*/ 17262 w 2805375"/>
                  <a:gd name="connsiteY7" fmla="*/ 432571 h 1490196"/>
                  <a:gd name="connsiteX8" fmla="*/ 17262 w 2805375"/>
                  <a:gd name="connsiteY8" fmla="*/ 432571 h 1490196"/>
                  <a:gd name="connsiteX9" fmla="*/ 18276 w 2805375"/>
                  <a:gd name="connsiteY9" fmla="*/ 433162 h 1490196"/>
                  <a:gd name="connsiteX10" fmla="*/ 20304 w 2805375"/>
                  <a:gd name="connsiteY10" fmla="*/ 434346 h 1490196"/>
                  <a:gd name="connsiteX11" fmla="*/ 21656 w 2805375"/>
                  <a:gd name="connsiteY11" fmla="*/ 434937 h 1490196"/>
                  <a:gd name="connsiteX12" fmla="*/ 2711653 w 2805375"/>
                  <a:gd name="connsiteY12" fmla="*/ 1489878 h 1490196"/>
                  <a:gd name="connsiteX13" fmla="*/ 2706752 w 2805375"/>
                  <a:gd name="connsiteY13" fmla="*/ 1487511 h 1490196"/>
                  <a:gd name="connsiteX14" fmla="*/ 2705316 w 2805375"/>
                  <a:gd name="connsiteY14" fmla="*/ 1486666 h 1490196"/>
                  <a:gd name="connsiteX15" fmla="*/ 2700076 w 2805375"/>
                  <a:gd name="connsiteY15" fmla="*/ 1482864 h 1490196"/>
                  <a:gd name="connsiteX16" fmla="*/ 2698978 w 2805375"/>
                  <a:gd name="connsiteY16" fmla="*/ 1481850 h 1490196"/>
                  <a:gd name="connsiteX17" fmla="*/ 2694922 w 2805375"/>
                  <a:gd name="connsiteY17" fmla="*/ 1477963 h 1490196"/>
                  <a:gd name="connsiteX18" fmla="*/ 2693316 w 2805375"/>
                  <a:gd name="connsiteY18" fmla="*/ 1476188 h 1490196"/>
                  <a:gd name="connsiteX19" fmla="*/ 2688837 w 2805375"/>
                  <a:gd name="connsiteY19" fmla="*/ 1470611 h 1490196"/>
                  <a:gd name="connsiteX20" fmla="*/ 2681739 w 2805375"/>
                  <a:gd name="connsiteY20" fmla="*/ 1459118 h 1490196"/>
                  <a:gd name="connsiteX21" fmla="*/ 2680979 w 2805375"/>
                  <a:gd name="connsiteY21" fmla="*/ 1457766 h 1490196"/>
                  <a:gd name="connsiteX22" fmla="*/ 2675148 w 2805375"/>
                  <a:gd name="connsiteY22" fmla="*/ 1444922 h 1490196"/>
                  <a:gd name="connsiteX23" fmla="*/ 2674388 w 2805375"/>
                  <a:gd name="connsiteY23" fmla="*/ 1442894 h 1490196"/>
                  <a:gd name="connsiteX24" fmla="*/ 2669486 w 2805375"/>
                  <a:gd name="connsiteY24" fmla="*/ 1428528 h 1490196"/>
                  <a:gd name="connsiteX25" fmla="*/ 2668641 w 2805375"/>
                  <a:gd name="connsiteY25" fmla="*/ 1425655 h 1490196"/>
                  <a:gd name="connsiteX26" fmla="*/ 2664500 w 2805375"/>
                  <a:gd name="connsiteY26" fmla="*/ 1409430 h 1490196"/>
                  <a:gd name="connsiteX27" fmla="*/ 2663993 w 2805375"/>
                  <a:gd name="connsiteY27" fmla="*/ 1406895 h 1490196"/>
                  <a:gd name="connsiteX28" fmla="*/ 2661205 w 2805375"/>
                  <a:gd name="connsiteY28" fmla="*/ 1391769 h 1490196"/>
                  <a:gd name="connsiteX29" fmla="*/ 2660275 w 2805375"/>
                  <a:gd name="connsiteY29" fmla="*/ 1386192 h 1490196"/>
                  <a:gd name="connsiteX30" fmla="*/ 2658416 w 2805375"/>
                  <a:gd name="connsiteY30" fmla="*/ 1371573 h 1490196"/>
                  <a:gd name="connsiteX31" fmla="*/ 2657740 w 2805375"/>
                  <a:gd name="connsiteY31" fmla="*/ 1365996 h 1490196"/>
                  <a:gd name="connsiteX32" fmla="*/ 2656135 w 2805375"/>
                  <a:gd name="connsiteY32" fmla="*/ 1345039 h 1490196"/>
                  <a:gd name="connsiteX33" fmla="*/ 2656135 w 2805375"/>
                  <a:gd name="connsiteY33" fmla="*/ 1342588 h 1490196"/>
                  <a:gd name="connsiteX34" fmla="*/ 2655458 w 2805375"/>
                  <a:gd name="connsiteY34" fmla="*/ 1323068 h 1490196"/>
                  <a:gd name="connsiteX35" fmla="*/ 2655458 w 2805375"/>
                  <a:gd name="connsiteY35" fmla="*/ 1318589 h 1490196"/>
                  <a:gd name="connsiteX36" fmla="*/ 2655458 w 2805375"/>
                  <a:gd name="connsiteY36" fmla="*/ 1297210 h 1490196"/>
                  <a:gd name="connsiteX37" fmla="*/ 2655458 w 2805375"/>
                  <a:gd name="connsiteY37" fmla="*/ 1294506 h 1490196"/>
                  <a:gd name="connsiteX38" fmla="*/ 2656388 w 2805375"/>
                  <a:gd name="connsiteY38" fmla="*/ 1272197 h 1490196"/>
                  <a:gd name="connsiteX39" fmla="*/ 2656388 w 2805375"/>
                  <a:gd name="connsiteY39" fmla="*/ 1268141 h 1490196"/>
                  <a:gd name="connsiteX40" fmla="*/ 2657656 w 2805375"/>
                  <a:gd name="connsiteY40" fmla="*/ 1251916 h 1490196"/>
                  <a:gd name="connsiteX41" fmla="*/ 2658754 w 2805375"/>
                  <a:gd name="connsiteY41" fmla="*/ 1240593 h 1490196"/>
                  <a:gd name="connsiteX42" fmla="*/ 2661121 w 2805375"/>
                  <a:gd name="connsiteY42" fmla="*/ 1219129 h 1490196"/>
                  <a:gd name="connsiteX43" fmla="*/ 2661121 w 2805375"/>
                  <a:gd name="connsiteY43" fmla="*/ 1217607 h 1490196"/>
                  <a:gd name="connsiteX44" fmla="*/ 2664839 w 2805375"/>
                  <a:gd name="connsiteY44" fmla="*/ 1192256 h 1490196"/>
                  <a:gd name="connsiteX45" fmla="*/ 2664839 w 2805375"/>
                  <a:gd name="connsiteY45" fmla="*/ 1191665 h 1490196"/>
                  <a:gd name="connsiteX46" fmla="*/ 2669655 w 2805375"/>
                  <a:gd name="connsiteY46" fmla="*/ 1165638 h 1490196"/>
                  <a:gd name="connsiteX47" fmla="*/ 2669655 w 2805375"/>
                  <a:gd name="connsiteY47" fmla="*/ 1165638 h 1490196"/>
                  <a:gd name="connsiteX48" fmla="*/ 2675402 w 2805375"/>
                  <a:gd name="connsiteY48" fmla="*/ 1139780 h 1490196"/>
                  <a:gd name="connsiteX49" fmla="*/ 2675402 w 2805375"/>
                  <a:gd name="connsiteY49" fmla="*/ 1139188 h 1490196"/>
                  <a:gd name="connsiteX50" fmla="*/ 2682162 w 2805375"/>
                  <a:gd name="connsiteY50" fmla="*/ 1113837 h 1490196"/>
                  <a:gd name="connsiteX51" fmla="*/ 2688162 w 2805375"/>
                  <a:gd name="connsiteY51" fmla="*/ 1093895 h 1490196"/>
                  <a:gd name="connsiteX52" fmla="*/ 2688162 w 2805375"/>
                  <a:gd name="connsiteY52" fmla="*/ 1092458 h 1490196"/>
                  <a:gd name="connsiteX53" fmla="*/ 2694499 w 2805375"/>
                  <a:gd name="connsiteY53" fmla="*/ 1073783 h 1490196"/>
                  <a:gd name="connsiteX54" fmla="*/ 2694499 w 2805375"/>
                  <a:gd name="connsiteY54" fmla="*/ 1073191 h 1490196"/>
                  <a:gd name="connsiteX55" fmla="*/ 2701006 w 2805375"/>
                  <a:gd name="connsiteY55" fmla="*/ 1056291 h 1490196"/>
                  <a:gd name="connsiteX56" fmla="*/ 2701513 w 2805375"/>
                  <a:gd name="connsiteY56" fmla="*/ 1055023 h 1490196"/>
                  <a:gd name="connsiteX57" fmla="*/ 2707851 w 2805375"/>
                  <a:gd name="connsiteY57" fmla="*/ 1040319 h 1490196"/>
                  <a:gd name="connsiteX58" fmla="*/ 2709456 w 2805375"/>
                  <a:gd name="connsiteY58" fmla="*/ 1036770 h 1490196"/>
                  <a:gd name="connsiteX59" fmla="*/ 2715287 w 2805375"/>
                  <a:gd name="connsiteY59" fmla="*/ 1024771 h 1490196"/>
                  <a:gd name="connsiteX60" fmla="*/ 2716470 w 2805375"/>
                  <a:gd name="connsiteY60" fmla="*/ 1022320 h 1490196"/>
                  <a:gd name="connsiteX61" fmla="*/ 2720019 w 2805375"/>
                  <a:gd name="connsiteY61" fmla="*/ 1015729 h 1490196"/>
                  <a:gd name="connsiteX62" fmla="*/ 2724329 w 2805375"/>
                  <a:gd name="connsiteY62" fmla="*/ 1007870 h 1490196"/>
                  <a:gd name="connsiteX63" fmla="*/ 2726272 w 2805375"/>
                  <a:gd name="connsiteY63" fmla="*/ 1004828 h 1490196"/>
                  <a:gd name="connsiteX64" fmla="*/ 2733455 w 2805375"/>
                  <a:gd name="connsiteY64" fmla="*/ 993505 h 1490196"/>
                  <a:gd name="connsiteX65" fmla="*/ 2736582 w 2805375"/>
                  <a:gd name="connsiteY65" fmla="*/ 989110 h 1490196"/>
                  <a:gd name="connsiteX66" fmla="*/ 2742835 w 2805375"/>
                  <a:gd name="connsiteY66" fmla="*/ 980660 h 1490196"/>
                  <a:gd name="connsiteX67" fmla="*/ 2746131 w 2805375"/>
                  <a:gd name="connsiteY67" fmla="*/ 976688 h 1490196"/>
                  <a:gd name="connsiteX68" fmla="*/ 2752807 w 2805375"/>
                  <a:gd name="connsiteY68" fmla="*/ 969590 h 1490196"/>
                  <a:gd name="connsiteX69" fmla="*/ 2755511 w 2805375"/>
                  <a:gd name="connsiteY69" fmla="*/ 966801 h 1490196"/>
                  <a:gd name="connsiteX70" fmla="*/ 2764890 w 2805375"/>
                  <a:gd name="connsiteY70" fmla="*/ 959027 h 1490196"/>
                  <a:gd name="connsiteX71" fmla="*/ 2766074 w 2805375"/>
                  <a:gd name="connsiteY71" fmla="*/ 958267 h 1490196"/>
                  <a:gd name="connsiteX72" fmla="*/ 2774524 w 2805375"/>
                  <a:gd name="connsiteY72" fmla="*/ 953534 h 1490196"/>
                  <a:gd name="connsiteX73" fmla="*/ 2777566 w 2805375"/>
                  <a:gd name="connsiteY73" fmla="*/ 952182 h 1490196"/>
                  <a:gd name="connsiteX74" fmla="*/ 2783904 w 2805375"/>
                  <a:gd name="connsiteY74" fmla="*/ 950070 h 1490196"/>
                  <a:gd name="connsiteX75" fmla="*/ 2787115 w 2805375"/>
                  <a:gd name="connsiteY75" fmla="*/ 949394 h 1490196"/>
                  <a:gd name="connsiteX76" fmla="*/ 2793368 w 2805375"/>
                  <a:gd name="connsiteY76" fmla="*/ 948887 h 1490196"/>
                  <a:gd name="connsiteX77" fmla="*/ 2796241 w 2805375"/>
                  <a:gd name="connsiteY77" fmla="*/ 948887 h 1490196"/>
                  <a:gd name="connsiteX78" fmla="*/ 2804692 w 2805375"/>
                  <a:gd name="connsiteY78" fmla="*/ 950746 h 1490196"/>
                  <a:gd name="connsiteX79" fmla="*/ 161003 w 2805375"/>
                  <a:gd name="connsiteY79" fmla="*/ 927 h 1490196"/>
                  <a:gd name="connsiteX80" fmla="*/ 154496 w 2805375"/>
                  <a:gd name="connsiteY80" fmla="*/ -256 h 1490196"/>
                  <a:gd name="connsiteX81" fmla="*/ 152383 w 2805375"/>
                  <a:gd name="connsiteY81" fmla="*/ -256 h 1490196"/>
                  <a:gd name="connsiteX82" fmla="*/ 147482 w 2805375"/>
                  <a:gd name="connsiteY82" fmla="*/ 251 h 1490196"/>
                  <a:gd name="connsiteX83" fmla="*/ 144947 w 2805375"/>
                  <a:gd name="connsiteY83" fmla="*/ 927 h 1490196"/>
                  <a:gd name="connsiteX84" fmla="*/ 139877 w 2805375"/>
                  <a:gd name="connsiteY84" fmla="*/ 2871 h 1490196"/>
                  <a:gd name="connsiteX85" fmla="*/ 137426 w 2805375"/>
                  <a:gd name="connsiteY85" fmla="*/ 3969 h 1490196"/>
                  <a:gd name="connsiteX86" fmla="*/ 130581 w 2805375"/>
                  <a:gd name="connsiteY86" fmla="*/ 8110 h 1490196"/>
                  <a:gd name="connsiteX87" fmla="*/ 129567 w 2805375"/>
                  <a:gd name="connsiteY87" fmla="*/ 8701 h 1490196"/>
                  <a:gd name="connsiteX88" fmla="*/ 121117 w 2805375"/>
                  <a:gd name="connsiteY88" fmla="*/ 15208 h 1490196"/>
                  <a:gd name="connsiteX89" fmla="*/ 118666 w 2805375"/>
                  <a:gd name="connsiteY89" fmla="*/ 17490 h 1490196"/>
                  <a:gd name="connsiteX90" fmla="*/ 112751 w 2805375"/>
                  <a:gd name="connsiteY90" fmla="*/ 23489 h 1490196"/>
                  <a:gd name="connsiteX91" fmla="*/ 109709 w 2805375"/>
                  <a:gd name="connsiteY91" fmla="*/ 26701 h 1490196"/>
                  <a:gd name="connsiteX92" fmla="*/ 103963 w 2805375"/>
                  <a:gd name="connsiteY92" fmla="*/ 33545 h 1490196"/>
                  <a:gd name="connsiteX93" fmla="*/ 101005 w 2805375"/>
                  <a:gd name="connsiteY93" fmla="*/ 37095 h 1490196"/>
                  <a:gd name="connsiteX94" fmla="*/ 94075 w 2805375"/>
                  <a:gd name="connsiteY94" fmla="*/ 46475 h 1490196"/>
                  <a:gd name="connsiteX95" fmla="*/ 92639 w 2805375"/>
                  <a:gd name="connsiteY95" fmla="*/ 48418 h 1490196"/>
                  <a:gd name="connsiteX96" fmla="*/ 92639 w 2805375"/>
                  <a:gd name="connsiteY96" fmla="*/ 48925 h 1490196"/>
                  <a:gd name="connsiteX97" fmla="*/ 88329 w 2805375"/>
                  <a:gd name="connsiteY97" fmla="*/ 55432 h 1490196"/>
                  <a:gd name="connsiteX98" fmla="*/ 85118 w 2805375"/>
                  <a:gd name="connsiteY98" fmla="*/ 60249 h 1490196"/>
                  <a:gd name="connsiteX99" fmla="*/ 85118 w 2805375"/>
                  <a:gd name="connsiteY99" fmla="*/ 60756 h 1490196"/>
                  <a:gd name="connsiteX100" fmla="*/ 83851 w 2805375"/>
                  <a:gd name="connsiteY100" fmla="*/ 62784 h 1490196"/>
                  <a:gd name="connsiteX101" fmla="*/ 79541 w 2805375"/>
                  <a:gd name="connsiteY101" fmla="*/ 69882 h 1490196"/>
                  <a:gd name="connsiteX102" fmla="*/ 78020 w 2805375"/>
                  <a:gd name="connsiteY102" fmla="*/ 72586 h 1490196"/>
                  <a:gd name="connsiteX103" fmla="*/ 76330 w 2805375"/>
                  <a:gd name="connsiteY103" fmla="*/ 75459 h 1490196"/>
                  <a:gd name="connsiteX104" fmla="*/ 74471 w 2805375"/>
                  <a:gd name="connsiteY104" fmla="*/ 78755 h 1490196"/>
                  <a:gd name="connsiteX105" fmla="*/ 69992 w 2805375"/>
                  <a:gd name="connsiteY105" fmla="*/ 86783 h 1490196"/>
                  <a:gd name="connsiteX106" fmla="*/ 69992 w 2805375"/>
                  <a:gd name="connsiteY106" fmla="*/ 87459 h 1490196"/>
                  <a:gd name="connsiteX107" fmla="*/ 69485 w 2805375"/>
                  <a:gd name="connsiteY107" fmla="*/ 88473 h 1490196"/>
                  <a:gd name="connsiteX108" fmla="*/ 66274 w 2805375"/>
                  <a:gd name="connsiteY108" fmla="*/ 94557 h 1490196"/>
                  <a:gd name="connsiteX109" fmla="*/ 62471 w 2805375"/>
                  <a:gd name="connsiteY109" fmla="*/ 102162 h 1490196"/>
                  <a:gd name="connsiteX110" fmla="*/ 62471 w 2805375"/>
                  <a:gd name="connsiteY110" fmla="*/ 102162 h 1490196"/>
                  <a:gd name="connsiteX111" fmla="*/ 62471 w 2805375"/>
                  <a:gd name="connsiteY111" fmla="*/ 102670 h 1490196"/>
                  <a:gd name="connsiteX112" fmla="*/ 59345 w 2805375"/>
                  <a:gd name="connsiteY112" fmla="*/ 109091 h 1490196"/>
                  <a:gd name="connsiteX113" fmla="*/ 55964 w 2805375"/>
                  <a:gd name="connsiteY113" fmla="*/ 116443 h 1490196"/>
                  <a:gd name="connsiteX114" fmla="*/ 55373 w 2805375"/>
                  <a:gd name="connsiteY114" fmla="*/ 117796 h 1490196"/>
                  <a:gd name="connsiteX115" fmla="*/ 54782 w 2805375"/>
                  <a:gd name="connsiteY115" fmla="*/ 118979 h 1490196"/>
                  <a:gd name="connsiteX116" fmla="*/ 52753 w 2805375"/>
                  <a:gd name="connsiteY116" fmla="*/ 123626 h 1490196"/>
                  <a:gd name="connsiteX117" fmla="*/ 49627 w 2805375"/>
                  <a:gd name="connsiteY117" fmla="*/ 130724 h 1490196"/>
                  <a:gd name="connsiteX118" fmla="*/ 47768 w 2805375"/>
                  <a:gd name="connsiteY118" fmla="*/ 135119 h 1490196"/>
                  <a:gd name="connsiteX119" fmla="*/ 46669 w 2805375"/>
                  <a:gd name="connsiteY119" fmla="*/ 137823 h 1490196"/>
                  <a:gd name="connsiteX120" fmla="*/ 43965 w 2805375"/>
                  <a:gd name="connsiteY120" fmla="*/ 144498 h 1490196"/>
                  <a:gd name="connsiteX121" fmla="*/ 41261 w 2805375"/>
                  <a:gd name="connsiteY121" fmla="*/ 151175 h 1490196"/>
                  <a:gd name="connsiteX122" fmla="*/ 39487 w 2805375"/>
                  <a:gd name="connsiteY122" fmla="*/ 155822 h 1490196"/>
                  <a:gd name="connsiteX123" fmla="*/ 39487 w 2805375"/>
                  <a:gd name="connsiteY123" fmla="*/ 156329 h 1490196"/>
                  <a:gd name="connsiteX124" fmla="*/ 39487 w 2805375"/>
                  <a:gd name="connsiteY124" fmla="*/ 156921 h 1490196"/>
                  <a:gd name="connsiteX125" fmla="*/ 37374 w 2805375"/>
                  <a:gd name="connsiteY125" fmla="*/ 162582 h 1490196"/>
                  <a:gd name="connsiteX126" fmla="*/ 35261 w 2805375"/>
                  <a:gd name="connsiteY126" fmla="*/ 168328 h 1490196"/>
                  <a:gd name="connsiteX127" fmla="*/ 33571 w 2805375"/>
                  <a:gd name="connsiteY127" fmla="*/ 173145 h 1490196"/>
                  <a:gd name="connsiteX128" fmla="*/ 32135 w 2805375"/>
                  <a:gd name="connsiteY128" fmla="*/ 177201 h 1490196"/>
                  <a:gd name="connsiteX129" fmla="*/ 32135 w 2805375"/>
                  <a:gd name="connsiteY129" fmla="*/ 177201 h 1490196"/>
                  <a:gd name="connsiteX130" fmla="*/ 32135 w 2805375"/>
                  <a:gd name="connsiteY130" fmla="*/ 177624 h 1490196"/>
                  <a:gd name="connsiteX131" fmla="*/ 30529 w 2805375"/>
                  <a:gd name="connsiteY131" fmla="*/ 182356 h 1490196"/>
                  <a:gd name="connsiteX132" fmla="*/ 29008 w 2805375"/>
                  <a:gd name="connsiteY132" fmla="*/ 187004 h 1490196"/>
                  <a:gd name="connsiteX133" fmla="*/ 27571 w 2805375"/>
                  <a:gd name="connsiteY133" fmla="*/ 191482 h 1490196"/>
                  <a:gd name="connsiteX134" fmla="*/ 26135 w 2805375"/>
                  <a:gd name="connsiteY134" fmla="*/ 195877 h 1490196"/>
                  <a:gd name="connsiteX135" fmla="*/ 25459 w 2805375"/>
                  <a:gd name="connsiteY135" fmla="*/ 198158 h 1490196"/>
                  <a:gd name="connsiteX136" fmla="*/ 25459 w 2805375"/>
                  <a:gd name="connsiteY136" fmla="*/ 198581 h 1490196"/>
                  <a:gd name="connsiteX137" fmla="*/ 24952 w 2805375"/>
                  <a:gd name="connsiteY137" fmla="*/ 200356 h 1490196"/>
                  <a:gd name="connsiteX138" fmla="*/ 23431 w 2805375"/>
                  <a:gd name="connsiteY138" fmla="*/ 205256 h 1490196"/>
                  <a:gd name="connsiteX139" fmla="*/ 21825 w 2805375"/>
                  <a:gd name="connsiteY139" fmla="*/ 210665 h 1490196"/>
                  <a:gd name="connsiteX140" fmla="*/ 20304 w 2805375"/>
                  <a:gd name="connsiteY140" fmla="*/ 215989 h 1490196"/>
                  <a:gd name="connsiteX141" fmla="*/ 19459 w 2805375"/>
                  <a:gd name="connsiteY141" fmla="*/ 219115 h 1490196"/>
                  <a:gd name="connsiteX142" fmla="*/ 19459 w 2805375"/>
                  <a:gd name="connsiteY142" fmla="*/ 220298 h 1490196"/>
                  <a:gd name="connsiteX143" fmla="*/ 18614 w 2805375"/>
                  <a:gd name="connsiteY143" fmla="*/ 223171 h 1490196"/>
                  <a:gd name="connsiteX144" fmla="*/ 15825 w 2805375"/>
                  <a:gd name="connsiteY144" fmla="*/ 233988 h 1490196"/>
                  <a:gd name="connsiteX145" fmla="*/ 14896 w 2805375"/>
                  <a:gd name="connsiteY145" fmla="*/ 237621 h 1490196"/>
                  <a:gd name="connsiteX146" fmla="*/ 12783 w 2805375"/>
                  <a:gd name="connsiteY146" fmla="*/ 246579 h 1490196"/>
                  <a:gd name="connsiteX147" fmla="*/ 11093 w 2805375"/>
                  <a:gd name="connsiteY147" fmla="*/ 253593 h 1490196"/>
                  <a:gd name="connsiteX148" fmla="*/ 9741 w 2805375"/>
                  <a:gd name="connsiteY148" fmla="*/ 259677 h 1490196"/>
                  <a:gd name="connsiteX149" fmla="*/ 9065 w 2805375"/>
                  <a:gd name="connsiteY149" fmla="*/ 262888 h 1490196"/>
                  <a:gd name="connsiteX150" fmla="*/ 8558 w 2805375"/>
                  <a:gd name="connsiteY150" fmla="*/ 265592 h 1490196"/>
                  <a:gd name="connsiteX151" fmla="*/ 6445 w 2805375"/>
                  <a:gd name="connsiteY151" fmla="*/ 275986 h 1490196"/>
                  <a:gd name="connsiteX152" fmla="*/ 5601 w 2805375"/>
                  <a:gd name="connsiteY152" fmla="*/ 280718 h 1490196"/>
                  <a:gd name="connsiteX153" fmla="*/ 5601 w 2805375"/>
                  <a:gd name="connsiteY153" fmla="*/ 282915 h 1490196"/>
                  <a:gd name="connsiteX154" fmla="*/ 5094 w 2805375"/>
                  <a:gd name="connsiteY154" fmla="*/ 285535 h 1490196"/>
                  <a:gd name="connsiteX155" fmla="*/ 3403 w 2805375"/>
                  <a:gd name="connsiteY155" fmla="*/ 296098 h 1490196"/>
                  <a:gd name="connsiteX156" fmla="*/ 2896 w 2805375"/>
                  <a:gd name="connsiteY156" fmla="*/ 299900 h 1490196"/>
                  <a:gd name="connsiteX157" fmla="*/ 2389 w 2805375"/>
                  <a:gd name="connsiteY157" fmla="*/ 303534 h 1490196"/>
                  <a:gd name="connsiteX158" fmla="*/ 1798 w 2805375"/>
                  <a:gd name="connsiteY158" fmla="*/ 307844 h 1490196"/>
                  <a:gd name="connsiteX159" fmla="*/ 530 w 2805375"/>
                  <a:gd name="connsiteY159" fmla="*/ 319083 h 1490196"/>
                  <a:gd name="connsiteX160" fmla="*/ 530 w 2805375"/>
                  <a:gd name="connsiteY160" fmla="*/ 321026 h 1490196"/>
                  <a:gd name="connsiteX161" fmla="*/ 530 w 2805375"/>
                  <a:gd name="connsiteY161" fmla="*/ 321026 h 1490196"/>
                  <a:gd name="connsiteX162" fmla="*/ -653 w 2805375"/>
                  <a:gd name="connsiteY162" fmla="*/ 335983 h 1490196"/>
                  <a:gd name="connsiteX163" fmla="*/ -653 w 2805375"/>
                  <a:gd name="connsiteY163" fmla="*/ 337251 h 1490196"/>
                  <a:gd name="connsiteX164" fmla="*/ -653 w 2805375"/>
                  <a:gd name="connsiteY164" fmla="*/ 341730 h 1490196"/>
                  <a:gd name="connsiteX165" fmla="*/ -653 w 2805375"/>
                  <a:gd name="connsiteY165" fmla="*/ 350180 h 1490196"/>
                  <a:gd name="connsiteX166" fmla="*/ -653 w 2805375"/>
                  <a:gd name="connsiteY166" fmla="*/ 353476 h 1490196"/>
                  <a:gd name="connsiteX167" fmla="*/ -653 w 2805375"/>
                  <a:gd name="connsiteY167" fmla="*/ 357870 h 1490196"/>
                  <a:gd name="connsiteX168" fmla="*/ -653 w 2805375"/>
                  <a:gd name="connsiteY168" fmla="*/ 362264 h 1490196"/>
                  <a:gd name="connsiteX169" fmla="*/ -653 w 2805375"/>
                  <a:gd name="connsiteY169" fmla="*/ 369869 h 1490196"/>
                  <a:gd name="connsiteX170" fmla="*/ -653 w 2805375"/>
                  <a:gd name="connsiteY170" fmla="*/ 371897 h 1490196"/>
                  <a:gd name="connsiteX171" fmla="*/ -653 w 2805375"/>
                  <a:gd name="connsiteY171" fmla="*/ 372658 h 1490196"/>
                  <a:gd name="connsiteX172" fmla="*/ 108 w 2805375"/>
                  <a:gd name="connsiteY172" fmla="*/ 381700 h 1490196"/>
                  <a:gd name="connsiteX173" fmla="*/ 108 w 2805375"/>
                  <a:gd name="connsiteY173" fmla="*/ 384658 h 1490196"/>
                  <a:gd name="connsiteX174" fmla="*/ 108 w 2805375"/>
                  <a:gd name="connsiteY174" fmla="*/ 386939 h 1490196"/>
                  <a:gd name="connsiteX175" fmla="*/ 108 w 2805375"/>
                  <a:gd name="connsiteY175" fmla="*/ 389558 h 1490196"/>
                  <a:gd name="connsiteX176" fmla="*/ 1375 w 2805375"/>
                  <a:gd name="connsiteY176" fmla="*/ 396657 h 1490196"/>
                  <a:gd name="connsiteX177" fmla="*/ 1375 w 2805375"/>
                  <a:gd name="connsiteY177" fmla="*/ 398178 h 1490196"/>
                  <a:gd name="connsiteX178" fmla="*/ 1375 w 2805375"/>
                  <a:gd name="connsiteY178" fmla="*/ 399783 h 1490196"/>
                  <a:gd name="connsiteX179" fmla="*/ 2136 w 2805375"/>
                  <a:gd name="connsiteY179" fmla="*/ 403079 h 1490196"/>
                  <a:gd name="connsiteX180" fmla="*/ 3910 w 2805375"/>
                  <a:gd name="connsiteY180" fmla="*/ 408825 h 1490196"/>
                  <a:gd name="connsiteX181" fmla="*/ 3910 w 2805375"/>
                  <a:gd name="connsiteY181" fmla="*/ 409839 h 1490196"/>
                  <a:gd name="connsiteX182" fmla="*/ 4333 w 2805375"/>
                  <a:gd name="connsiteY182" fmla="*/ 410853 h 1490196"/>
                  <a:gd name="connsiteX183" fmla="*/ 5516 w 2805375"/>
                  <a:gd name="connsiteY183" fmla="*/ 413980 h 1490196"/>
                  <a:gd name="connsiteX184" fmla="*/ 7629 w 2805375"/>
                  <a:gd name="connsiteY184" fmla="*/ 418628 h 1490196"/>
                  <a:gd name="connsiteX185" fmla="*/ 8305 w 2805375"/>
                  <a:gd name="connsiteY185" fmla="*/ 419811 h 1490196"/>
                  <a:gd name="connsiteX186" fmla="*/ 8896 w 2805375"/>
                  <a:gd name="connsiteY186" fmla="*/ 423698 h 14901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</a:cxnLst>
                <a:rect l="l" t="t" r="r" b="b"/>
                <a:pathLst>
                  <a:path w="2805375" h="1490196">
                    <a:moveTo>
                      <a:pt x="8896" y="423698"/>
                    </a:moveTo>
                    <a:cubicBezTo>
                      <a:pt x="9158" y="424180"/>
                      <a:pt x="9471" y="424636"/>
                      <a:pt x="9826" y="425050"/>
                    </a:cubicBezTo>
                    <a:lnTo>
                      <a:pt x="10840" y="426402"/>
                    </a:lnTo>
                    <a:lnTo>
                      <a:pt x="11516" y="427332"/>
                    </a:lnTo>
                    <a:cubicBezTo>
                      <a:pt x="12116" y="428050"/>
                      <a:pt x="12766" y="428726"/>
                      <a:pt x="13459" y="429360"/>
                    </a:cubicBezTo>
                    <a:lnTo>
                      <a:pt x="14136" y="430120"/>
                    </a:lnTo>
                    <a:lnTo>
                      <a:pt x="14136" y="430120"/>
                    </a:lnTo>
                    <a:cubicBezTo>
                      <a:pt x="15116" y="431008"/>
                      <a:pt x="16164" y="431827"/>
                      <a:pt x="17262" y="432571"/>
                    </a:cubicBezTo>
                    <a:lnTo>
                      <a:pt x="17262" y="432571"/>
                    </a:lnTo>
                    <a:lnTo>
                      <a:pt x="18276" y="433162"/>
                    </a:lnTo>
                    <a:lnTo>
                      <a:pt x="20304" y="434346"/>
                    </a:lnTo>
                    <a:lnTo>
                      <a:pt x="21656" y="434937"/>
                    </a:lnTo>
                    <a:lnTo>
                      <a:pt x="2711653" y="1489878"/>
                    </a:lnTo>
                    <a:cubicBezTo>
                      <a:pt x="2709963" y="1489210"/>
                      <a:pt x="2708358" y="1488416"/>
                      <a:pt x="2706752" y="1487511"/>
                    </a:cubicBezTo>
                    <a:cubicBezTo>
                      <a:pt x="2706330" y="1487511"/>
                      <a:pt x="2705823" y="1487004"/>
                      <a:pt x="2705316" y="1486666"/>
                    </a:cubicBezTo>
                    <a:cubicBezTo>
                      <a:pt x="2703457" y="1485534"/>
                      <a:pt x="2701767" y="1484258"/>
                      <a:pt x="2700076" y="1482864"/>
                    </a:cubicBezTo>
                    <a:cubicBezTo>
                      <a:pt x="2699654" y="1482568"/>
                      <a:pt x="2699316" y="1482230"/>
                      <a:pt x="2698978" y="1481850"/>
                    </a:cubicBezTo>
                    <a:cubicBezTo>
                      <a:pt x="2697626" y="1480666"/>
                      <a:pt x="2696274" y="1479399"/>
                      <a:pt x="2694922" y="1477963"/>
                    </a:cubicBezTo>
                    <a:lnTo>
                      <a:pt x="2693316" y="1476188"/>
                    </a:lnTo>
                    <a:cubicBezTo>
                      <a:pt x="2691711" y="1474413"/>
                      <a:pt x="2690190" y="1472554"/>
                      <a:pt x="2688837" y="1470611"/>
                    </a:cubicBezTo>
                    <a:cubicBezTo>
                      <a:pt x="2686218" y="1466935"/>
                      <a:pt x="2683852" y="1463098"/>
                      <a:pt x="2681739" y="1459118"/>
                    </a:cubicBezTo>
                    <a:lnTo>
                      <a:pt x="2680979" y="1457766"/>
                    </a:lnTo>
                    <a:cubicBezTo>
                      <a:pt x="2678951" y="1453710"/>
                      <a:pt x="2677007" y="1449316"/>
                      <a:pt x="2675148" y="1444922"/>
                    </a:cubicBezTo>
                    <a:lnTo>
                      <a:pt x="2674388" y="1442894"/>
                    </a:lnTo>
                    <a:cubicBezTo>
                      <a:pt x="2672613" y="1438415"/>
                      <a:pt x="2671007" y="1433599"/>
                      <a:pt x="2669486" y="1428528"/>
                    </a:cubicBezTo>
                    <a:cubicBezTo>
                      <a:pt x="2669486" y="1427599"/>
                      <a:pt x="2668895" y="1426669"/>
                      <a:pt x="2668641" y="1425655"/>
                    </a:cubicBezTo>
                    <a:cubicBezTo>
                      <a:pt x="2667120" y="1420500"/>
                      <a:pt x="2665768" y="1415092"/>
                      <a:pt x="2664500" y="1409430"/>
                    </a:cubicBezTo>
                    <a:lnTo>
                      <a:pt x="2663993" y="1406895"/>
                    </a:lnTo>
                    <a:cubicBezTo>
                      <a:pt x="2662979" y="1401994"/>
                      <a:pt x="2662050" y="1396924"/>
                      <a:pt x="2661205" y="1391769"/>
                    </a:cubicBezTo>
                    <a:cubicBezTo>
                      <a:pt x="2661205" y="1389910"/>
                      <a:pt x="2660614" y="1388051"/>
                      <a:pt x="2660275" y="1386192"/>
                    </a:cubicBezTo>
                    <a:cubicBezTo>
                      <a:pt x="2659600" y="1381460"/>
                      <a:pt x="2659008" y="1376559"/>
                      <a:pt x="2658416" y="1371573"/>
                    </a:cubicBezTo>
                    <a:cubicBezTo>
                      <a:pt x="2658416" y="1369713"/>
                      <a:pt x="2658416" y="1367939"/>
                      <a:pt x="2657740" y="1365996"/>
                    </a:cubicBezTo>
                    <a:cubicBezTo>
                      <a:pt x="2657064" y="1359151"/>
                      <a:pt x="2656557" y="1352222"/>
                      <a:pt x="2656135" y="1345039"/>
                    </a:cubicBezTo>
                    <a:cubicBezTo>
                      <a:pt x="2656135" y="1344194"/>
                      <a:pt x="2656135" y="1343348"/>
                      <a:pt x="2656135" y="1342588"/>
                    </a:cubicBezTo>
                    <a:cubicBezTo>
                      <a:pt x="2656135" y="1336166"/>
                      <a:pt x="2655628" y="1329659"/>
                      <a:pt x="2655458" y="1323068"/>
                    </a:cubicBezTo>
                    <a:cubicBezTo>
                      <a:pt x="2655458" y="1321547"/>
                      <a:pt x="2655458" y="1320026"/>
                      <a:pt x="2655458" y="1318589"/>
                    </a:cubicBezTo>
                    <a:cubicBezTo>
                      <a:pt x="2655458" y="1311491"/>
                      <a:pt x="2655458" y="1304392"/>
                      <a:pt x="2655458" y="1297210"/>
                    </a:cubicBezTo>
                    <a:lnTo>
                      <a:pt x="2655458" y="1294506"/>
                    </a:lnTo>
                    <a:cubicBezTo>
                      <a:pt x="2655458" y="1287154"/>
                      <a:pt x="2655966" y="1279718"/>
                      <a:pt x="2656388" y="1272197"/>
                    </a:cubicBezTo>
                    <a:lnTo>
                      <a:pt x="2656388" y="1268141"/>
                    </a:lnTo>
                    <a:cubicBezTo>
                      <a:pt x="2656388" y="1262817"/>
                      <a:pt x="2657233" y="1257324"/>
                      <a:pt x="2657656" y="1251916"/>
                    </a:cubicBezTo>
                    <a:cubicBezTo>
                      <a:pt x="2657656" y="1248113"/>
                      <a:pt x="2658332" y="1244395"/>
                      <a:pt x="2658754" y="1240593"/>
                    </a:cubicBezTo>
                    <a:cubicBezTo>
                      <a:pt x="2659430" y="1233494"/>
                      <a:pt x="2660191" y="1226311"/>
                      <a:pt x="2661121" y="1219129"/>
                    </a:cubicBezTo>
                    <a:lnTo>
                      <a:pt x="2661121" y="1217607"/>
                    </a:lnTo>
                    <a:cubicBezTo>
                      <a:pt x="2662219" y="1209157"/>
                      <a:pt x="2663486" y="1200707"/>
                      <a:pt x="2664839" y="1192256"/>
                    </a:cubicBezTo>
                    <a:lnTo>
                      <a:pt x="2664839" y="1191665"/>
                    </a:lnTo>
                    <a:cubicBezTo>
                      <a:pt x="2666360" y="1183215"/>
                      <a:pt x="2667881" y="1174258"/>
                      <a:pt x="2669655" y="1165638"/>
                    </a:cubicBezTo>
                    <a:lnTo>
                      <a:pt x="2669655" y="1165638"/>
                    </a:lnTo>
                    <a:cubicBezTo>
                      <a:pt x="2671430" y="1157188"/>
                      <a:pt x="2673289" y="1148315"/>
                      <a:pt x="2675402" y="1139780"/>
                    </a:cubicBezTo>
                    <a:cubicBezTo>
                      <a:pt x="2675402" y="1139780"/>
                      <a:pt x="2675402" y="1139780"/>
                      <a:pt x="2675402" y="1139188"/>
                    </a:cubicBezTo>
                    <a:cubicBezTo>
                      <a:pt x="2677514" y="1130738"/>
                      <a:pt x="2679711" y="1122288"/>
                      <a:pt x="2682162" y="1113837"/>
                    </a:cubicBezTo>
                    <a:cubicBezTo>
                      <a:pt x="2684105" y="1106993"/>
                      <a:pt x="2686049" y="1100401"/>
                      <a:pt x="2688162" y="1093895"/>
                    </a:cubicBezTo>
                    <a:cubicBezTo>
                      <a:pt x="2688162" y="1093895"/>
                      <a:pt x="2688162" y="1092965"/>
                      <a:pt x="2688162" y="1092458"/>
                    </a:cubicBezTo>
                    <a:cubicBezTo>
                      <a:pt x="2690274" y="1086036"/>
                      <a:pt x="2692302" y="1079867"/>
                      <a:pt x="2694499" y="1073783"/>
                    </a:cubicBezTo>
                    <a:lnTo>
                      <a:pt x="2694499" y="1073191"/>
                    </a:lnTo>
                    <a:cubicBezTo>
                      <a:pt x="2696612" y="1067276"/>
                      <a:pt x="2698809" y="1061530"/>
                      <a:pt x="2701006" y="1056291"/>
                    </a:cubicBezTo>
                    <a:lnTo>
                      <a:pt x="2701513" y="1055023"/>
                    </a:lnTo>
                    <a:cubicBezTo>
                      <a:pt x="2703625" y="1049953"/>
                      <a:pt x="2705738" y="1045051"/>
                      <a:pt x="2707851" y="1040319"/>
                    </a:cubicBezTo>
                    <a:lnTo>
                      <a:pt x="2709456" y="1036770"/>
                    </a:lnTo>
                    <a:cubicBezTo>
                      <a:pt x="2711400" y="1032630"/>
                      <a:pt x="2713344" y="1028320"/>
                      <a:pt x="2715287" y="1024771"/>
                    </a:cubicBezTo>
                    <a:cubicBezTo>
                      <a:pt x="2715625" y="1023934"/>
                      <a:pt x="2716048" y="1023114"/>
                      <a:pt x="2716470" y="1022320"/>
                    </a:cubicBezTo>
                    <a:cubicBezTo>
                      <a:pt x="2717653" y="1020039"/>
                      <a:pt x="2718836" y="1017926"/>
                      <a:pt x="2720019" y="1015729"/>
                    </a:cubicBezTo>
                    <a:cubicBezTo>
                      <a:pt x="2721202" y="1013532"/>
                      <a:pt x="2722892" y="1010405"/>
                      <a:pt x="2724329" y="1007870"/>
                    </a:cubicBezTo>
                    <a:lnTo>
                      <a:pt x="2726272" y="1004828"/>
                    </a:lnTo>
                    <a:cubicBezTo>
                      <a:pt x="2728639" y="1000856"/>
                      <a:pt x="2731004" y="997054"/>
                      <a:pt x="2733455" y="993505"/>
                    </a:cubicBezTo>
                    <a:cubicBezTo>
                      <a:pt x="2734469" y="991984"/>
                      <a:pt x="2735568" y="990547"/>
                      <a:pt x="2736582" y="989110"/>
                    </a:cubicBezTo>
                    <a:cubicBezTo>
                      <a:pt x="2738695" y="986237"/>
                      <a:pt x="2740723" y="983449"/>
                      <a:pt x="2742835" y="980660"/>
                    </a:cubicBezTo>
                    <a:lnTo>
                      <a:pt x="2746131" y="976688"/>
                    </a:lnTo>
                    <a:cubicBezTo>
                      <a:pt x="2748328" y="974153"/>
                      <a:pt x="2750525" y="971787"/>
                      <a:pt x="2752807" y="969590"/>
                    </a:cubicBezTo>
                    <a:cubicBezTo>
                      <a:pt x="2753652" y="968661"/>
                      <a:pt x="2754581" y="967647"/>
                      <a:pt x="2755511" y="966801"/>
                    </a:cubicBezTo>
                    <a:cubicBezTo>
                      <a:pt x="2758468" y="963987"/>
                      <a:pt x="2761595" y="961393"/>
                      <a:pt x="2764890" y="959027"/>
                    </a:cubicBezTo>
                    <a:lnTo>
                      <a:pt x="2766074" y="958267"/>
                    </a:lnTo>
                    <a:cubicBezTo>
                      <a:pt x="2768778" y="956458"/>
                      <a:pt x="2771567" y="954869"/>
                      <a:pt x="2774524" y="953534"/>
                    </a:cubicBezTo>
                    <a:lnTo>
                      <a:pt x="2777566" y="952182"/>
                    </a:lnTo>
                    <a:cubicBezTo>
                      <a:pt x="2779594" y="951329"/>
                      <a:pt x="2781707" y="950619"/>
                      <a:pt x="2783904" y="950070"/>
                    </a:cubicBezTo>
                    <a:lnTo>
                      <a:pt x="2787115" y="949394"/>
                    </a:lnTo>
                    <a:cubicBezTo>
                      <a:pt x="2789143" y="949022"/>
                      <a:pt x="2791255" y="948853"/>
                      <a:pt x="2793368" y="948887"/>
                    </a:cubicBezTo>
                    <a:lnTo>
                      <a:pt x="2796241" y="948887"/>
                    </a:lnTo>
                    <a:cubicBezTo>
                      <a:pt x="2799114" y="949132"/>
                      <a:pt x="2801988" y="949757"/>
                      <a:pt x="2804692" y="950746"/>
                    </a:cubicBezTo>
                    <a:lnTo>
                      <a:pt x="161003" y="927"/>
                    </a:lnTo>
                    <a:cubicBezTo>
                      <a:pt x="158906" y="192"/>
                      <a:pt x="156709" y="-205"/>
                      <a:pt x="154496" y="-256"/>
                    </a:cubicBezTo>
                    <a:cubicBezTo>
                      <a:pt x="153794" y="-340"/>
                      <a:pt x="153085" y="-340"/>
                      <a:pt x="152383" y="-256"/>
                    </a:cubicBezTo>
                    <a:cubicBezTo>
                      <a:pt x="150735" y="-247"/>
                      <a:pt x="149096" y="-79"/>
                      <a:pt x="147482" y="251"/>
                    </a:cubicBezTo>
                    <a:lnTo>
                      <a:pt x="144947" y="927"/>
                    </a:lnTo>
                    <a:cubicBezTo>
                      <a:pt x="143214" y="1468"/>
                      <a:pt x="141524" y="2110"/>
                      <a:pt x="139877" y="2871"/>
                    </a:cubicBezTo>
                    <a:lnTo>
                      <a:pt x="137426" y="3969"/>
                    </a:lnTo>
                    <a:cubicBezTo>
                      <a:pt x="135051" y="5195"/>
                      <a:pt x="132770" y="6581"/>
                      <a:pt x="130581" y="8110"/>
                    </a:cubicBezTo>
                    <a:lnTo>
                      <a:pt x="129567" y="8701"/>
                    </a:lnTo>
                    <a:cubicBezTo>
                      <a:pt x="126635" y="10721"/>
                      <a:pt x="123821" y="12893"/>
                      <a:pt x="121117" y="15208"/>
                    </a:cubicBezTo>
                    <a:lnTo>
                      <a:pt x="118666" y="17490"/>
                    </a:lnTo>
                    <a:cubicBezTo>
                      <a:pt x="116722" y="19349"/>
                      <a:pt x="114779" y="21377"/>
                      <a:pt x="112751" y="23489"/>
                    </a:cubicBezTo>
                    <a:lnTo>
                      <a:pt x="109709" y="26701"/>
                    </a:lnTo>
                    <a:lnTo>
                      <a:pt x="103963" y="33545"/>
                    </a:lnTo>
                    <a:lnTo>
                      <a:pt x="101005" y="37095"/>
                    </a:lnTo>
                    <a:cubicBezTo>
                      <a:pt x="98723" y="40052"/>
                      <a:pt x="96442" y="43179"/>
                      <a:pt x="94075" y="46475"/>
                    </a:cubicBezTo>
                    <a:cubicBezTo>
                      <a:pt x="93568" y="47151"/>
                      <a:pt x="93061" y="47742"/>
                      <a:pt x="92639" y="48418"/>
                    </a:cubicBezTo>
                    <a:lnTo>
                      <a:pt x="92639" y="48925"/>
                    </a:lnTo>
                    <a:lnTo>
                      <a:pt x="88329" y="55432"/>
                    </a:lnTo>
                    <a:cubicBezTo>
                      <a:pt x="87231" y="57038"/>
                      <a:pt x="86132" y="58559"/>
                      <a:pt x="85118" y="60249"/>
                    </a:cubicBezTo>
                    <a:lnTo>
                      <a:pt x="85118" y="60756"/>
                    </a:lnTo>
                    <a:lnTo>
                      <a:pt x="83851" y="62784"/>
                    </a:lnTo>
                    <a:cubicBezTo>
                      <a:pt x="82414" y="65150"/>
                      <a:pt x="80978" y="67431"/>
                      <a:pt x="79541" y="69882"/>
                    </a:cubicBezTo>
                    <a:lnTo>
                      <a:pt x="78020" y="72586"/>
                    </a:lnTo>
                    <a:cubicBezTo>
                      <a:pt x="77412" y="73516"/>
                      <a:pt x="76845" y="74471"/>
                      <a:pt x="76330" y="75459"/>
                    </a:cubicBezTo>
                    <a:cubicBezTo>
                      <a:pt x="75654" y="76558"/>
                      <a:pt x="75062" y="77572"/>
                      <a:pt x="74471" y="78755"/>
                    </a:cubicBezTo>
                    <a:cubicBezTo>
                      <a:pt x="72950" y="81375"/>
                      <a:pt x="71513" y="84079"/>
                      <a:pt x="69992" y="86783"/>
                    </a:cubicBezTo>
                    <a:lnTo>
                      <a:pt x="69992" y="87459"/>
                    </a:lnTo>
                    <a:lnTo>
                      <a:pt x="69485" y="88473"/>
                    </a:lnTo>
                    <a:lnTo>
                      <a:pt x="66274" y="94557"/>
                    </a:lnTo>
                    <a:lnTo>
                      <a:pt x="62471" y="102162"/>
                    </a:lnTo>
                    <a:lnTo>
                      <a:pt x="62471" y="102162"/>
                    </a:lnTo>
                    <a:lnTo>
                      <a:pt x="62471" y="102670"/>
                    </a:lnTo>
                    <a:lnTo>
                      <a:pt x="59345" y="109091"/>
                    </a:lnTo>
                    <a:cubicBezTo>
                      <a:pt x="58246" y="111458"/>
                      <a:pt x="57063" y="113908"/>
                      <a:pt x="55964" y="116443"/>
                    </a:cubicBezTo>
                    <a:cubicBezTo>
                      <a:pt x="55964" y="116443"/>
                      <a:pt x="55542" y="117289"/>
                      <a:pt x="55373" y="117796"/>
                    </a:cubicBezTo>
                    <a:lnTo>
                      <a:pt x="54782" y="118979"/>
                    </a:lnTo>
                    <a:lnTo>
                      <a:pt x="52753" y="123626"/>
                    </a:lnTo>
                    <a:cubicBezTo>
                      <a:pt x="51655" y="125992"/>
                      <a:pt x="50641" y="128359"/>
                      <a:pt x="49627" y="130724"/>
                    </a:cubicBezTo>
                    <a:cubicBezTo>
                      <a:pt x="48613" y="133091"/>
                      <a:pt x="48359" y="133682"/>
                      <a:pt x="47768" y="135119"/>
                    </a:cubicBezTo>
                    <a:cubicBezTo>
                      <a:pt x="47176" y="136555"/>
                      <a:pt x="47007" y="136893"/>
                      <a:pt x="46669" y="137823"/>
                    </a:cubicBezTo>
                    <a:cubicBezTo>
                      <a:pt x="46331" y="138752"/>
                      <a:pt x="44810" y="142217"/>
                      <a:pt x="43965" y="144498"/>
                    </a:cubicBezTo>
                    <a:cubicBezTo>
                      <a:pt x="43120" y="146780"/>
                      <a:pt x="42190" y="148893"/>
                      <a:pt x="41261" y="151175"/>
                    </a:cubicBezTo>
                    <a:lnTo>
                      <a:pt x="39487" y="155822"/>
                    </a:lnTo>
                    <a:lnTo>
                      <a:pt x="39487" y="156329"/>
                    </a:lnTo>
                    <a:lnTo>
                      <a:pt x="39487" y="156921"/>
                    </a:lnTo>
                    <a:cubicBezTo>
                      <a:pt x="38810" y="158864"/>
                      <a:pt x="38050" y="160723"/>
                      <a:pt x="37374" y="162582"/>
                    </a:cubicBezTo>
                    <a:cubicBezTo>
                      <a:pt x="36698" y="164442"/>
                      <a:pt x="35937" y="166385"/>
                      <a:pt x="35261" y="168328"/>
                    </a:cubicBezTo>
                    <a:lnTo>
                      <a:pt x="33571" y="173145"/>
                    </a:lnTo>
                    <a:lnTo>
                      <a:pt x="32135" y="177201"/>
                    </a:lnTo>
                    <a:lnTo>
                      <a:pt x="32135" y="177201"/>
                    </a:lnTo>
                    <a:lnTo>
                      <a:pt x="32135" y="177624"/>
                    </a:lnTo>
                    <a:cubicBezTo>
                      <a:pt x="31627" y="179230"/>
                      <a:pt x="31120" y="180751"/>
                      <a:pt x="30529" y="182356"/>
                    </a:cubicBezTo>
                    <a:lnTo>
                      <a:pt x="29008" y="187004"/>
                    </a:lnTo>
                    <a:cubicBezTo>
                      <a:pt x="28501" y="188525"/>
                      <a:pt x="27994" y="189961"/>
                      <a:pt x="27571" y="191482"/>
                    </a:cubicBezTo>
                    <a:cubicBezTo>
                      <a:pt x="27149" y="193003"/>
                      <a:pt x="26642" y="194440"/>
                      <a:pt x="26135" y="195877"/>
                    </a:cubicBezTo>
                    <a:cubicBezTo>
                      <a:pt x="25628" y="197313"/>
                      <a:pt x="25713" y="197398"/>
                      <a:pt x="25459" y="198158"/>
                    </a:cubicBezTo>
                    <a:lnTo>
                      <a:pt x="25459" y="198581"/>
                    </a:lnTo>
                    <a:lnTo>
                      <a:pt x="24952" y="200356"/>
                    </a:lnTo>
                    <a:lnTo>
                      <a:pt x="23431" y="205256"/>
                    </a:lnTo>
                    <a:cubicBezTo>
                      <a:pt x="22924" y="207031"/>
                      <a:pt x="22332" y="208806"/>
                      <a:pt x="21825" y="210665"/>
                    </a:cubicBezTo>
                    <a:lnTo>
                      <a:pt x="20304" y="215989"/>
                    </a:lnTo>
                    <a:cubicBezTo>
                      <a:pt x="20304" y="217087"/>
                      <a:pt x="19713" y="218101"/>
                      <a:pt x="19459" y="219115"/>
                    </a:cubicBezTo>
                    <a:lnTo>
                      <a:pt x="19459" y="220298"/>
                    </a:lnTo>
                    <a:cubicBezTo>
                      <a:pt x="19459" y="221228"/>
                      <a:pt x="18952" y="222242"/>
                      <a:pt x="18614" y="223171"/>
                    </a:cubicBezTo>
                    <a:cubicBezTo>
                      <a:pt x="17685" y="226805"/>
                      <a:pt x="16671" y="230439"/>
                      <a:pt x="15825" y="233988"/>
                    </a:cubicBezTo>
                    <a:lnTo>
                      <a:pt x="14896" y="237621"/>
                    </a:lnTo>
                    <a:cubicBezTo>
                      <a:pt x="14136" y="240579"/>
                      <a:pt x="13459" y="243621"/>
                      <a:pt x="12783" y="246579"/>
                    </a:cubicBezTo>
                    <a:cubicBezTo>
                      <a:pt x="12107" y="249536"/>
                      <a:pt x="11600" y="251226"/>
                      <a:pt x="11093" y="253593"/>
                    </a:cubicBezTo>
                    <a:cubicBezTo>
                      <a:pt x="10586" y="255958"/>
                      <a:pt x="10248" y="257649"/>
                      <a:pt x="9741" y="259677"/>
                    </a:cubicBezTo>
                    <a:cubicBezTo>
                      <a:pt x="9234" y="261705"/>
                      <a:pt x="9319" y="261789"/>
                      <a:pt x="9065" y="262888"/>
                    </a:cubicBezTo>
                    <a:lnTo>
                      <a:pt x="8558" y="265592"/>
                    </a:lnTo>
                    <a:cubicBezTo>
                      <a:pt x="7798" y="269056"/>
                      <a:pt x="7122" y="272521"/>
                      <a:pt x="6445" y="275986"/>
                    </a:cubicBezTo>
                    <a:cubicBezTo>
                      <a:pt x="6445" y="277591"/>
                      <a:pt x="5938" y="279197"/>
                      <a:pt x="5601" y="280718"/>
                    </a:cubicBezTo>
                    <a:cubicBezTo>
                      <a:pt x="5262" y="282239"/>
                      <a:pt x="5601" y="282155"/>
                      <a:pt x="5601" y="282915"/>
                    </a:cubicBezTo>
                    <a:lnTo>
                      <a:pt x="5094" y="285535"/>
                    </a:lnTo>
                    <a:cubicBezTo>
                      <a:pt x="4502" y="289084"/>
                      <a:pt x="3910" y="292633"/>
                      <a:pt x="3403" y="296098"/>
                    </a:cubicBezTo>
                    <a:lnTo>
                      <a:pt x="2896" y="299900"/>
                    </a:lnTo>
                    <a:lnTo>
                      <a:pt x="2389" y="303534"/>
                    </a:lnTo>
                    <a:cubicBezTo>
                      <a:pt x="2389" y="304970"/>
                      <a:pt x="1967" y="306407"/>
                      <a:pt x="1798" y="307844"/>
                    </a:cubicBezTo>
                    <a:cubicBezTo>
                      <a:pt x="1291" y="311646"/>
                      <a:pt x="868" y="315365"/>
                      <a:pt x="530" y="319083"/>
                    </a:cubicBezTo>
                    <a:lnTo>
                      <a:pt x="530" y="321026"/>
                    </a:lnTo>
                    <a:lnTo>
                      <a:pt x="530" y="321026"/>
                    </a:lnTo>
                    <a:cubicBezTo>
                      <a:pt x="23" y="326181"/>
                      <a:pt x="-315" y="331167"/>
                      <a:pt x="-653" y="335983"/>
                    </a:cubicBezTo>
                    <a:cubicBezTo>
                      <a:pt x="-610" y="336406"/>
                      <a:pt x="-610" y="336828"/>
                      <a:pt x="-653" y="337251"/>
                    </a:cubicBezTo>
                    <a:cubicBezTo>
                      <a:pt x="-653" y="338772"/>
                      <a:pt x="-653" y="340209"/>
                      <a:pt x="-653" y="341730"/>
                    </a:cubicBezTo>
                    <a:cubicBezTo>
                      <a:pt x="-653" y="343251"/>
                      <a:pt x="-653" y="347307"/>
                      <a:pt x="-653" y="350180"/>
                    </a:cubicBezTo>
                    <a:cubicBezTo>
                      <a:pt x="-653" y="351279"/>
                      <a:pt x="-653" y="352377"/>
                      <a:pt x="-653" y="353476"/>
                    </a:cubicBezTo>
                    <a:cubicBezTo>
                      <a:pt x="-653" y="354574"/>
                      <a:pt x="-653" y="356433"/>
                      <a:pt x="-653" y="357870"/>
                    </a:cubicBezTo>
                    <a:cubicBezTo>
                      <a:pt x="-653" y="359307"/>
                      <a:pt x="-653" y="360828"/>
                      <a:pt x="-653" y="362264"/>
                    </a:cubicBezTo>
                    <a:cubicBezTo>
                      <a:pt x="-653" y="363700"/>
                      <a:pt x="-653" y="367334"/>
                      <a:pt x="-653" y="369869"/>
                    </a:cubicBezTo>
                    <a:cubicBezTo>
                      <a:pt x="-695" y="370545"/>
                      <a:pt x="-695" y="371221"/>
                      <a:pt x="-653" y="371897"/>
                    </a:cubicBezTo>
                    <a:lnTo>
                      <a:pt x="-653" y="372658"/>
                    </a:lnTo>
                    <a:cubicBezTo>
                      <a:pt x="-653" y="375784"/>
                      <a:pt x="-230" y="378742"/>
                      <a:pt x="108" y="381700"/>
                    </a:cubicBezTo>
                    <a:cubicBezTo>
                      <a:pt x="108" y="382714"/>
                      <a:pt x="108" y="383728"/>
                      <a:pt x="108" y="384658"/>
                    </a:cubicBezTo>
                    <a:cubicBezTo>
                      <a:pt x="65" y="385418"/>
                      <a:pt x="65" y="386179"/>
                      <a:pt x="108" y="386939"/>
                    </a:cubicBezTo>
                    <a:cubicBezTo>
                      <a:pt x="108" y="387784"/>
                      <a:pt x="108" y="388714"/>
                      <a:pt x="108" y="389558"/>
                    </a:cubicBezTo>
                    <a:cubicBezTo>
                      <a:pt x="446" y="391984"/>
                      <a:pt x="868" y="394350"/>
                      <a:pt x="1375" y="396657"/>
                    </a:cubicBezTo>
                    <a:cubicBezTo>
                      <a:pt x="1333" y="397164"/>
                      <a:pt x="1333" y="397671"/>
                      <a:pt x="1375" y="398178"/>
                    </a:cubicBezTo>
                    <a:cubicBezTo>
                      <a:pt x="1375" y="398769"/>
                      <a:pt x="1375" y="399276"/>
                      <a:pt x="1375" y="399783"/>
                    </a:cubicBezTo>
                    <a:lnTo>
                      <a:pt x="2136" y="403079"/>
                    </a:lnTo>
                    <a:cubicBezTo>
                      <a:pt x="2727" y="405107"/>
                      <a:pt x="3234" y="406966"/>
                      <a:pt x="3910" y="408825"/>
                    </a:cubicBezTo>
                    <a:cubicBezTo>
                      <a:pt x="3910" y="408825"/>
                      <a:pt x="3910" y="409417"/>
                      <a:pt x="3910" y="409839"/>
                    </a:cubicBezTo>
                    <a:cubicBezTo>
                      <a:pt x="4012" y="410194"/>
                      <a:pt x="4155" y="410532"/>
                      <a:pt x="4333" y="410853"/>
                    </a:cubicBezTo>
                    <a:cubicBezTo>
                      <a:pt x="4333" y="411952"/>
                      <a:pt x="5094" y="412966"/>
                      <a:pt x="5516" y="413980"/>
                    </a:cubicBezTo>
                    <a:cubicBezTo>
                      <a:pt x="5938" y="414994"/>
                      <a:pt x="6868" y="417191"/>
                      <a:pt x="7629" y="418628"/>
                    </a:cubicBezTo>
                    <a:cubicBezTo>
                      <a:pt x="8389" y="420064"/>
                      <a:pt x="7629" y="419473"/>
                      <a:pt x="8305" y="419811"/>
                    </a:cubicBezTo>
                    <a:cubicBezTo>
                      <a:pt x="8381" y="421121"/>
                      <a:pt x="8575" y="422422"/>
                      <a:pt x="8896" y="423698"/>
                    </a:cubicBezTo>
                    <a:close/>
                  </a:path>
                </a:pathLst>
              </a:custGeom>
              <a:solidFill>
                <a:srgbClr val="79C3FB"/>
              </a:solidFill>
              <a:ln w="843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1" name="">
                <a:extLst>
                  <a:ext uri="{FF2B5EF4-FFF2-40B4-BE49-F238E27FC236}">
                    <a16:creationId xmlns:a16="http://schemas.microsoft.com/office/drawing/2014/main" id="{C9509C2E-7E12-4883-BC4A-8EBAC20BB775}"/>
                  </a:ext>
                </a:extLst>
              </p:cNvPr>
              <p:cNvSpPr/>
              <p:nvPr/>
            </p:nvSpPr>
            <p:spPr>
              <a:xfrm flipH="1">
                <a:off x="9825525" y="3287605"/>
                <a:ext cx="2734561" cy="1378926"/>
              </a:xfrm>
              <a:custGeom>
                <a:avLst/>
                <a:gdLst>
                  <a:gd name="connsiteX0" fmla="*/ 2712837 w 2734561"/>
                  <a:gd name="connsiteY0" fmla="*/ 1378608 h 1378926"/>
                  <a:gd name="connsiteX1" fmla="*/ 22840 w 2734561"/>
                  <a:gd name="connsiteY1" fmla="*/ 323667 h 1378926"/>
                  <a:gd name="connsiteX2" fmla="*/ 21487 w 2734561"/>
                  <a:gd name="connsiteY2" fmla="*/ 323076 h 1378926"/>
                  <a:gd name="connsiteX3" fmla="*/ 19459 w 2734561"/>
                  <a:gd name="connsiteY3" fmla="*/ 321893 h 1378926"/>
                  <a:gd name="connsiteX4" fmla="*/ 18445 w 2734561"/>
                  <a:gd name="connsiteY4" fmla="*/ 321301 h 1378926"/>
                  <a:gd name="connsiteX5" fmla="*/ 18445 w 2734561"/>
                  <a:gd name="connsiteY5" fmla="*/ 321301 h 1378926"/>
                  <a:gd name="connsiteX6" fmla="*/ 15319 w 2734561"/>
                  <a:gd name="connsiteY6" fmla="*/ 318851 h 1378926"/>
                  <a:gd name="connsiteX7" fmla="*/ 15319 w 2734561"/>
                  <a:gd name="connsiteY7" fmla="*/ 318851 h 1378926"/>
                  <a:gd name="connsiteX8" fmla="*/ 14643 w 2734561"/>
                  <a:gd name="connsiteY8" fmla="*/ 318090 h 1378926"/>
                  <a:gd name="connsiteX9" fmla="*/ 12699 w 2734561"/>
                  <a:gd name="connsiteY9" fmla="*/ 316062 h 1378926"/>
                  <a:gd name="connsiteX10" fmla="*/ 12023 w 2734561"/>
                  <a:gd name="connsiteY10" fmla="*/ 315132 h 1378926"/>
                  <a:gd name="connsiteX11" fmla="*/ 11009 w 2734561"/>
                  <a:gd name="connsiteY11" fmla="*/ 313780 h 1378926"/>
                  <a:gd name="connsiteX12" fmla="*/ 10080 w 2734561"/>
                  <a:gd name="connsiteY12" fmla="*/ 312428 h 1378926"/>
                  <a:gd name="connsiteX13" fmla="*/ 8305 w 2734561"/>
                  <a:gd name="connsiteY13" fmla="*/ 309470 h 1378926"/>
                  <a:gd name="connsiteX14" fmla="*/ 7629 w 2734561"/>
                  <a:gd name="connsiteY14" fmla="*/ 308288 h 1378926"/>
                  <a:gd name="connsiteX15" fmla="*/ 5516 w 2734561"/>
                  <a:gd name="connsiteY15" fmla="*/ 303640 h 1378926"/>
                  <a:gd name="connsiteX16" fmla="*/ 4333 w 2734561"/>
                  <a:gd name="connsiteY16" fmla="*/ 300513 h 1378926"/>
                  <a:gd name="connsiteX17" fmla="*/ 3910 w 2734561"/>
                  <a:gd name="connsiteY17" fmla="*/ 299499 h 1378926"/>
                  <a:gd name="connsiteX18" fmla="*/ 3910 w 2734561"/>
                  <a:gd name="connsiteY18" fmla="*/ 298485 h 1378926"/>
                  <a:gd name="connsiteX19" fmla="*/ 2136 w 2734561"/>
                  <a:gd name="connsiteY19" fmla="*/ 292739 h 1378926"/>
                  <a:gd name="connsiteX20" fmla="*/ 1375 w 2734561"/>
                  <a:gd name="connsiteY20" fmla="*/ 289443 h 1378926"/>
                  <a:gd name="connsiteX21" fmla="*/ 1375 w 2734561"/>
                  <a:gd name="connsiteY21" fmla="*/ 287837 h 1378926"/>
                  <a:gd name="connsiteX22" fmla="*/ 1375 w 2734561"/>
                  <a:gd name="connsiteY22" fmla="*/ 286316 h 1378926"/>
                  <a:gd name="connsiteX23" fmla="*/ 108 w 2734561"/>
                  <a:gd name="connsiteY23" fmla="*/ 279218 h 1378926"/>
                  <a:gd name="connsiteX24" fmla="*/ 108 w 2734561"/>
                  <a:gd name="connsiteY24" fmla="*/ 276599 h 1378926"/>
                  <a:gd name="connsiteX25" fmla="*/ 108 w 2734561"/>
                  <a:gd name="connsiteY25" fmla="*/ 274317 h 1378926"/>
                  <a:gd name="connsiteX26" fmla="*/ 108 w 2734561"/>
                  <a:gd name="connsiteY26" fmla="*/ 271360 h 1378926"/>
                  <a:gd name="connsiteX27" fmla="*/ -653 w 2734561"/>
                  <a:gd name="connsiteY27" fmla="*/ 262318 h 1378926"/>
                  <a:gd name="connsiteX28" fmla="*/ -653 w 2734561"/>
                  <a:gd name="connsiteY28" fmla="*/ 261557 h 1378926"/>
                  <a:gd name="connsiteX29" fmla="*/ -653 w 2734561"/>
                  <a:gd name="connsiteY29" fmla="*/ 259529 h 1378926"/>
                  <a:gd name="connsiteX30" fmla="*/ -653 w 2734561"/>
                  <a:gd name="connsiteY30" fmla="*/ 251923 h 1378926"/>
                  <a:gd name="connsiteX31" fmla="*/ -653 w 2734561"/>
                  <a:gd name="connsiteY31" fmla="*/ 247530 h 1378926"/>
                  <a:gd name="connsiteX32" fmla="*/ -653 w 2734561"/>
                  <a:gd name="connsiteY32" fmla="*/ 243135 h 1378926"/>
                  <a:gd name="connsiteX33" fmla="*/ -653 w 2734561"/>
                  <a:gd name="connsiteY33" fmla="*/ 239840 h 1378926"/>
                  <a:gd name="connsiteX34" fmla="*/ -653 w 2734561"/>
                  <a:gd name="connsiteY34" fmla="*/ 231389 h 1378926"/>
                  <a:gd name="connsiteX35" fmla="*/ -653 w 2734561"/>
                  <a:gd name="connsiteY35" fmla="*/ 226911 h 1378926"/>
                  <a:gd name="connsiteX36" fmla="*/ -653 w 2734561"/>
                  <a:gd name="connsiteY36" fmla="*/ 225643 h 1378926"/>
                  <a:gd name="connsiteX37" fmla="*/ 531 w 2734561"/>
                  <a:gd name="connsiteY37" fmla="*/ 210686 h 1378926"/>
                  <a:gd name="connsiteX38" fmla="*/ 531 w 2734561"/>
                  <a:gd name="connsiteY38" fmla="*/ 210686 h 1378926"/>
                  <a:gd name="connsiteX39" fmla="*/ 531 w 2734561"/>
                  <a:gd name="connsiteY39" fmla="*/ 208742 h 1378926"/>
                  <a:gd name="connsiteX40" fmla="*/ 1798 w 2734561"/>
                  <a:gd name="connsiteY40" fmla="*/ 197503 h 1378926"/>
                  <a:gd name="connsiteX41" fmla="*/ 2389 w 2734561"/>
                  <a:gd name="connsiteY41" fmla="*/ 193194 h 1378926"/>
                  <a:gd name="connsiteX42" fmla="*/ 2896 w 2734561"/>
                  <a:gd name="connsiteY42" fmla="*/ 189560 h 1378926"/>
                  <a:gd name="connsiteX43" fmla="*/ 3403 w 2734561"/>
                  <a:gd name="connsiteY43" fmla="*/ 185758 h 1378926"/>
                  <a:gd name="connsiteX44" fmla="*/ 5094 w 2734561"/>
                  <a:gd name="connsiteY44" fmla="*/ 175195 h 1378926"/>
                  <a:gd name="connsiteX45" fmla="*/ 5601 w 2734561"/>
                  <a:gd name="connsiteY45" fmla="*/ 172575 h 1378926"/>
                  <a:gd name="connsiteX46" fmla="*/ 5601 w 2734561"/>
                  <a:gd name="connsiteY46" fmla="*/ 170378 h 1378926"/>
                  <a:gd name="connsiteX47" fmla="*/ 6446 w 2734561"/>
                  <a:gd name="connsiteY47" fmla="*/ 165646 h 1378926"/>
                  <a:gd name="connsiteX48" fmla="*/ 8559 w 2734561"/>
                  <a:gd name="connsiteY48" fmla="*/ 155252 h 1378926"/>
                  <a:gd name="connsiteX49" fmla="*/ 9066 w 2734561"/>
                  <a:gd name="connsiteY49" fmla="*/ 152548 h 1378926"/>
                  <a:gd name="connsiteX50" fmla="*/ 9741 w 2734561"/>
                  <a:gd name="connsiteY50" fmla="*/ 149337 h 1378926"/>
                  <a:gd name="connsiteX51" fmla="*/ 11094 w 2734561"/>
                  <a:gd name="connsiteY51" fmla="*/ 143252 h 1378926"/>
                  <a:gd name="connsiteX52" fmla="*/ 12784 w 2734561"/>
                  <a:gd name="connsiteY52" fmla="*/ 136238 h 1378926"/>
                  <a:gd name="connsiteX53" fmla="*/ 14896 w 2734561"/>
                  <a:gd name="connsiteY53" fmla="*/ 127281 h 1378926"/>
                  <a:gd name="connsiteX54" fmla="*/ 15826 w 2734561"/>
                  <a:gd name="connsiteY54" fmla="*/ 123647 h 1378926"/>
                  <a:gd name="connsiteX55" fmla="*/ 18615 w 2734561"/>
                  <a:gd name="connsiteY55" fmla="*/ 112831 h 1378926"/>
                  <a:gd name="connsiteX56" fmla="*/ 19459 w 2734561"/>
                  <a:gd name="connsiteY56" fmla="*/ 109958 h 1378926"/>
                  <a:gd name="connsiteX57" fmla="*/ 19459 w 2734561"/>
                  <a:gd name="connsiteY57" fmla="*/ 108775 h 1378926"/>
                  <a:gd name="connsiteX58" fmla="*/ 20304 w 2734561"/>
                  <a:gd name="connsiteY58" fmla="*/ 105648 h 1378926"/>
                  <a:gd name="connsiteX59" fmla="*/ 21825 w 2734561"/>
                  <a:gd name="connsiteY59" fmla="*/ 100324 h 1378926"/>
                  <a:gd name="connsiteX60" fmla="*/ 23431 w 2734561"/>
                  <a:gd name="connsiteY60" fmla="*/ 94917 h 1378926"/>
                  <a:gd name="connsiteX61" fmla="*/ 24952 w 2734561"/>
                  <a:gd name="connsiteY61" fmla="*/ 90015 h 1378926"/>
                  <a:gd name="connsiteX62" fmla="*/ 25459 w 2734561"/>
                  <a:gd name="connsiteY62" fmla="*/ 88240 h 1378926"/>
                  <a:gd name="connsiteX63" fmla="*/ 25459 w 2734561"/>
                  <a:gd name="connsiteY63" fmla="*/ 87818 h 1378926"/>
                  <a:gd name="connsiteX64" fmla="*/ 26135 w 2734561"/>
                  <a:gd name="connsiteY64" fmla="*/ 85536 h 1378926"/>
                  <a:gd name="connsiteX65" fmla="*/ 27572 w 2734561"/>
                  <a:gd name="connsiteY65" fmla="*/ 81142 h 1378926"/>
                  <a:gd name="connsiteX66" fmla="*/ 29008 w 2734561"/>
                  <a:gd name="connsiteY66" fmla="*/ 76663 h 1378926"/>
                  <a:gd name="connsiteX67" fmla="*/ 30529 w 2734561"/>
                  <a:gd name="connsiteY67" fmla="*/ 72016 h 1378926"/>
                  <a:gd name="connsiteX68" fmla="*/ 32135 w 2734561"/>
                  <a:gd name="connsiteY68" fmla="*/ 67284 h 1378926"/>
                  <a:gd name="connsiteX69" fmla="*/ 32135 w 2734561"/>
                  <a:gd name="connsiteY69" fmla="*/ 66861 h 1378926"/>
                  <a:gd name="connsiteX70" fmla="*/ 32135 w 2734561"/>
                  <a:gd name="connsiteY70" fmla="*/ 66861 h 1378926"/>
                  <a:gd name="connsiteX71" fmla="*/ 33571 w 2734561"/>
                  <a:gd name="connsiteY71" fmla="*/ 62805 h 1378926"/>
                  <a:gd name="connsiteX72" fmla="*/ 35261 w 2734561"/>
                  <a:gd name="connsiteY72" fmla="*/ 57989 h 1378926"/>
                  <a:gd name="connsiteX73" fmla="*/ 37374 w 2734561"/>
                  <a:gd name="connsiteY73" fmla="*/ 52242 h 1378926"/>
                  <a:gd name="connsiteX74" fmla="*/ 39487 w 2734561"/>
                  <a:gd name="connsiteY74" fmla="*/ 46580 h 1378926"/>
                  <a:gd name="connsiteX75" fmla="*/ 39487 w 2734561"/>
                  <a:gd name="connsiteY75" fmla="*/ 45989 h 1378926"/>
                  <a:gd name="connsiteX76" fmla="*/ 39487 w 2734561"/>
                  <a:gd name="connsiteY76" fmla="*/ 45482 h 1378926"/>
                  <a:gd name="connsiteX77" fmla="*/ 41261 w 2734561"/>
                  <a:gd name="connsiteY77" fmla="*/ 40834 h 1378926"/>
                  <a:gd name="connsiteX78" fmla="*/ 43966 w 2734561"/>
                  <a:gd name="connsiteY78" fmla="*/ 34159 h 1378926"/>
                  <a:gd name="connsiteX79" fmla="*/ 46669 w 2734561"/>
                  <a:gd name="connsiteY79" fmla="*/ 27482 h 1378926"/>
                  <a:gd name="connsiteX80" fmla="*/ 47768 w 2734561"/>
                  <a:gd name="connsiteY80" fmla="*/ 24779 h 1378926"/>
                  <a:gd name="connsiteX81" fmla="*/ 49627 w 2734561"/>
                  <a:gd name="connsiteY81" fmla="*/ 20384 h 1378926"/>
                  <a:gd name="connsiteX82" fmla="*/ 52754 w 2734561"/>
                  <a:gd name="connsiteY82" fmla="*/ 13286 h 1378926"/>
                  <a:gd name="connsiteX83" fmla="*/ 54782 w 2734561"/>
                  <a:gd name="connsiteY83" fmla="*/ 8638 h 1378926"/>
                  <a:gd name="connsiteX84" fmla="*/ 55373 w 2734561"/>
                  <a:gd name="connsiteY84" fmla="*/ 7455 h 1378926"/>
                  <a:gd name="connsiteX85" fmla="*/ 55965 w 2734561"/>
                  <a:gd name="connsiteY85" fmla="*/ 6103 h 1378926"/>
                  <a:gd name="connsiteX86" fmla="*/ 58922 w 2734561"/>
                  <a:gd name="connsiteY86" fmla="*/ -319 h 1378926"/>
                  <a:gd name="connsiteX87" fmla="*/ 2733878 w 2734561"/>
                  <a:gd name="connsiteY87" fmla="*/ 1004511 h 1378926"/>
                  <a:gd name="connsiteX88" fmla="*/ 2712837 w 2734561"/>
                  <a:gd name="connsiteY88" fmla="*/ 1378608 h 1378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</a:cxnLst>
                <a:rect l="l" t="t" r="r" b="b"/>
                <a:pathLst>
                  <a:path w="2734561" h="1378926">
                    <a:moveTo>
                      <a:pt x="2712837" y="1378608"/>
                    </a:moveTo>
                    <a:lnTo>
                      <a:pt x="22840" y="323667"/>
                    </a:lnTo>
                    <a:lnTo>
                      <a:pt x="21487" y="323076"/>
                    </a:lnTo>
                    <a:lnTo>
                      <a:pt x="19459" y="321893"/>
                    </a:lnTo>
                    <a:lnTo>
                      <a:pt x="18445" y="321301"/>
                    </a:lnTo>
                    <a:lnTo>
                      <a:pt x="18445" y="321301"/>
                    </a:lnTo>
                    <a:cubicBezTo>
                      <a:pt x="17347" y="320557"/>
                      <a:pt x="16299" y="319738"/>
                      <a:pt x="15319" y="318851"/>
                    </a:cubicBezTo>
                    <a:lnTo>
                      <a:pt x="15319" y="318851"/>
                    </a:lnTo>
                    <a:lnTo>
                      <a:pt x="14643" y="318090"/>
                    </a:lnTo>
                    <a:cubicBezTo>
                      <a:pt x="13950" y="317456"/>
                      <a:pt x="13299" y="316780"/>
                      <a:pt x="12699" y="316062"/>
                    </a:cubicBezTo>
                    <a:lnTo>
                      <a:pt x="12023" y="315132"/>
                    </a:lnTo>
                    <a:lnTo>
                      <a:pt x="11009" y="313780"/>
                    </a:lnTo>
                    <a:cubicBezTo>
                      <a:pt x="10654" y="313366"/>
                      <a:pt x="10342" y="312910"/>
                      <a:pt x="10080" y="312428"/>
                    </a:cubicBezTo>
                    <a:cubicBezTo>
                      <a:pt x="9412" y="311490"/>
                      <a:pt x="8812" y="310501"/>
                      <a:pt x="8305" y="309470"/>
                    </a:cubicBezTo>
                    <a:cubicBezTo>
                      <a:pt x="8305" y="309470"/>
                      <a:pt x="7882" y="308710"/>
                      <a:pt x="7629" y="308288"/>
                    </a:cubicBezTo>
                    <a:cubicBezTo>
                      <a:pt x="7375" y="307865"/>
                      <a:pt x="6192" y="305245"/>
                      <a:pt x="5516" y="303640"/>
                    </a:cubicBezTo>
                    <a:cubicBezTo>
                      <a:pt x="4840" y="302034"/>
                      <a:pt x="4671" y="301612"/>
                      <a:pt x="4333" y="300513"/>
                    </a:cubicBezTo>
                    <a:cubicBezTo>
                      <a:pt x="4156" y="300192"/>
                      <a:pt x="4012" y="299854"/>
                      <a:pt x="3910" y="299499"/>
                    </a:cubicBezTo>
                    <a:cubicBezTo>
                      <a:pt x="3910" y="299499"/>
                      <a:pt x="3910" y="298823"/>
                      <a:pt x="3910" y="298485"/>
                    </a:cubicBezTo>
                    <a:cubicBezTo>
                      <a:pt x="3235" y="296626"/>
                      <a:pt x="2728" y="294767"/>
                      <a:pt x="2136" y="292739"/>
                    </a:cubicBezTo>
                    <a:lnTo>
                      <a:pt x="1375" y="289443"/>
                    </a:lnTo>
                    <a:cubicBezTo>
                      <a:pt x="1375" y="288936"/>
                      <a:pt x="1375" y="288429"/>
                      <a:pt x="1375" y="287837"/>
                    </a:cubicBezTo>
                    <a:cubicBezTo>
                      <a:pt x="1333" y="287330"/>
                      <a:pt x="1333" y="286823"/>
                      <a:pt x="1375" y="286316"/>
                    </a:cubicBezTo>
                    <a:cubicBezTo>
                      <a:pt x="868" y="284060"/>
                      <a:pt x="446" y="281694"/>
                      <a:pt x="108" y="279218"/>
                    </a:cubicBezTo>
                    <a:cubicBezTo>
                      <a:pt x="108" y="278373"/>
                      <a:pt x="108" y="277444"/>
                      <a:pt x="108" y="276599"/>
                    </a:cubicBezTo>
                    <a:cubicBezTo>
                      <a:pt x="66" y="275838"/>
                      <a:pt x="66" y="275078"/>
                      <a:pt x="108" y="274317"/>
                    </a:cubicBezTo>
                    <a:cubicBezTo>
                      <a:pt x="108" y="273303"/>
                      <a:pt x="108" y="272374"/>
                      <a:pt x="108" y="271360"/>
                    </a:cubicBezTo>
                    <a:cubicBezTo>
                      <a:pt x="108" y="268402"/>
                      <a:pt x="-483" y="265444"/>
                      <a:pt x="-653" y="262318"/>
                    </a:cubicBezTo>
                    <a:lnTo>
                      <a:pt x="-653" y="261557"/>
                    </a:lnTo>
                    <a:cubicBezTo>
                      <a:pt x="-695" y="260881"/>
                      <a:pt x="-695" y="260205"/>
                      <a:pt x="-653" y="259529"/>
                    </a:cubicBezTo>
                    <a:cubicBezTo>
                      <a:pt x="-653" y="256994"/>
                      <a:pt x="-653" y="254543"/>
                      <a:pt x="-653" y="251923"/>
                    </a:cubicBezTo>
                    <a:cubicBezTo>
                      <a:pt x="-653" y="249304"/>
                      <a:pt x="-653" y="249051"/>
                      <a:pt x="-653" y="247530"/>
                    </a:cubicBezTo>
                    <a:cubicBezTo>
                      <a:pt x="-653" y="246009"/>
                      <a:pt x="-653" y="244572"/>
                      <a:pt x="-653" y="243135"/>
                    </a:cubicBezTo>
                    <a:cubicBezTo>
                      <a:pt x="-653" y="241699"/>
                      <a:pt x="-653" y="240938"/>
                      <a:pt x="-653" y="239840"/>
                    </a:cubicBezTo>
                    <a:cubicBezTo>
                      <a:pt x="-653" y="237135"/>
                      <a:pt x="-653" y="234347"/>
                      <a:pt x="-653" y="231389"/>
                    </a:cubicBezTo>
                    <a:cubicBezTo>
                      <a:pt x="-653" y="228432"/>
                      <a:pt x="-653" y="228432"/>
                      <a:pt x="-653" y="226911"/>
                    </a:cubicBezTo>
                    <a:cubicBezTo>
                      <a:pt x="-610" y="226488"/>
                      <a:pt x="-610" y="226065"/>
                      <a:pt x="-653" y="225643"/>
                    </a:cubicBezTo>
                    <a:cubicBezTo>
                      <a:pt x="-653" y="220826"/>
                      <a:pt x="24" y="215841"/>
                      <a:pt x="531" y="210686"/>
                    </a:cubicBezTo>
                    <a:lnTo>
                      <a:pt x="531" y="210686"/>
                    </a:lnTo>
                    <a:lnTo>
                      <a:pt x="531" y="208742"/>
                    </a:lnTo>
                    <a:cubicBezTo>
                      <a:pt x="531" y="205024"/>
                      <a:pt x="1291" y="201306"/>
                      <a:pt x="1798" y="197503"/>
                    </a:cubicBezTo>
                    <a:cubicBezTo>
                      <a:pt x="1798" y="196067"/>
                      <a:pt x="1798" y="194630"/>
                      <a:pt x="2389" y="193194"/>
                    </a:cubicBezTo>
                    <a:lnTo>
                      <a:pt x="2896" y="189560"/>
                    </a:lnTo>
                    <a:lnTo>
                      <a:pt x="3403" y="185758"/>
                    </a:lnTo>
                    <a:cubicBezTo>
                      <a:pt x="3910" y="182293"/>
                      <a:pt x="4502" y="178744"/>
                      <a:pt x="5094" y="175195"/>
                    </a:cubicBezTo>
                    <a:lnTo>
                      <a:pt x="5601" y="172575"/>
                    </a:lnTo>
                    <a:cubicBezTo>
                      <a:pt x="5601" y="171814"/>
                      <a:pt x="5601" y="171138"/>
                      <a:pt x="5601" y="170378"/>
                    </a:cubicBezTo>
                    <a:cubicBezTo>
                      <a:pt x="5601" y="169617"/>
                      <a:pt x="6192" y="167251"/>
                      <a:pt x="6446" y="165646"/>
                    </a:cubicBezTo>
                    <a:cubicBezTo>
                      <a:pt x="7122" y="162181"/>
                      <a:pt x="7798" y="158716"/>
                      <a:pt x="8559" y="155252"/>
                    </a:cubicBezTo>
                    <a:lnTo>
                      <a:pt x="9066" y="152548"/>
                    </a:lnTo>
                    <a:cubicBezTo>
                      <a:pt x="9066" y="151449"/>
                      <a:pt x="9573" y="150435"/>
                      <a:pt x="9741" y="149337"/>
                    </a:cubicBezTo>
                    <a:cubicBezTo>
                      <a:pt x="9910" y="148238"/>
                      <a:pt x="10671" y="145280"/>
                      <a:pt x="11094" y="143252"/>
                    </a:cubicBezTo>
                    <a:cubicBezTo>
                      <a:pt x="11516" y="141224"/>
                      <a:pt x="12192" y="138605"/>
                      <a:pt x="12784" y="136238"/>
                    </a:cubicBezTo>
                    <a:cubicBezTo>
                      <a:pt x="13375" y="133872"/>
                      <a:pt x="14136" y="130239"/>
                      <a:pt x="14896" y="127281"/>
                    </a:cubicBezTo>
                    <a:lnTo>
                      <a:pt x="15826" y="123647"/>
                    </a:lnTo>
                    <a:cubicBezTo>
                      <a:pt x="16671" y="120098"/>
                      <a:pt x="17685" y="116465"/>
                      <a:pt x="18615" y="112831"/>
                    </a:cubicBezTo>
                    <a:cubicBezTo>
                      <a:pt x="18615" y="111902"/>
                      <a:pt x="19206" y="110887"/>
                      <a:pt x="19459" y="109958"/>
                    </a:cubicBezTo>
                    <a:lnTo>
                      <a:pt x="19459" y="108775"/>
                    </a:lnTo>
                    <a:cubicBezTo>
                      <a:pt x="19459" y="107761"/>
                      <a:pt x="19966" y="106747"/>
                      <a:pt x="20304" y="105648"/>
                    </a:cubicBezTo>
                    <a:lnTo>
                      <a:pt x="21825" y="100324"/>
                    </a:lnTo>
                    <a:lnTo>
                      <a:pt x="23431" y="94917"/>
                    </a:lnTo>
                    <a:lnTo>
                      <a:pt x="24952" y="90015"/>
                    </a:lnTo>
                    <a:lnTo>
                      <a:pt x="25459" y="88240"/>
                    </a:lnTo>
                    <a:lnTo>
                      <a:pt x="25459" y="87818"/>
                    </a:lnTo>
                    <a:cubicBezTo>
                      <a:pt x="25459" y="87058"/>
                      <a:pt x="25882" y="86297"/>
                      <a:pt x="26135" y="85536"/>
                    </a:cubicBezTo>
                    <a:cubicBezTo>
                      <a:pt x="26389" y="84776"/>
                      <a:pt x="27065" y="82579"/>
                      <a:pt x="27572" y="81142"/>
                    </a:cubicBezTo>
                    <a:cubicBezTo>
                      <a:pt x="28079" y="79706"/>
                      <a:pt x="28501" y="78184"/>
                      <a:pt x="29008" y="76663"/>
                    </a:cubicBezTo>
                    <a:lnTo>
                      <a:pt x="30529" y="72016"/>
                    </a:lnTo>
                    <a:cubicBezTo>
                      <a:pt x="31121" y="70410"/>
                      <a:pt x="31628" y="68889"/>
                      <a:pt x="32135" y="67284"/>
                    </a:cubicBezTo>
                    <a:lnTo>
                      <a:pt x="32135" y="66861"/>
                    </a:lnTo>
                    <a:lnTo>
                      <a:pt x="32135" y="66861"/>
                    </a:lnTo>
                    <a:lnTo>
                      <a:pt x="33571" y="62805"/>
                    </a:lnTo>
                    <a:lnTo>
                      <a:pt x="35261" y="57989"/>
                    </a:lnTo>
                    <a:cubicBezTo>
                      <a:pt x="35938" y="56045"/>
                      <a:pt x="36698" y="54186"/>
                      <a:pt x="37374" y="52242"/>
                    </a:cubicBezTo>
                    <a:cubicBezTo>
                      <a:pt x="38050" y="50298"/>
                      <a:pt x="38810" y="48524"/>
                      <a:pt x="39487" y="46580"/>
                    </a:cubicBezTo>
                    <a:lnTo>
                      <a:pt x="39487" y="45989"/>
                    </a:lnTo>
                    <a:lnTo>
                      <a:pt x="39487" y="45482"/>
                    </a:lnTo>
                    <a:lnTo>
                      <a:pt x="41261" y="40834"/>
                    </a:lnTo>
                    <a:cubicBezTo>
                      <a:pt x="42191" y="38552"/>
                      <a:pt x="43036" y="36356"/>
                      <a:pt x="43966" y="34159"/>
                    </a:cubicBezTo>
                    <a:cubicBezTo>
                      <a:pt x="44895" y="31961"/>
                      <a:pt x="45740" y="29680"/>
                      <a:pt x="46669" y="27482"/>
                    </a:cubicBezTo>
                    <a:cubicBezTo>
                      <a:pt x="47599" y="25286"/>
                      <a:pt x="47430" y="25708"/>
                      <a:pt x="47768" y="24779"/>
                    </a:cubicBezTo>
                    <a:cubicBezTo>
                      <a:pt x="48106" y="23849"/>
                      <a:pt x="49036" y="21905"/>
                      <a:pt x="49627" y="20384"/>
                    </a:cubicBezTo>
                    <a:cubicBezTo>
                      <a:pt x="50219" y="18863"/>
                      <a:pt x="51655" y="15652"/>
                      <a:pt x="52754" y="13286"/>
                    </a:cubicBezTo>
                    <a:lnTo>
                      <a:pt x="54782" y="8638"/>
                    </a:lnTo>
                    <a:lnTo>
                      <a:pt x="55373" y="7455"/>
                    </a:lnTo>
                    <a:cubicBezTo>
                      <a:pt x="55373" y="6948"/>
                      <a:pt x="55796" y="6526"/>
                      <a:pt x="55965" y="6103"/>
                    </a:cubicBezTo>
                    <a:cubicBezTo>
                      <a:pt x="56979" y="3906"/>
                      <a:pt x="57993" y="1794"/>
                      <a:pt x="58922" y="-319"/>
                    </a:cubicBezTo>
                    <a:lnTo>
                      <a:pt x="2733878" y="1004511"/>
                    </a:lnTo>
                    <a:cubicBezTo>
                      <a:pt x="2733878" y="1004511"/>
                      <a:pt x="2600025" y="1280837"/>
                      <a:pt x="2712837" y="1378608"/>
                    </a:cubicBezTo>
                    <a:close/>
                  </a:path>
                </a:pathLst>
              </a:custGeom>
              <a:solidFill>
                <a:srgbClr val="CBE8FD"/>
              </a:solidFill>
              <a:ln w="843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32" name="">
                <a:extLst>
                  <a:ext uri="{FF2B5EF4-FFF2-40B4-BE49-F238E27FC236}">
                    <a16:creationId xmlns:a16="http://schemas.microsoft.com/office/drawing/2014/main" id="{4C109468-140F-4569-A5DF-4F07E3A9D7AC}"/>
                  </a:ext>
                </a:extLst>
              </p:cNvPr>
              <p:cNvSpPr/>
              <p:nvPr/>
            </p:nvSpPr>
            <p:spPr>
              <a:xfrm flipH="1">
                <a:off x="11083593" y="3623780"/>
                <a:ext cx="218423" cy="504147"/>
              </a:xfrm>
              <a:custGeom>
                <a:avLst/>
                <a:gdLst>
                  <a:gd name="connsiteX0" fmla="*/ 5044 w 218423"/>
                  <a:gd name="connsiteY0" fmla="*/ 479069 h 504147"/>
                  <a:gd name="connsiteX1" fmla="*/ 153432 w 218423"/>
                  <a:gd name="connsiteY1" fmla="*/ -319 h 504147"/>
                  <a:gd name="connsiteX2" fmla="*/ 217739 w 218423"/>
                  <a:gd name="connsiteY2" fmla="*/ 22751 h 504147"/>
                  <a:gd name="connsiteX3" fmla="*/ 68168 w 218423"/>
                  <a:gd name="connsiteY3" fmla="*/ 503829 h 5041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8423" h="504147">
                    <a:moveTo>
                      <a:pt x="5044" y="479069"/>
                    </a:moveTo>
                    <a:cubicBezTo>
                      <a:pt x="-19039" y="278542"/>
                      <a:pt x="33268" y="109620"/>
                      <a:pt x="153432" y="-319"/>
                    </a:cubicBezTo>
                    <a:lnTo>
                      <a:pt x="217739" y="22751"/>
                    </a:lnTo>
                    <a:cubicBezTo>
                      <a:pt x="132222" y="89340"/>
                      <a:pt x="23381" y="230376"/>
                      <a:pt x="68168" y="503829"/>
                    </a:cubicBezTo>
                    <a:close/>
                  </a:path>
                </a:pathLst>
              </a:custGeom>
              <a:solidFill>
                <a:srgbClr val="F5910B"/>
              </a:solidFill>
              <a:ln w="843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87630122"/>
      </p:ext>
    </p:extLst>
  </p:cSld>
  <p:clrMapOvr>
    <a:masterClrMapping/>
  </p:clrMapOvr>
</p:sldLayout>
</file>

<file path=ppt/slideLayouts/slideLayout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>
            <a:extLst>
              <a:ext uri="{FF2B5EF4-FFF2-40B4-BE49-F238E27FC236}">
                <a16:creationId xmlns:a16="http://schemas.microsoft.com/office/drawing/2014/main" id="{95DC6DA8-D137-41D2-A934-63CB8FFB8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">
            <a:extLst>
              <a:ext uri="{FF2B5EF4-FFF2-40B4-BE49-F238E27FC236}">
                <a16:creationId xmlns:a16="http://schemas.microsoft.com/office/drawing/2014/main" id="{0CED916A-3E34-4B9E-8F9F-7A8921A30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4" name="">
            <a:extLst>
              <a:ext uri="{FF2B5EF4-FFF2-40B4-BE49-F238E27FC236}">
                <a16:creationId xmlns:a16="http://schemas.microsoft.com/office/drawing/2014/main" id="{57FE6FF3-E480-4C96-9DE0-054940E7C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5AEBE-086C-4980-A4E1-E89EE17EFFB9}" type="datetime1">
              <a:rPr lang="zh-CN" altLang="en-US" smtClean="0"/>
              <a:t>2021/12/27</a:t>
            </a:fld>
            <a:endParaRPr lang="zh-CN" altLang="en-US"/>
          </a:p>
        </p:txBody>
      </p:sp>
      <p:sp>
        <p:nvSpPr>
          <p:cNvPr id="5" name="">
            <a:extLst>
              <a:ext uri="{FF2B5EF4-FFF2-40B4-BE49-F238E27FC236}">
                <a16:creationId xmlns:a16="http://schemas.microsoft.com/office/drawing/2014/main" id="{055DFAA1-D4C3-4306-A3AE-0641E3581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">
            <a:extLst>
              <a:ext uri="{FF2B5EF4-FFF2-40B4-BE49-F238E27FC236}">
                <a16:creationId xmlns:a16="http://schemas.microsoft.com/office/drawing/2014/main" id="{7A3E0EBE-EC20-4150-A2C6-9837F3449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374293"/>
      </p:ext>
    </p:extLst>
  </p:cSld>
  <p:clrMapOvr>
    <a:masterClrMapping/>
  </p:clrMapOvr>
</p:sldLayout>
</file>

<file path=ppt/slideLayouts/slideLayout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">
            <a:extLst>
              <a:ext uri="{FF2B5EF4-FFF2-40B4-BE49-F238E27FC236}">
                <a16:creationId xmlns:a16="http://schemas.microsoft.com/office/drawing/2014/main" id="{FDF03A82-401C-4A0E-BE21-BE588E87414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60400" y="1500188"/>
            <a:ext cx="2836562" cy="594626"/>
          </a:xfrm>
        </p:spPr>
        <p:txBody>
          <a:bodyPr>
            <a:normAutofit/>
          </a:bodyPr>
          <a:lstStyle>
            <a:lvl1pPr marL="0" indent="0" algn="r">
              <a:buFont typeface="+mj-lt"/>
              <a:buNone/>
              <a:defRPr sz="2400" b="1"/>
            </a:lvl1pPr>
            <a:lvl2pPr marL="457200" indent="0">
              <a:buFont typeface="+mj-ea"/>
              <a:buNone/>
              <a:defRPr/>
            </a:lvl2pPr>
            <a:lvl3pPr marL="1257300" indent="-342900">
              <a:buFont typeface="+mj-lt"/>
              <a:buAutoNum type="alphaLcParenR"/>
              <a:defRPr/>
            </a:lvl3pPr>
          </a:lstStyle>
          <a:p>
            <a:pPr lvl="0"/>
            <a:r>
              <a:rPr lang="en-US" altLang="zh-CN" dirty="0"/>
              <a:t>CONTENTS</a:t>
            </a:r>
            <a:endParaRPr lang="zh-CN" altLang="en-US" dirty="0"/>
          </a:p>
        </p:txBody>
      </p:sp>
      <p:sp>
        <p:nvSpPr>
          <p:cNvPr id="7" name="">
            <a:extLst>
              <a:ext uri="{FF2B5EF4-FFF2-40B4-BE49-F238E27FC236}">
                <a16:creationId xmlns:a16="http://schemas.microsoft.com/office/drawing/2014/main" id="{0BEF0FD1-3ACE-43A8-AF57-CC0D436DC7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47836" y="1500187"/>
            <a:ext cx="7871045" cy="4633913"/>
          </a:xfrm>
        </p:spPr>
        <p:txBody>
          <a:bodyPr/>
          <a:lstStyle>
            <a:lvl1pPr marL="342900" indent="-342900">
              <a:buFont typeface="+mj-lt"/>
              <a:buAutoNum type="arabicPeriod"/>
              <a:defRPr/>
            </a:lvl1pPr>
            <a:lvl2pPr marL="800100" indent="-342900">
              <a:buFont typeface="+mj-ea"/>
              <a:buAutoNum type="circleNumDbPlain"/>
              <a:defRPr/>
            </a:lvl2pPr>
            <a:lvl3pPr marL="1257300" indent="-342900">
              <a:buFont typeface="+mj-lt"/>
              <a:buAutoNum type="alphaLcParenR"/>
              <a:defRPr/>
            </a:lvl3pPr>
          </a:lstStyle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3" name="">
            <a:extLst>
              <a:ext uri="{FF2B5EF4-FFF2-40B4-BE49-F238E27FC236}">
                <a16:creationId xmlns:a16="http://schemas.microsoft.com/office/drawing/2014/main" id="{CAEA95BB-0FD6-4D94-81DB-8D38069818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">
            <a:extLst>
              <a:ext uri="{FF2B5EF4-FFF2-40B4-BE49-F238E27FC236}">
                <a16:creationId xmlns:a16="http://schemas.microsoft.com/office/drawing/2014/main" id="{16C2568E-3CA5-4FDE-A375-CB503A7EDE3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C4CC43B-9EB6-4465-8B1A-3F7180DAD0DF}" type="datetime1">
              <a:rPr lang="zh-CN" altLang="en-US" smtClean="0"/>
              <a:t>2021/12/27</a:t>
            </a:fld>
            <a:endParaRPr lang="en-US" altLang="zh-CN"/>
          </a:p>
        </p:txBody>
      </p:sp>
      <p:sp>
        <p:nvSpPr>
          <p:cNvPr id="5" name="">
            <a:extLst>
              <a:ext uri="{FF2B5EF4-FFF2-40B4-BE49-F238E27FC236}">
                <a16:creationId xmlns:a16="http://schemas.microsoft.com/office/drawing/2014/main" id="{E3EAC383-637D-4997-B597-28ADC11AA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29775993"/>
      </p:ext>
    </p:extLst>
  </p:cSld>
  <p:clrMapOvr>
    <a:masterClrMapping/>
  </p:clrMapOvr>
</p:sldLayout>
</file>

<file path=ppt/slideLayouts/slideLayout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">
            <a:extLst>
              <a:ext uri="{FF2B5EF4-FFF2-40B4-BE49-F238E27FC236}">
                <a16:creationId xmlns:a16="http://schemas.microsoft.com/office/drawing/2014/main" id="{7562AC30-717C-45B9-AA4A-F34118533FE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">
            <a:extLst>
              <a:ext uri="{FF2B5EF4-FFF2-40B4-BE49-F238E27FC236}">
                <a16:creationId xmlns:a16="http://schemas.microsoft.com/office/drawing/2014/main" id="{000C7662-4F6D-4B06-BB36-235FC06BF8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0401" y="4391061"/>
            <a:ext cx="10858499" cy="590931"/>
          </a:xfrm>
        </p:spPr>
        <p:txBody>
          <a:bodyPr vert="horz" wrap="square" lIns="91440" tIns="45720" rIns="91440" bIns="45720" rtlCol="0" anchor="b">
            <a:spAutoFit/>
          </a:bodyPr>
          <a:lstStyle>
            <a:lvl1pPr algn="ctr">
              <a:defRPr lang="zh-CN" altLang="en-US" sz="3600">
                <a:solidFill>
                  <a:schemeClr val="bg1"/>
                </a:solidFill>
              </a:defRPr>
            </a:lvl1pPr>
          </a:lstStyle>
          <a:p>
            <a:pPr lvl="0" defTabSz="914354"/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">
            <a:extLst>
              <a:ext uri="{FF2B5EF4-FFF2-40B4-BE49-F238E27FC236}">
                <a16:creationId xmlns:a16="http://schemas.microsoft.com/office/drawing/2014/main" id="{9FF9930E-40DF-417D-8161-BD38EB172DC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60401" y="5138498"/>
            <a:ext cx="10858499" cy="258532"/>
          </a:xfrm>
        </p:spPr>
        <p:txBody>
          <a:bodyPr wrap="square">
            <a:spAutoFit/>
          </a:bodyPr>
          <a:lstStyle>
            <a:lvl1pPr marL="0" indent="0" algn="ctr">
              <a:buNone/>
              <a:defRPr lang="en-US" altLang="zh-CN"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dirty="0"/>
              <a:t>Click to edit Master text styles</a:t>
            </a:r>
          </a:p>
        </p:txBody>
      </p:sp>
      <p:sp>
        <p:nvSpPr>
          <p:cNvPr id="4" name="">
            <a:extLst>
              <a:ext uri="{FF2B5EF4-FFF2-40B4-BE49-F238E27FC236}">
                <a16:creationId xmlns:a16="http://schemas.microsoft.com/office/drawing/2014/main" id="{E5279D9A-DC49-4C12-80D3-3D89C2783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F10D-3A58-4285-A9DB-D9098A7BEDDD}" type="datetime1">
              <a:rPr lang="zh-CN" altLang="en-US" smtClean="0"/>
              <a:t>2021/12/27</a:t>
            </a:fld>
            <a:endParaRPr lang="zh-CN" altLang="en-US"/>
          </a:p>
        </p:txBody>
      </p:sp>
      <p:sp>
        <p:nvSpPr>
          <p:cNvPr id="5" name="">
            <a:extLst>
              <a:ext uri="{FF2B5EF4-FFF2-40B4-BE49-F238E27FC236}">
                <a16:creationId xmlns:a16="http://schemas.microsoft.com/office/drawing/2014/main" id="{51EF8C95-8814-4768-850F-851B6434A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">
            <a:extLst>
              <a:ext uri="{FF2B5EF4-FFF2-40B4-BE49-F238E27FC236}">
                <a16:creationId xmlns:a16="http://schemas.microsoft.com/office/drawing/2014/main" id="{D894C1D7-7C5A-49B3-9D05-119C615E1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8" name="">
            <a:extLst>
              <a:ext uri="{FF2B5EF4-FFF2-40B4-BE49-F238E27FC236}">
                <a16:creationId xmlns:a16="http://schemas.microsoft.com/office/drawing/2014/main" id="{096815D3-72F1-49CF-897D-6E6D03767B1D}"/>
              </a:ext>
            </a:extLst>
          </p:cNvPr>
          <p:cNvSpPr/>
          <p:nvPr userDrawn="1"/>
        </p:nvSpPr>
        <p:spPr>
          <a:xfrm>
            <a:off x="4342044" y="1028700"/>
            <a:ext cx="154916" cy="1549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">
            <a:extLst>
              <a:ext uri="{FF2B5EF4-FFF2-40B4-BE49-F238E27FC236}">
                <a16:creationId xmlns:a16="http://schemas.microsoft.com/office/drawing/2014/main" id="{770A6775-D7C4-4FE8-8036-39C7285F4011}"/>
              </a:ext>
            </a:extLst>
          </p:cNvPr>
          <p:cNvSpPr/>
          <p:nvPr userDrawn="1"/>
        </p:nvSpPr>
        <p:spPr>
          <a:xfrm>
            <a:off x="7967965" y="3970101"/>
            <a:ext cx="188254" cy="18825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">
            <a:extLst>
              <a:ext uri="{FF2B5EF4-FFF2-40B4-BE49-F238E27FC236}">
                <a16:creationId xmlns:a16="http://schemas.microsoft.com/office/drawing/2014/main" id="{0058D366-37E8-4840-A2C0-7D707ABD2716}"/>
              </a:ext>
            </a:extLst>
          </p:cNvPr>
          <p:cNvSpPr/>
          <p:nvPr userDrawn="1"/>
        </p:nvSpPr>
        <p:spPr>
          <a:xfrm>
            <a:off x="8827359" y="1"/>
            <a:ext cx="816118" cy="217655"/>
          </a:xfrm>
          <a:custGeom>
            <a:avLst/>
            <a:gdLst>
              <a:gd name="connsiteX0" fmla="*/ 0 w 816118"/>
              <a:gd name="connsiteY0" fmla="*/ 0 h 217655"/>
              <a:gd name="connsiteX1" fmla="*/ 816118 w 816118"/>
              <a:gd name="connsiteY1" fmla="*/ 0 h 217655"/>
              <a:gd name="connsiteX2" fmla="*/ 815590 w 816118"/>
              <a:gd name="connsiteY2" fmla="*/ 972 h 217655"/>
              <a:gd name="connsiteX3" fmla="*/ 408059 w 816118"/>
              <a:gd name="connsiteY3" fmla="*/ 217655 h 217655"/>
              <a:gd name="connsiteX4" fmla="*/ 528 w 816118"/>
              <a:gd name="connsiteY4" fmla="*/ 972 h 217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6118" h="217655">
                <a:moveTo>
                  <a:pt x="0" y="0"/>
                </a:moveTo>
                <a:lnTo>
                  <a:pt x="816118" y="0"/>
                </a:lnTo>
                <a:lnTo>
                  <a:pt x="815590" y="972"/>
                </a:lnTo>
                <a:cubicBezTo>
                  <a:pt x="727270" y="131703"/>
                  <a:pt x="577702" y="217655"/>
                  <a:pt x="408059" y="217655"/>
                </a:cubicBezTo>
                <a:cubicBezTo>
                  <a:pt x="238416" y="217655"/>
                  <a:pt x="88848" y="131703"/>
                  <a:pt x="528" y="97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2" name="">
            <a:extLst>
              <a:ext uri="{FF2B5EF4-FFF2-40B4-BE49-F238E27FC236}">
                <a16:creationId xmlns:a16="http://schemas.microsoft.com/office/drawing/2014/main" id="{9C37F5C2-54AD-44FC-9CC8-691DB4132A36}"/>
              </a:ext>
            </a:extLst>
          </p:cNvPr>
          <p:cNvSpPr/>
          <p:nvPr userDrawn="1"/>
        </p:nvSpPr>
        <p:spPr>
          <a:xfrm>
            <a:off x="3577505" y="6663986"/>
            <a:ext cx="433240" cy="206914"/>
          </a:xfrm>
          <a:custGeom>
            <a:avLst/>
            <a:gdLst>
              <a:gd name="connsiteX0" fmla="*/ 216620 w 433240"/>
              <a:gd name="connsiteY0" fmla="*/ 0 h 206914"/>
              <a:gd name="connsiteX1" fmla="*/ 418479 w 433240"/>
              <a:gd name="connsiteY1" fmla="*/ 133801 h 206914"/>
              <a:gd name="connsiteX2" fmla="*/ 433240 w 433240"/>
              <a:gd name="connsiteY2" fmla="*/ 206914 h 206914"/>
              <a:gd name="connsiteX3" fmla="*/ 0 w 433240"/>
              <a:gd name="connsiteY3" fmla="*/ 206914 h 206914"/>
              <a:gd name="connsiteX4" fmla="*/ 14761 w 433240"/>
              <a:gd name="connsiteY4" fmla="*/ 133801 h 206914"/>
              <a:gd name="connsiteX5" fmla="*/ 216620 w 433240"/>
              <a:gd name="connsiteY5" fmla="*/ 0 h 206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3240" h="206914">
                <a:moveTo>
                  <a:pt x="216620" y="0"/>
                </a:moveTo>
                <a:cubicBezTo>
                  <a:pt x="307364" y="0"/>
                  <a:pt x="385222" y="55172"/>
                  <a:pt x="418479" y="133801"/>
                </a:cubicBezTo>
                <a:lnTo>
                  <a:pt x="433240" y="206914"/>
                </a:lnTo>
                <a:lnTo>
                  <a:pt x="0" y="206914"/>
                </a:lnTo>
                <a:lnTo>
                  <a:pt x="14761" y="133801"/>
                </a:lnTo>
                <a:cubicBezTo>
                  <a:pt x="48019" y="55172"/>
                  <a:pt x="125876" y="0"/>
                  <a:pt x="21662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1220775"/>
      </p:ext>
    </p:extLst>
  </p:cSld>
  <p:clrMapOvr>
    <a:masterClrMapping/>
  </p:clrMapOvr>
</p:sldLayout>
</file>

<file path=ppt/slideLayouts/slideLayout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>
            <a:extLst>
              <a:ext uri="{FF2B5EF4-FFF2-40B4-BE49-F238E27FC236}">
                <a16:creationId xmlns:a16="http://schemas.microsoft.com/office/drawing/2014/main" id="{652EDE83-63CC-4B33-B715-3953EADE2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">
            <a:extLst>
              <a:ext uri="{FF2B5EF4-FFF2-40B4-BE49-F238E27FC236}">
                <a16:creationId xmlns:a16="http://schemas.microsoft.com/office/drawing/2014/main" id="{1514619F-25D0-4307-81CD-C24C74EF1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5987-9647-4253-899C-3B9819D6D8A0}" type="datetime1">
              <a:rPr lang="zh-CN" altLang="en-US" smtClean="0"/>
              <a:t>2021/12/27</a:t>
            </a:fld>
            <a:endParaRPr lang="zh-CN" altLang="en-US"/>
          </a:p>
        </p:txBody>
      </p:sp>
      <p:sp>
        <p:nvSpPr>
          <p:cNvPr id="4" name="">
            <a:extLst>
              <a:ext uri="{FF2B5EF4-FFF2-40B4-BE49-F238E27FC236}">
                <a16:creationId xmlns:a16="http://schemas.microsoft.com/office/drawing/2014/main" id="{C802B25F-898B-4C1A-94A9-699B8B55D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">
            <a:extLst>
              <a:ext uri="{FF2B5EF4-FFF2-40B4-BE49-F238E27FC236}">
                <a16:creationId xmlns:a16="http://schemas.microsoft.com/office/drawing/2014/main" id="{AA842F0A-76EB-4E77-8AF6-5F91F2288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7642269"/>
      </p:ext>
    </p:extLst>
  </p:cSld>
  <p:clrMapOvr>
    <a:masterClrMapping/>
  </p:clrMapOvr>
</p:sldLayout>
</file>

<file path=ppt/slideLayouts/slideLayout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>
            <a:extLst>
              <a:ext uri="{FF2B5EF4-FFF2-40B4-BE49-F238E27FC236}">
                <a16:creationId xmlns:a16="http://schemas.microsoft.com/office/drawing/2014/main" id="{9C9D6027-F7C7-4EF3-85DD-09E27ACEE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ECBEB-8597-4EA4-9D29-E1D7025CFAA0}" type="datetime1">
              <a:rPr lang="zh-CN" altLang="en-US" smtClean="0"/>
              <a:t>2021/12/27</a:t>
            </a:fld>
            <a:endParaRPr lang="zh-CN" altLang="en-US"/>
          </a:p>
        </p:txBody>
      </p:sp>
      <p:sp>
        <p:nvSpPr>
          <p:cNvPr id="3" name="">
            <a:extLst>
              <a:ext uri="{FF2B5EF4-FFF2-40B4-BE49-F238E27FC236}">
                <a16:creationId xmlns:a16="http://schemas.microsoft.com/office/drawing/2014/main" id="{66262BA1-A5A7-45F4-B365-E880E1C32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">
            <a:extLst>
              <a:ext uri="{FF2B5EF4-FFF2-40B4-BE49-F238E27FC236}">
                <a16:creationId xmlns:a16="http://schemas.microsoft.com/office/drawing/2014/main" id="{F80CF1E8-0939-4B4D-A4D3-E47E208FC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1624723"/>
      </p:ext>
    </p:extLst>
  </p:cSld>
  <p:clrMapOvr>
    <a:masterClrMapping/>
  </p:clrMapOvr>
</p:sldLayout>
</file>

<file path=ppt/slideLayouts/slideLayout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">
            <a:extLst>
              <a:ext uri="{FF2B5EF4-FFF2-40B4-BE49-F238E27FC236}">
                <a16:creationId xmlns:a16="http://schemas.microsoft.com/office/drawing/2014/main" id="{FBC4B6E8-F533-49C3-8E52-81EF28AD5C9B}"/>
              </a:ext>
            </a:extLst>
          </p:cNvPr>
          <p:cNvGrpSpPr/>
          <p:nvPr userDrawn="1"/>
        </p:nvGrpSpPr>
        <p:grpSpPr>
          <a:xfrm flipH="1">
            <a:off x="0" y="0"/>
            <a:ext cx="12192000" cy="6858000"/>
            <a:chOff x="0" y="0"/>
            <a:chExt cx="12192000" cy="6858000"/>
          </a:xfrm>
        </p:grpSpPr>
        <p:sp>
          <p:nvSpPr>
            <p:cNvPr id="5" name="">
              <a:extLst>
                <a:ext uri="{FF2B5EF4-FFF2-40B4-BE49-F238E27FC236}">
                  <a16:creationId xmlns:a16="http://schemas.microsoft.com/office/drawing/2014/main" id="{C2853BD9-6BBE-4B80-8AAD-37F4B537A424}"/>
                </a:ext>
              </a:extLst>
            </p:cNvPr>
            <p:cNvSpPr/>
            <p:nvPr userDrawn="1"/>
          </p:nvSpPr>
          <p:spPr>
            <a:xfrm>
              <a:off x="0" y="0"/>
              <a:ext cx="12192000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100000">
                  <a:schemeClr val="accent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">
              <a:extLst>
                <a:ext uri="{FF2B5EF4-FFF2-40B4-BE49-F238E27FC236}">
                  <a16:creationId xmlns:a16="http://schemas.microsoft.com/office/drawing/2014/main" id="{29F32899-69CF-41EF-9A17-53B37BDC375C}"/>
                </a:ext>
              </a:extLst>
            </p:cNvPr>
            <p:cNvSpPr/>
            <p:nvPr userDrawn="1"/>
          </p:nvSpPr>
          <p:spPr>
            <a:xfrm>
              <a:off x="848879" y="1433804"/>
              <a:ext cx="4020188" cy="402018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">
              <a:extLst>
                <a:ext uri="{FF2B5EF4-FFF2-40B4-BE49-F238E27FC236}">
                  <a16:creationId xmlns:a16="http://schemas.microsoft.com/office/drawing/2014/main" id="{29E58DD0-6BA9-48CB-BF81-5DFC5D8FCEB6}"/>
                </a:ext>
              </a:extLst>
            </p:cNvPr>
            <p:cNvSpPr/>
            <p:nvPr userDrawn="1"/>
          </p:nvSpPr>
          <p:spPr>
            <a:xfrm>
              <a:off x="4682401" y="1241304"/>
              <a:ext cx="154916" cy="15491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">
              <a:extLst>
                <a:ext uri="{FF2B5EF4-FFF2-40B4-BE49-F238E27FC236}">
                  <a16:creationId xmlns:a16="http://schemas.microsoft.com/office/drawing/2014/main" id="{2BD29738-9CE7-456B-9254-C73AD9E46451}"/>
                </a:ext>
              </a:extLst>
            </p:cNvPr>
            <p:cNvSpPr/>
            <p:nvPr userDrawn="1"/>
          </p:nvSpPr>
          <p:spPr>
            <a:xfrm>
              <a:off x="860630" y="5045173"/>
              <a:ext cx="188254" cy="18825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">
            <a:extLst>
              <a:ext uri="{FF2B5EF4-FFF2-40B4-BE49-F238E27FC236}">
                <a16:creationId xmlns:a16="http://schemas.microsoft.com/office/drawing/2014/main" id="{C2320649-ACD7-42E9-A261-E6ED46ACB4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4443" y="2221686"/>
            <a:ext cx="10858500" cy="1643062"/>
          </a:xfrm>
        </p:spPr>
        <p:txBody>
          <a:bodyPr vert="horz" lIns="91440" tIns="45720" rIns="91440" bIns="45720" rtlCol="0" anchor="b">
            <a:noAutofit/>
          </a:bodyPr>
          <a:lstStyle>
            <a:lvl1pPr marL="0" indent="0">
              <a:buNone/>
              <a:defRPr lang="en-US" altLang="zh-CN" sz="5600" b="1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lang="en-US" altLang="zh-CN" smtClean="0"/>
            </a:lvl2pPr>
            <a:lvl3pPr>
              <a:defRPr lang="en-US" altLang="zh-CN" smtClean="0"/>
            </a:lvl3pPr>
            <a:lvl4pPr>
              <a:defRPr lang="en-US" altLang="zh-CN" smtClean="0"/>
            </a:lvl4pPr>
            <a:lvl5pPr>
              <a:defRPr lang="zh-CN" altLang="en-US"/>
            </a:lvl5pPr>
          </a:lstStyle>
          <a:p>
            <a:pPr marL="228600" lvl="0" indent="-228600" defTabSz="914354">
              <a:spcBef>
                <a:spcPct val="0"/>
              </a:spcBef>
            </a:pPr>
            <a:r>
              <a:rPr lang="en-US" altLang="zh-CN" dirty="0"/>
              <a:t>Click to edit Master </a:t>
            </a:r>
          </a:p>
          <a:p>
            <a:pPr marL="228600" lvl="0" indent="-228600" defTabSz="914354">
              <a:spcBef>
                <a:spcPct val="0"/>
              </a:spcBef>
            </a:pPr>
            <a:r>
              <a:rPr lang="en-US" altLang="zh-CN" dirty="0"/>
              <a:t>text styles</a:t>
            </a:r>
          </a:p>
        </p:txBody>
      </p:sp>
      <p:sp>
        <p:nvSpPr>
          <p:cNvPr id="8" name="">
            <a:extLst>
              <a:ext uri="{FF2B5EF4-FFF2-40B4-BE49-F238E27FC236}">
                <a16:creationId xmlns:a16="http://schemas.microsoft.com/office/drawing/2014/main" id="{DC428848-58C6-4501-8214-B803889F273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34614" y="6026512"/>
            <a:ext cx="3084286" cy="296271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r">
              <a:buNone/>
              <a:defRPr lang="en-US" altLang="zh-CN" sz="1200" b="0" smtClean="0">
                <a:solidFill>
                  <a:schemeClr val="bg1"/>
                </a:solidFill>
              </a:defRPr>
            </a:lvl1pPr>
            <a:lvl2pPr>
              <a:defRPr lang="en-US" altLang="zh-CN" sz="1600" smtClean="0"/>
            </a:lvl2pPr>
            <a:lvl3pPr>
              <a:defRPr lang="en-US" altLang="zh-CN" sz="1400" smtClean="0"/>
            </a:lvl3pPr>
            <a:lvl4pPr>
              <a:defRPr lang="en-US" altLang="zh-CN" sz="1200" smtClean="0"/>
            </a:lvl4pPr>
            <a:lvl5pPr>
              <a:defRPr lang="zh-CN" altLang="en-US" sz="1200"/>
            </a:lvl5pPr>
          </a:lstStyle>
          <a:p>
            <a:r>
              <a:rPr lang="en-US" altLang="zh-CN" dirty="0"/>
              <a:t>Speaker name and title</a:t>
            </a:r>
          </a:p>
        </p:txBody>
      </p:sp>
      <p:sp>
        <p:nvSpPr>
          <p:cNvPr id="9" name="">
            <a:extLst>
              <a:ext uri="{FF2B5EF4-FFF2-40B4-BE49-F238E27FC236}">
                <a16:creationId xmlns:a16="http://schemas.microsoft.com/office/drawing/2014/main" id="{A01EED25-4D2A-435D-A5F9-01DCC2F0748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3101" y="6026512"/>
            <a:ext cx="3084286" cy="296271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altLang="zh-CN" sz="1200" b="0" smtClean="0">
                <a:solidFill>
                  <a:schemeClr val="bg1"/>
                </a:solidFill>
              </a:defRPr>
            </a:lvl1pPr>
            <a:lvl2pPr>
              <a:defRPr lang="en-US" altLang="zh-CN" sz="1600" smtClean="0"/>
            </a:lvl2pPr>
            <a:lvl3pPr>
              <a:defRPr lang="en-US" altLang="zh-CN" sz="1400" smtClean="0"/>
            </a:lvl3pPr>
            <a:lvl4pPr>
              <a:defRPr lang="en-US" altLang="zh-CN" sz="1200" smtClean="0"/>
            </a:lvl4pPr>
            <a:lvl5pPr>
              <a:defRPr lang="zh-CN" altLang="en-US" sz="1200"/>
            </a:lvl5pPr>
          </a:lstStyle>
          <a:p>
            <a:r>
              <a:rPr lang="en-US" altLang="zh-CN" dirty="0"/>
              <a:t>OfficePLUS</a:t>
            </a:r>
            <a:endParaRPr lang="en-US" altLang="en-US" dirty="0"/>
          </a:p>
        </p:txBody>
      </p:sp>
      <p:grpSp>
        <p:nvGrpSpPr>
          <p:cNvPr id="14" name="">
            <a:extLst>
              <a:ext uri="{FF2B5EF4-FFF2-40B4-BE49-F238E27FC236}">
                <a16:creationId xmlns:a16="http://schemas.microsoft.com/office/drawing/2014/main" id="{EE3C115C-695E-4B2C-A29E-B9CF5EF6FF30}"/>
              </a:ext>
            </a:extLst>
          </p:cNvPr>
          <p:cNvGrpSpPr/>
          <p:nvPr userDrawn="1"/>
        </p:nvGrpSpPr>
        <p:grpSpPr>
          <a:xfrm flipH="1">
            <a:off x="6492158" y="1227901"/>
            <a:ext cx="5363292" cy="4113449"/>
            <a:chOff x="3430613" y="1384746"/>
            <a:chExt cx="5330774" cy="4088509"/>
          </a:xfrm>
          <a:effectLst>
            <a:outerShdw blurRad="203200" dist="38100" dir="2700000" algn="tl" rotWithShape="0">
              <a:srgbClr val="F66400">
                <a:alpha val="30000"/>
              </a:srgbClr>
            </a:outerShdw>
          </a:effectLst>
        </p:grpSpPr>
        <p:grpSp>
          <p:nvGrpSpPr>
            <p:cNvPr id="15" name="">
              <a:extLst>
                <a:ext uri="{FF2B5EF4-FFF2-40B4-BE49-F238E27FC236}">
                  <a16:creationId xmlns:a16="http://schemas.microsoft.com/office/drawing/2014/main" id="{FA375E02-EECC-418C-ADA8-7D8DBFAE25C2}"/>
                </a:ext>
              </a:extLst>
            </p:cNvPr>
            <p:cNvGrpSpPr/>
            <p:nvPr/>
          </p:nvGrpSpPr>
          <p:grpSpPr>
            <a:xfrm>
              <a:off x="3430613" y="2973505"/>
              <a:ext cx="3684667" cy="2499750"/>
              <a:chOff x="4687365" y="2675631"/>
              <a:chExt cx="3506871" cy="2379129"/>
            </a:xfrm>
          </p:grpSpPr>
          <p:sp>
            <p:nvSpPr>
              <p:cNvPr id="35" name="">
                <a:extLst>
                  <a:ext uri="{FF2B5EF4-FFF2-40B4-BE49-F238E27FC236}">
                    <a16:creationId xmlns:a16="http://schemas.microsoft.com/office/drawing/2014/main" id="{F960C907-F54B-42B2-A0B6-E3CF75F055E7}"/>
                  </a:ext>
                </a:extLst>
              </p:cNvPr>
              <p:cNvSpPr/>
              <p:nvPr/>
            </p:nvSpPr>
            <p:spPr>
              <a:xfrm>
                <a:off x="4687365" y="3022094"/>
                <a:ext cx="3506871" cy="2032666"/>
              </a:xfrm>
              <a:custGeom>
                <a:avLst/>
                <a:gdLst>
                  <a:gd name="connsiteX0" fmla="*/ 3476241 w 3506871"/>
                  <a:gd name="connsiteY0" fmla="*/ 796823 h 2032666"/>
                  <a:gd name="connsiteX1" fmla="*/ 3476749 w 3506871"/>
                  <a:gd name="connsiteY1" fmla="*/ 879890 h 2032666"/>
                  <a:gd name="connsiteX2" fmla="*/ 1523451 w 3506871"/>
                  <a:gd name="connsiteY2" fmla="*/ 2015109 h 2032666"/>
                  <a:gd name="connsiteX3" fmla="*/ 1379796 w 3506871"/>
                  <a:gd name="connsiteY3" fmla="*/ 2015109 h 2032666"/>
                  <a:gd name="connsiteX4" fmla="*/ 29263 w 3506871"/>
                  <a:gd name="connsiteY4" fmla="*/ 1235227 h 2032666"/>
                  <a:gd name="connsiteX5" fmla="*/ 28756 w 3506871"/>
                  <a:gd name="connsiteY5" fmla="*/ 1152160 h 2032666"/>
                  <a:gd name="connsiteX6" fmla="*/ 1982305 w 3506871"/>
                  <a:gd name="connsiteY6" fmla="*/ 16856 h 2032666"/>
                  <a:gd name="connsiteX7" fmla="*/ 2125961 w 3506871"/>
                  <a:gd name="connsiteY7" fmla="*/ 16856 h 20326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506871" h="2032666">
                    <a:moveTo>
                      <a:pt x="3476241" y="796823"/>
                    </a:moveTo>
                    <a:cubicBezTo>
                      <a:pt x="3515957" y="819724"/>
                      <a:pt x="3516211" y="856905"/>
                      <a:pt x="3476749" y="879890"/>
                    </a:cubicBezTo>
                    <a:lnTo>
                      <a:pt x="1523451" y="2015109"/>
                    </a:lnTo>
                    <a:cubicBezTo>
                      <a:pt x="1483989" y="2038094"/>
                      <a:pt x="1419766" y="2038094"/>
                      <a:pt x="1379796" y="2015109"/>
                    </a:cubicBezTo>
                    <a:lnTo>
                      <a:pt x="29263" y="1235227"/>
                    </a:lnTo>
                    <a:cubicBezTo>
                      <a:pt x="-10454" y="1212242"/>
                      <a:pt x="-10708" y="1175145"/>
                      <a:pt x="28756" y="1152160"/>
                    </a:cubicBezTo>
                    <a:lnTo>
                      <a:pt x="1982305" y="16856"/>
                    </a:lnTo>
                    <a:cubicBezTo>
                      <a:pt x="2021768" y="-6044"/>
                      <a:pt x="2085906" y="-6044"/>
                      <a:pt x="2125961" y="16856"/>
                    </a:cubicBezTo>
                    <a:close/>
                  </a:path>
                </a:pathLst>
              </a:custGeom>
              <a:gradFill flip="none" rotWithShape="1">
                <a:gsLst>
                  <a:gs pos="88000">
                    <a:srgbClr val="1871CA"/>
                  </a:gs>
                  <a:gs pos="0">
                    <a:srgbClr val="3990E7"/>
                  </a:gs>
                </a:gsLst>
                <a:lin ang="0" scaled="1"/>
                <a:tileRect/>
              </a:gradFill>
              <a:ln w="843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36" name="">
                <a:extLst>
                  <a:ext uri="{FF2B5EF4-FFF2-40B4-BE49-F238E27FC236}">
                    <a16:creationId xmlns:a16="http://schemas.microsoft.com/office/drawing/2014/main" id="{34416A3C-0B3B-426F-80ED-6B02A53C8D06}"/>
                  </a:ext>
                </a:extLst>
              </p:cNvPr>
              <p:cNvSpPr/>
              <p:nvPr/>
            </p:nvSpPr>
            <p:spPr>
              <a:xfrm>
                <a:off x="4746043" y="3526855"/>
                <a:ext cx="3367545" cy="1405967"/>
              </a:xfrm>
              <a:custGeom>
                <a:avLst/>
                <a:gdLst>
                  <a:gd name="connsiteX0" fmla="*/ 3366861 w 3367545"/>
                  <a:gd name="connsiteY0" fmla="*/ 2385 h 1405967"/>
                  <a:gd name="connsiteX1" fmla="*/ 3366861 w 3367545"/>
                  <a:gd name="connsiteY1" fmla="*/ 5427 h 1405967"/>
                  <a:gd name="connsiteX2" fmla="*/ 3366270 w 3367545"/>
                  <a:gd name="connsiteY2" fmla="*/ 7962 h 1405967"/>
                  <a:gd name="connsiteX3" fmla="*/ 3365425 w 3367545"/>
                  <a:gd name="connsiteY3" fmla="*/ 10836 h 1405967"/>
                  <a:gd name="connsiteX4" fmla="*/ 3364411 w 3367545"/>
                  <a:gd name="connsiteY4" fmla="*/ 13201 h 1405967"/>
                  <a:gd name="connsiteX5" fmla="*/ 3362975 w 3367545"/>
                  <a:gd name="connsiteY5" fmla="*/ 16243 h 1405967"/>
                  <a:gd name="connsiteX6" fmla="*/ 3361707 w 3367545"/>
                  <a:gd name="connsiteY6" fmla="*/ 18441 h 1405967"/>
                  <a:gd name="connsiteX7" fmla="*/ 3359425 w 3367545"/>
                  <a:gd name="connsiteY7" fmla="*/ 21821 h 1405967"/>
                  <a:gd name="connsiteX8" fmla="*/ 3357820 w 3367545"/>
                  <a:gd name="connsiteY8" fmla="*/ 23764 h 1405967"/>
                  <a:gd name="connsiteX9" fmla="*/ 3353678 w 3367545"/>
                  <a:gd name="connsiteY9" fmla="*/ 28243 h 1405967"/>
                  <a:gd name="connsiteX10" fmla="*/ 3352073 w 3367545"/>
                  <a:gd name="connsiteY10" fmla="*/ 29764 h 1405967"/>
                  <a:gd name="connsiteX11" fmla="*/ 3349116 w 3367545"/>
                  <a:gd name="connsiteY11" fmla="*/ 32299 h 1405967"/>
                  <a:gd name="connsiteX12" fmla="*/ 3346411 w 3367545"/>
                  <a:gd name="connsiteY12" fmla="*/ 34412 h 1405967"/>
                  <a:gd name="connsiteX13" fmla="*/ 3342863 w 3367545"/>
                  <a:gd name="connsiteY13" fmla="*/ 36778 h 1405967"/>
                  <a:gd name="connsiteX14" fmla="*/ 3339144 w 3367545"/>
                  <a:gd name="connsiteY14" fmla="*/ 39144 h 1405967"/>
                  <a:gd name="connsiteX15" fmla="*/ 3339144 w 3367545"/>
                  <a:gd name="connsiteY15" fmla="*/ 39144 h 1405967"/>
                  <a:gd name="connsiteX16" fmla="*/ 1464098 w 3367545"/>
                  <a:gd name="connsiteY16" fmla="*/ 1129238 h 1405967"/>
                  <a:gd name="connsiteX17" fmla="*/ 1454887 w 3367545"/>
                  <a:gd name="connsiteY17" fmla="*/ 1133886 h 1405967"/>
                  <a:gd name="connsiteX18" fmla="*/ 1452183 w 3367545"/>
                  <a:gd name="connsiteY18" fmla="*/ 1135069 h 1405967"/>
                  <a:gd name="connsiteX19" fmla="*/ 1444493 w 3367545"/>
                  <a:gd name="connsiteY19" fmla="*/ 1137942 h 1405967"/>
                  <a:gd name="connsiteX20" fmla="*/ 1441705 w 3367545"/>
                  <a:gd name="connsiteY20" fmla="*/ 1138872 h 1405967"/>
                  <a:gd name="connsiteX21" fmla="*/ 1436719 w 3367545"/>
                  <a:gd name="connsiteY21" fmla="*/ 1140308 h 1405967"/>
                  <a:gd name="connsiteX22" fmla="*/ 1432832 w 3367545"/>
                  <a:gd name="connsiteY22" fmla="*/ 1141407 h 1405967"/>
                  <a:gd name="connsiteX23" fmla="*/ 1427508 w 3367545"/>
                  <a:gd name="connsiteY23" fmla="*/ 1142505 h 1405967"/>
                  <a:gd name="connsiteX24" fmla="*/ 1423790 w 3367545"/>
                  <a:gd name="connsiteY24" fmla="*/ 1143265 h 1405967"/>
                  <a:gd name="connsiteX25" fmla="*/ 1412720 w 3367545"/>
                  <a:gd name="connsiteY25" fmla="*/ 1144787 h 1405967"/>
                  <a:gd name="connsiteX26" fmla="*/ 1409256 w 3367545"/>
                  <a:gd name="connsiteY26" fmla="*/ 1144787 h 1405967"/>
                  <a:gd name="connsiteX27" fmla="*/ 1402749 w 3367545"/>
                  <a:gd name="connsiteY27" fmla="*/ 1144787 h 1405967"/>
                  <a:gd name="connsiteX28" fmla="*/ 1388721 w 3367545"/>
                  <a:gd name="connsiteY28" fmla="*/ 1144787 h 1405967"/>
                  <a:gd name="connsiteX29" fmla="*/ 1383820 w 3367545"/>
                  <a:gd name="connsiteY29" fmla="*/ 1144787 h 1405967"/>
                  <a:gd name="connsiteX30" fmla="*/ 1379341 w 3367545"/>
                  <a:gd name="connsiteY30" fmla="*/ 1144364 h 1405967"/>
                  <a:gd name="connsiteX31" fmla="*/ 1374440 w 3367545"/>
                  <a:gd name="connsiteY31" fmla="*/ 1143857 h 1405967"/>
                  <a:gd name="connsiteX32" fmla="*/ 1370046 w 3367545"/>
                  <a:gd name="connsiteY32" fmla="*/ 1143265 h 1405967"/>
                  <a:gd name="connsiteX33" fmla="*/ 1364975 w 3367545"/>
                  <a:gd name="connsiteY33" fmla="*/ 1142336 h 1405967"/>
                  <a:gd name="connsiteX34" fmla="*/ 1360919 w 3367545"/>
                  <a:gd name="connsiteY34" fmla="*/ 1141491 h 1405967"/>
                  <a:gd name="connsiteX35" fmla="*/ 1354835 w 3367545"/>
                  <a:gd name="connsiteY35" fmla="*/ 1140055 h 1405967"/>
                  <a:gd name="connsiteX36" fmla="*/ 1351540 w 3367545"/>
                  <a:gd name="connsiteY36" fmla="*/ 1139125 h 1405967"/>
                  <a:gd name="connsiteX37" fmla="*/ 1341061 w 3367545"/>
                  <a:gd name="connsiteY37" fmla="*/ 1135660 h 1405967"/>
                  <a:gd name="connsiteX38" fmla="*/ 1336160 w 3367545"/>
                  <a:gd name="connsiteY38" fmla="*/ 1133548 h 1405967"/>
                  <a:gd name="connsiteX39" fmla="*/ 1333625 w 3367545"/>
                  <a:gd name="connsiteY39" fmla="*/ 1132449 h 1405967"/>
                  <a:gd name="connsiteX40" fmla="*/ 1326526 w 3367545"/>
                  <a:gd name="connsiteY40" fmla="*/ 1128731 h 1405967"/>
                  <a:gd name="connsiteX41" fmla="*/ 28977 w 3367545"/>
                  <a:gd name="connsiteY41" fmla="*/ 380200 h 1405967"/>
                  <a:gd name="connsiteX42" fmla="*/ 2020 w 3367545"/>
                  <a:gd name="connsiteY42" fmla="*/ 350877 h 1405967"/>
                  <a:gd name="connsiteX43" fmla="*/ 245 w 3367545"/>
                  <a:gd name="connsiteY43" fmla="*/ 340061 h 1405967"/>
                  <a:gd name="connsiteX44" fmla="*/ 245 w 3367545"/>
                  <a:gd name="connsiteY44" fmla="*/ 340061 h 1405967"/>
                  <a:gd name="connsiteX45" fmla="*/ -684 w 3367545"/>
                  <a:gd name="connsiteY45" fmla="*/ 603035 h 1405967"/>
                  <a:gd name="connsiteX46" fmla="*/ 28047 w 3367545"/>
                  <a:gd name="connsiteY46" fmla="*/ 643174 h 1405967"/>
                  <a:gd name="connsiteX47" fmla="*/ 1324668 w 3367545"/>
                  <a:gd name="connsiteY47" fmla="*/ 1391790 h 1405967"/>
                  <a:gd name="connsiteX48" fmla="*/ 1331766 w 3367545"/>
                  <a:gd name="connsiteY48" fmla="*/ 1395508 h 1405967"/>
                  <a:gd name="connsiteX49" fmla="*/ 1334301 w 3367545"/>
                  <a:gd name="connsiteY49" fmla="*/ 1396607 h 1405967"/>
                  <a:gd name="connsiteX50" fmla="*/ 1338695 w 3367545"/>
                  <a:gd name="connsiteY50" fmla="*/ 1398550 h 1405967"/>
                  <a:gd name="connsiteX51" fmla="*/ 1339202 w 3367545"/>
                  <a:gd name="connsiteY51" fmla="*/ 1398550 h 1405967"/>
                  <a:gd name="connsiteX52" fmla="*/ 1349680 w 3367545"/>
                  <a:gd name="connsiteY52" fmla="*/ 1402015 h 1405967"/>
                  <a:gd name="connsiteX53" fmla="*/ 1350526 w 3367545"/>
                  <a:gd name="connsiteY53" fmla="*/ 1402015 h 1405967"/>
                  <a:gd name="connsiteX54" fmla="*/ 1352976 w 3367545"/>
                  <a:gd name="connsiteY54" fmla="*/ 1402606 h 1405967"/>
                  <a:gd name="connsiteX55" fmla="*/ 1359061 w 3367545"/>
                  <a:gd name="connsiteY55" fmla="*/ 1404128 h 1405967"/>
                  <a:gd name="connsiteX56" fmla="*/ 1360666 w 3367545"/>
                  <a:gd name="connsiteY56" fmla="*/ 1404128 h 1405967"/>
                  <a:gd name="connsiteX57" fmla="*/ 1363032 w 3367545"/>
                  <a:gd name="connsiteY57" fmla="*/ 1404128 h 1405967"/>
                  <a:gd name="connsiteX58" fmla="*/ 1368187 w 3367545"/>
                  <a:gd name="connsiteY58" fmla="*/ 1405057 h 1405967"/>
                  <a:gd name="connsiteX59" fmla="*/ 1370299 w 3367545"/>
                  <a:gd name="connsiteY59" fmla="*/ 1405057 h 1405967"/>
                  <a:gd name="connsiteX60" fmla="*/ 1372581 w 3367545"/>
                  <a:gd name="connsiteY60" fmla="*/ 1405057 h 1405967"/>
                  <a:gd name="connsiteX61" fmla="*/ 1377398 w 3367545"/>
                  <a:gd name="connsiteY61" fmla="*/ 1405649 h 1405967"/>
                  <a:gd name="connsiteX62" fmla="*/ 1379763 w 3367545"/>
                  <a:gd name="connsiteY62" fmla="*/ 1405649 h 1405967"/>
                  <a:gd name="connsiteX63" fmla="*/ 1381876 w 3367545"/>
                  <a:gd name="connsiteY63" fmla="*/ 1405649 h 1405967"/>
                  <a:gd name="connsiteX64" fmla="*/ 1386862 w 3367545"/>
                  <a:gd name="connsiteY64" fmla="*/ 1405649 h 1405967"/>
                  <a:gd name="connsiteX65" fmla="*/ 1389312 w 3367545"/>
                  <a:gd name="connsiteY65" fmla="*/ 1405649 h 1405967"/>
                  <a:gd name="connsiteX66" fmla="*/ 1400805 w 3367545"/>
                  <a:gd name="connsiteY66" fmla="*/ 1405649 h 1405967"/>
                  <a:gd name="connsiteX67" fmla="*/ 1407396 w 3367545"/>
                  <a:gd name="connsiteY67" fmla="*/ 1405649 h 1405967"/>
                  <a:gd name="connsiteX68" fmla="*/ 1410100 w 3367545"/>
                  <a:gd name="connsiteY68" fmla="*/ 1405649 h 1405967"/>
                  <a:gd name="connsiteX69" fmla="*/ 1410861 w 3367545"/>
                  <a:gd name="connsiteY69" fmla="*/ 1405649 h 1405967"/>
                  <a:gd name="connsiteX70" fmla="*/ 1421931 w 3367545"/>
                  <a:gd name="connsiteY70" fmla="*/ 1404128 h 1405967"/>
                  <a:gd name="connsiteX71" fmla="*/ 1423283 w 3367545"/>
                  <a:gd name="connsiteY71" fmla="*/ 1404128 h 1405967"/>
                  <a:gd name="connsiteX72" fmla="*/ 1426410 w 3367545"/>
                  <a:gd name="connsiteY72" fmla="*/ 1403452 h 1405967"/>
                  <a:gd name="connsiteX73" fmla="*/ 1431733 w 3367545"/>
                  <a:gd name="connsiteY73" fmla="*/ 1402353 h 1405967"/>
                  <a:gd name="connsiteX74" fmla="*/ 1435621 w 3367545"/>
                  <a:gd name="connsiteY74" fmla="*/ 1401255 h 1405967"/>
                  <a:gd name="connsiteX75" fmla="*/ 1440184 w 3367545"/>
                  <a:gd name="connsiteY75" fmla="*/ 1401762 h 1405967"/>
                  <a:gd name="connsiteX76" fmla="*/ 1441282 w 3367545"/>
                  <a:gd name="connsiteY76" fmla="*/ 1401762 h 1405967"/>
                  <a:gd name="connsiteX77" fmla="*/ 1442972 w 3367545"/>
                  <a:gd name="connsiteY77" fmla="*/ 1401085 h 1405967"/>
                  <a:gd name="connsiteX78" fmla="*/ 1450577 w 3367545"/>
                  <a:gd name="connsiteY78" fmla="*/ 1398213 h 1405967"/>
                  <a:gd name="connsiteX79" fmla="*/ 1453366 w 3367545"/>
                  <a:gd name="connsiteY79" fmla="*/ 1397029 h 1405967"/>
                  <a:gd name="connsiteX80" fmla="*/ 1462577 w 3367545"/>
                  <a:gd name="connsiteY80" fmla="*/ 1392382 h 1405967"/>
                  <a:gd name="connsiteX81" fmla="*/ 3337624 w 3367545"/>
                  <a:gd name="connsiteY81" fmla="*/ 302288 h 1405967"/>
                  <a:gd name="connsiteX82" fmla="*/ 3338807 w 3367545"/>
                  <a:gd name="connsiteY82" fmla="*/ 301612 h 1405967"/>
                  <a:gd name="connsiteX83" fmla="*/ 3341341 w 3367545"/>
                  <a:gd name="connsiteY83" fmla="*/ 299921 h 1405967"/>
                  <a:gd name="connsiteX84" fmla="*/ 3344806 w 3367545"/>
                  <a:gd name="connsiteY84" fmla="*/ 297556 h 1405967"/>
                  <a:gd name="connsiteX85" fmla="*/ 3347594 w 3367545"/>
                  <a:gd name="connsiteY85" fmla="*/ 295443 h 1405967"/>
                  <a:gd name="connsiteX86" fmla="*/ 3350552 w 3367545"/>
                  <a:gd name="connsiteY86" fmla="*/ 292992 h 1405967"/>
                  <a:gd name="connsiteX87" fmla="*/ 3351144 w 3367545"/>
                  <a:gd name="connsiteY87" fmla="*/ 292485 h 1405967"/>
                  <a:gd name="connsiteX88" fmla="*/ 3352158 w 3367545"/>
                  <a:gd name="connsiteY88" fmla="*/ 291386 h 1405967"/>
                  <a:gd name="connsiteX89" fmla="*/ 3356299 w 3367545"/>
                  <a:gd name="connsiteY89" fmla="*/ 286908 h 1405967"/>
                  <a:gd name="connsiteX90" fmla="*/ 3357228 w 3367545"/>
                  <a:gd name="connsiteY90" fmla="*/ 285979 h 1405967"/>
                  <a:gd name="connsiteX91" fmla="*/ 3357820 w 3367545"/>
                  <a:gd name="connsiteY91" fmla="*/ 284965 h 1405967"/>
                  <a:gd name="connsiteX92" fmla="*/ 3360185 w 3367545"/>
                  <a:gd name="connsiteY92" fmla="*/ 281584 h 1405967"/>
                  <a:gd name="connsiteX93" fmla="*/ 3361115 w 3367545"/>
                  <a:gd name="connsiteY93" fmla="*/ 280148 h 1405967"/>
                  <a:gd name="connsiteX94" fmla="*/ 3361115 w 3367545"/>
                  <a:gd name="connsiteY94" fmla="*/ 279387 h 1405967"/>
                  <a:gd name="connsiteX95" fmla="*/ 3362552 w 3367545"/>
                  <a:gd name="connsiteY95" fmla="*/ 276345 h 1405967"/>
                  <a:gd name="connsiteX96" fmla="*/ 3363397 w 3367545"/>
                  <a:gd name="connsiteY96" fmla="*/ 274655 h 1405967"/>
                  <a:gd name="connsiteX97" fmla="*/ 3363397 w 3367545"/>
                  <a:gd name="connsiteY97" fmla="*/ 273979 h 1405967"/>
                  <a:gd name="connsiteX98" fmla="*/ 3364241 w 3367545"/>
                  <a:gd name="connsiteY98" fmla="*/ 271106 h 1405967"/>
                  <a:gd name="connsiteX99" fmla="*/ 3364749 w 3367545"/>
                  <a:gd name="connsiteY99" fmla="*/ 269162 h 1405967"/>
                  <a:gd name="connsiteX100" fmla="*/ 3364749 w 3367545"/>
                  <a:gd name="connsiteY100" fmla="*/ 268655 h 1405967"/>
                  <a:gd name="connsiteX101" fmla="*/ 3364749 w 3367545"/>
                  <a:gd name="connsiteY101" fmla="*/ 265528 h 1405967"/>
                  <a:gd name="connsiteX102" fmla="*/ 3364749 w 3367545"/>
                  <a:gd name="connsiteY102" fmla="*/ 263585 h 1405967"/>
                  <a:gd name="connsiteX103" fmla="*/ 3364749 w 3367545"/>
                  <a:gd name="connsiteY103" fmla="*/ 262740 h 1405967"/>
                  <a:gd name="connsiteX104" fmla="*/ 3365678 w 3367545"/>
                  <a:gd name="connsiteY104" fmla="*/ -319 h 1405967"/>
                  <a:gd name="connsiteX105" fmla="*/ 3366861 w 3367545"/>
                  <a:gd name="connsiteY105" fmla="*/ 2385 h 1405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</a:cxnLst>
                <a:rect l="l" t="t" r="r" b="b"/>
                <a:pathLst>
                  <a:path w="3367545" h="1405967">
                    <a:moveTo>
                      <a:pt x="3366861" y="2385"/>
                    </a:moveTo>
                    <a:cubicBezTo>
                      <a:pt x="3366861" y="3399"/>
                      <a:pt x="3366861" y="4413"/>
                      <a:pt x="3366861" y="5427"/>
                    </a:cubicBezTo>
                    <a:cubicBezTo>
                      <a:pt x="3366861" y="6441"/>
                      <a:pt x="3366861" y="7117"/>
                      <a:pt x="3366270" y="7962"/>
                    </a:cubicBezTo>
                    <a:cubicBezTo>
                      <a:pt x="3365678" y="8807"/>
                      <a:pt x="3365763" y="9906"/>
                      <a:pt x="3365425" y="10836"/>
                    </a:cubicBezTo>
                    <a:lnTo>
                      <a:pt x="3364411" y="13201"/>
                    </a:lnTo>
                    <a:cubicBezTo>
                      <a:pt x="3363989" y="14215"/>
                      <a:pt x="3363481" y="15229"/>
                      <a:pt x="3362975" y="16243"/>
                    </a:cubicBezTo>
                    <a:lnTo>
                      <a:pt x="3361707" y="18441"/>
                    </a:lnTo>
                    <a:lnTo>
                      <a:pt x="3359425" y="21821"/>
                    </a:lnTo>
                    <a:lnTo>
                      <a:pt x="3357820" y="23764"/>
                    </a:lnTo>
                    <a:cubicBezTo>
                      <a:pt x="3356552" y="25336"/>
                      <a:pt x="3355115" y="26832"/>
                      <a:pt x="3353678" y="28243"/>
                    </a:cubicBezTo>
                    <a:lnTo>
                      <a:pt x="3352073" y="29764"/>
                    </a:lnTo>
                    <a:lnTo>
                      <a:pt x="3349116" y="32299"/>
                    </a:lnTo>
                    <a:lnTo>
                      <a:pt x="3346411" y="34412"/>
                    </a:lnTo>
                    <a:lnTo>
                      <a:pt x="3342863" y="36778"/>
                    </a:lnTo>
                    <a:cubicBezTo>
                      <a:pt x="3341680" y="37538"/>
                      <a:pt x="3340496" y="38383"/>
                      <a:pt x="3339144" y="39144"/>
                    </a:cubicBezTo>
                    <a:lnTo>
                      <a:pt x="3339144" y="39144"/>
                    </a:lnTo>
                    <a:lnTo>
                      <a:pt x="1464098" y="1129238"/>
                    </a:lnTo>
                    <a:cubicBezTo>
                      <a:pt x="1461140" y="1130954"/>
                      <a:pt x="1458014" y="1132509"/>
                      <a:pt x="1454887" y="1133886"/>
                    </a:cubicBezTo>
                    <a:lnTo>
                      <a:pt x="1452183" y="1135069"/>
                    </a:lnTo>
                    <a:cubicBezTo>
                      <a:pt x="1449648" y="1136083"/>
                      <a:pt x="1447113" y="1137097"/>
                      <a:pt x="1444493" y="1137942"/>
                    </a:cubicBezTo>
                    <a:lnTo>
                      <a:pt x="1441705" y="1138872"/>
                    </a:lnTo>
                    <a:cubicBezTo>
                      <a:pt x="1440014" y="1139463"/>
                      <a:pt x="1438409" y="1139886"/>
                      <a:pt x="1436719" y="1140308"/>
                    </a:cubicBezTo>
                    <a:lnTo>
                      <a:pt x="1432832" y="1141407"/>
                    </a:lnTo>
                    <a:lnTo>
                      <a:pt x="1427508" y="1142505"/>
                    </a:lnTo>
                    <a:lnTo>
                      <a:pt x="1423790" y="1143265"/>
                    </a:lnTo>
                    <a:cubicBezTo>
                      <a:pt x="1420156" y="1143942"/>
                      <a:pt x="1416438" y="1144449"/>
                      <a:pt x="1412720" y="1144787"/>
                    </a:cubicBezTo>
                    <a:lnTo>
                      <a:pt x="1409256" y="1144787"/>
                    </a:lnTo>
                    <a:lnTo>
                      <a:pt x="1402749" y="1144787"/>
                    </a:lnTo>
                    <a:lnTo>
                      <a:pt x="1388721" y="1144787"/>
                    </a:lnTo>
                    <a:lnTo>
                      <a:pt x="1383820" y="1144787"/>
                    </a:lnTo>
                    <a:lnTo>
                      <a:pt x="1379341" y="1144364"/>
                    </a:lnTo>
                    <a:cubicBezTo>
                      <a:pt x="1377651" y="1144364"/>
                      <a:pt x="1376045" y="1144364"/>
                      <a:pt x="1374440" y="1143857"/>
                    </a:cubicBezTo>
                    <a:lnTo>
                      <a:pt x="1370046" y="1143265"/>
                    </a:lnTo>
                    <a:lnTo>
                      <a:pt x="1364975" y="1142336"/>
                    </a:lnTo>
                    <a:lnTo>
                      <a:pt x="1360919" y="1141491"/>
                    </a:lnTo>
                    <a:lnTo>
                      <a:pt x="1354835" y="1140055"/>
                    </a:lnTo>
                    <a:lnTo>
                      <a:pt x="1351540" y="1139125"/>
                    </a:lnTo>
                    <a:cubicBezTo>
                      <a:pt x="1347906" y="1138111"/>
                      <a:pt x="1344441" y="1136928"/>
                      <a:pt x="1341061" y="1135660"/>
                    </a:cubicBezTo>
                    <a:lnTo>
                      <a:pt x="1336160" y="1133548"/>
                    </a:lnTo>
                    <a:lnTo>
                      <a:pt x="1333625" y="1132449"/>
                    </a:lnTo>
                    <a:cubicBezTo>
                      <a:pt x="1331174" y="1131266"/>
                      <a:pt x="1328808" y="1129999"/>
                      <a:pt x="1326526" y="1128731"/>
                    </a:cubicBezTo>
                    <a:lnTo>
                      <a:pt x="28977" y="380200"/>
                    </a:lnTo>
                    <a:cubicBezTo>
                      <a:pt x="16690" y="374073"/>
                      <a:pt x="7099" y="363629"/>
                      <a:pt x="2020" y="350877"/>
                    </a:cubicBezTo>
                    <a:cubicBezTo>
                      <a:pt x="846" y="347396"/>
                      <a:pt x="245" y="343736"/>
                      <a:pt x="245" y="340061"/>
                    </a:cubicBezTo>
                    <a:lnTo>
                      <a:pt x="245" y="340061"/>
                    </a:lnTo>
                    <a:lnTo>
                      <a:pt x="-684" y="603035"/>
                    </a:lnTo>
                    <a:cubicBezTo>
                      <a:pt x="-684" y="617570"/>
                      <a:pt x="8865" y="632104"/>
                      <a:pt x="28047" y="643174"/>
                    </a:cubicBezTo>
                    <a:lnTo>
                      <a:pt x="1324668" y="1391790"/>
                    </a:lnTo>
                    <a:cubicBezTo>
                      <a:pt x="1326949" y="1393142"/>
                      <a:pt x="1329315" y="1394325"/>
                      <a:pt x="1331766" y="1395508"/>
                    </a:cubicBezTo>
                    <a:lnTo>
                      <a:pt x="1334301" y="1396607"/>
                    </a:lnTo>
                    <a:lnTo>
                      <a:pt x="1338695" y="1398550"/>
                    </a:lnTo>
                    <a:lnTo>
                      <a:pt x="1339202" y="1398550"/>
                    </a:lnTo>
                    <a:cubicBezTo>
                      <a:pt x="1342582" y="1399818"/>
                      <a:pt x="1346047" y="1401001"/>
                      <a:pt x="1349680" y="1402015"/>
                    </a:cubicBezTo>
                    <a:lnTo>
                      <a:pt x="1350526" y="1402015"/>
                    </a:lnTo>
                    <a:lnTo>
                      <a:pt x="1352976" y="1402606"/>
                    </a:lnTo>
                    <a:lnTo>
                      <a:pt x="1359061" y="1404128"/>
                    </a:lnTo>
                    <a:lnTo>
                      <a:pt x="1360666" y="1404128"/>
                    </a:lnTo>
                    <a:lnTo>
                      <a:pt x="1363032" y="1404128"/>
                    </a:lnTo>
                    <a:lnTo>
                      <a:pt x="1368187" y="1405057"/>
                    </a:lnTo>
                    <a:lnTo>
                      <a:pt x="1370299" y="1405057"/>
                    </a:lnTo>
                    <a:lnTo>
                      <a:pt x="1372581" y="1405057"/>
                    </a:lnTo>
                    <a:lnTo>
                      <a:pt x="1377398" y="1405649"/>
                    </a:lnTo>
                    <a:cubicBezTo>
                      <a:pt x="1378184" y="1405607"/>
                      <a:pt x="1378978" y="1405607"/>
                      <a:pt x="1379763" y="1405649"/>
                    </a:cubicBezTo>
                    <a:lnTo>
                      <a:pt x="1381876" y="1405649"/>
                    </a:lnTo>
                    <a:lnTo>
                      <a:pt x="1386862" y="1405649"/>
                    </a:lnTo>
                    <a:lnTo>
                      <a:pt x="1389312" y="1405649"/>
                    </a:lnTo>
                    <a:lnTo>
                      <a:pt x="1400805" y="1405649"/>
                    </a:lnTo>
                    <a:lnTo>
                      <a:pt x="1407396" y="1405649"/>
                    </a:lnTo>
                    <a:lnTo>
                      <a:pt x="1410100" y="1405649"/>
                    </a:lnTo>
                    <a:lnTo>
                      <a:pt x="1410861" y="1405649"/>
                    </a:lnTo>
                    <a:cubicBezTo>
                      <a:pt x="1414579" y="1405649"/>
                      <a:pt x="1418297" y="1404804"/>
                      <a:pt x="1421931" y="1404128"/>
                    </a:cubicBezTo>
                    <a:lnTo>
                      <a:pt x="1423283" y="1404128"/>
                    </a:lnTo>
                    <a:lnTo>
                      <a:pt x="1426410" y="1403452"/>
                    </a:lnTo>
                    <a:lnTo>
                      <a:pt x="1431733" y="1402353"/>
                    </a:lnTo>
                    <a:lnTo>
                      <a:pt x="1435621" y="1401255"/>
                    </a:lnTo>
                    <a:lnTo>
                      <a:pt x="1440184" y="1401762"/>
                    </a:lnTo>
                    <a:lnTo>
                      <a:pt x="1441282" y="1401762"/>
                    </a:lnTo>
                    <a:lnTo>
                      <a:pt x="1442972" y="1401085"/>
                    </a:lnTo>
                    <a:cubicBezTo>
                      <a:pt x="1445592" y="1400241"/>
                      <a:pt x="1448127" y="1399227"/>
                      <a:pt x="1450577" y="1398213"/>
                    </a:cubicBezTo>
                    <a:lnTo>
                      <a:pt x="1453366" y="1397029"/>
                    </a:lnTo>
                    <a:cubicBezTo>
                      <a:pt x="1456518" y="1395652"/>
                      <a:pt x="1459619" y="1394097"/>
                      <a:pt x="1462577" y="1392382"/>
                    </a:cubicBezTo>
                    <a:lnTo>
                      <a:pt x="3337624" y="302288"/>
                    </a:lnTo>
                    <a:lnTo>
                      <a:pt x="3338807" y="301612"/>
                    </a:lnTo>
                    <a:lnTo>
                      <a:pt x="3341341" y="299921"/>
                    </a:lnTo>
                    <a:cubicBezTo>
                      <a:pt x="3342524" y="299203"/>
                      <a:pt x="3343708" y="298409"/>
                      <a:pt x="3344806" y="297556"/>
                    </a:cubicBezTo>
                    <a:cubicBezTo>
                      <a:pt x="3345820" y="296879"/>
                      <a:pt x="3346665" y="296119"/>
                      <a:pt x="3347594" y="295443"/>
                    </a:cubicBezTo>
                    <a:lnTo>
                      <a:pt x="3350552" y="292992"/>
                    </a:lnTo>
                    <a:lnTo>
                      <a:pt x="3351144" y="292485"/>
                    </a:lnTo>
                    <a:cubicBezTo>
                      <a:pt x="3351482" y="292139"/>
                      <a:pt x="3351820" y="291775"/>
                      <a:pt x="3352158" y="291386"/>
                    </a:cubicBezTo>
                    <a:cubicBezTo>
                      <a:pt x="3353595" y="289975"/>
                      <a:pt x="3355031" y="288480"/>
                      <a:pt x="3356299" y="286908"/>
                    </a:cubicBezTo>
                    <a:lnTo>
                      <a:pt x="3357228" y="285979"/>
                    </a:lnTo>
                    <a:cubicBezTo>
                      <a:pt x="3357482" y="285657"/>
                      <a:pt x="3357651" y="285319"/>
                      <a:pt x="3357820" y="284965"/>
                    </a:cubicBezTo>
                    <a:cubicBezTo>
                      <a:pt x="3358665" y="283866"/>
                      <a:pt x="3359425" y="282683"/>
                      <a:pt x="3360185" y="281584"/>
                    </a:cubicBezTo>
                    <a:cubicBezTo>
                      <a:pt x="3360947" y="280486"/>
                      <a:pt x="3360862" y="280655"/>
                      <a:pt x="3361115" y="280148"/>
                    </a:cubicBezTo>
                    <a:cubicBezTo>
                      <a:pt x="3361369" y="279641"/>
                      <a:pt x="3361115" y="279641"/>
                      <a:pt x="3361115" y="279387"/>
                    </a:cubicBezTo>
                    <a:cubicBezTo>
                      <a:pt x="3361622" y="278407"/>
                      <a:pt x="3362129" y="277393"/>
                      <a:pt x="3362552" y="276345"/>
                    </a:cubicBezTo>
                    <a:lnTo>
                      <a:pt x="3363397" y="274655"/>
                    </a:lnTo>
                    <a:cubicBezTo>
                      <a:pt x="3363397" y="274435"/>
                      <a:pt x="3363397" y="274198"/>
                      <a:pt x="3363397" y="273979"/>
                    </a:cubicBezTo>
                    <a:cubicBezTo>
                      <a:pt x="3363397" y="273049"/>
                      <a:pt x="3363904" y="272120"/>
                      <a:pt x="3364241" y="271106"/>
                    </a:cubicBezTo>
                    <a:cubicBezTo>
                      <a:pt x="3364411" y="270472"/>
                      <a:pt x="3364580" y="269821"/>
                      <a:pt x="3364749" y="269162"/>
                    </a:cubicBezTo>
                    <a:cubicBezTo>
                      <a:pt x="3364749" y="268993"/>
                      <a:pt x="3364749" y="268824"/>
                      <a:pt x="3364749" y="268655"/>
                    </a:cubicBezTo>
                    <a:cubicBezTo>
                      <a:pt x="3364749" y="267557"/>
                      <a:pt x="3364749" y="266542"/>
                      <a:pt x="3364749" y="265528"/>
                    </a:cubicBezTo>
                    <a:cubicBezTo>
                      <a:pt x="3364749" y="264878"/>
                      <a:pt x="3364749" y="264236"/>
                      <a:pt x="3364749" y="263585"/>
                    </a:cubicBezTo>
                    <a:lnTo>
                      <a:pt x="3364749" y="262740"/>
                    </a:lnTo>
                    <a:lnTo>
                      <a:pt x="3365678" y="-319"/>
                    </a:lnTo>
                    <a:cubicBezTo>
                      <a:pt x="3366861" y="526"/>
                      <a:pt x="3366861" y="1455"/>
                      <a:pt x="3366861" y="2385"/>
                    </a:cubicBezTo>
                    <a:close/>
                  </a:path>
                </a:pathLst>
              </a:custGeom>
              <a:solidFill>
                <a:srgbClr val="BFE2FD"/>
              </a:solidFill>
              <a:ln w="843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7" name="">
                <a:extLst>
                  <a:ext uri="{FF2B5EF4-FFF2-40B4-BE49-F238E27FC236}">
                    <a16:creationId xmlns:a16="http://schemas.microsoft.com/office/drawing/2014/main" id="{E5D9DF0E-AC15-42BF-ACD5-E8F0CB51D560}"/>
                  </a:ext>
                </a:extLst>
              </p:cNvPr>
              <p:cNvSpPr/>
              <p:nvPr/>
            </p:nvSpPr>
            <p:spPr>
              <a:xfrm>
                <a:off x="4745113" y="3623780"/>
                <a:ext cx="3369658" cy="1127698"/>
              </a:xfrm>
              <a:custGeom>
                <a:avLst/>
                <a:gdLst>
                  <a:gd name="connsiteX0" fmla="*/ 1394382 w 3369658"/>
                  <a:gd name="connsiteY0" fmla="*/ 1127379 h 1127698"/>
                  <a:gd name="connsiteX1" fmla="*/ 1390411 w 3369658"/>
                  <a:gd name="connsiteY1" fmla="*/ 1127379 h 1127698"/>
                  <a:gd name="connsiteX2" fmla="*/ 1387876 w 3369658"/>
                  <a:gd name="connsiteY2" fmla="*/ 1127379 h 1127698"/>
                  <a:gd name="connsiteX3" fmla="*/ 1382890 w 3369658"/>
                  <a:gd name="connsiteY3" fmla="*/ 1127379 h 1127698"/>
                  <a:gd name="connsiteX4" fmla="*/ 1380693 w 3369658"/>
                  <a:gd name="connsiteY4" fmla="*/ 1127379 h 1127698"/>
                  <a:gd name="connsiteX5" fmla="*/ 1379341 w 3369658"/>
                  <a:gd name="connsiteY5" fmla="*/ 1127379 h 1127698"/>
                  <a:gd name="connsiteX6" fmla="*/ 1378327 w 3369658"/>
                  <a:gd name="connsiteY6" fmla="*/ 1127379 h 1127698"/>
                  <a:gd name="connsiteX7" fmla="*/ 1373426 w 3369658"/>
                  <a:gd name="connsiteY7" fmla="*/ 1126872 h 1127698"/>
                  <a:gd name="connsiteX8" fmla="*/ 1372412 w 3369658"/>
                  <a:gd name="connsiteY8" fmla="*/ 1126872 h 1127698"/>
                  <a:gd name="connsiteX9" fmla="*/ 1371060 w 3369658"/>
                  <a:gd name="connsiteY9" fmla="*/ 1126872 h 1127698"/>
                  <a:gd name="connsiteX10" fmla="*/ 1369031 w 3369658"/>
                  <a:gd name="connsiteY10" fmla="*/ 1126872 h 1127698"/>
                  <a:gd name="connsiteX11" fmla="*/ 1363792 w 3369658"/>
                  <a:gd name="connsiteY11" fmla="*/ 1125943 h 1127698"/>
                  <a:gd name="connsiteX12" fmla="*/ 1362778 w 3369658"/>
                  <a:gd name="connsiteY12" fmla="*/ 1125943 h 1127698"/>
                  <a:gd name="connsiteX13" fmla="*/ 1361342 w 3369658"/>
                  <a:gd name="connsiteY13" fmla="*/ 1125943 h 1127698"/>
                  <a:gd name="connsiteX14" fmla="*/ 1359652 w 3369658"/>
                  <a:gd name="connsiteY14" fmla="*/ 1125943 h 1127698"/>
                  <a:gd name="connsiteX15" fmla="*/ 1353568 w 3369658"/>
                  <a:gd name="connsiteY15" fmla="*/ 1124422 h 1127698"/>
                  <a:gd name="connsiteX16" fmla="*/ 1352469 w 3369658"/>
                  <a:gd name="connsiteY16" fmla="*/ 1124422 h 1127698"/>
                  <a:gd name="connsiteX17" fmla="*/ 1351033 w 3369658"/>
                  <a:gd name="connsiteY17" fmla="*/ 1124422 h 1127698"/>
                  <a:gd name="connsiteX18" fmla="*/ 1350441 w 3369658"/>
                  <a:gd name="connsiteY18" fmla="*/ 1124422 h 1127698"/>
                  <a:gd name="connsiteX19" fmla="*/ 1339540 w 3369658"/>
                  <a:gd name="connsiteY19" fmla="*/ 1120704 h 1127698"/>
                  <a:gd name="connsiteX20" fmla="*/ 1339033 w 3369658"/>
                  <a:gd name="connsiteY20" fmla="*/ 1120704 h 1127698"/>
                  <a:gd name="connsiteX21" fmla="*/ 1335399 w 3369658"/>
                  <a:gd name="connsiteY21" fmla="*/ 1119098 h 1127698"/>
                  <a:gd name="connsiteX22" fmla="*/ 1333540 w 3369658"/>
                  <a:gd name="connsiteY22" fmla="*/ 1118337 h 1127698"/>
                  <a:gd name="connsiteX23" fmla="*/ 1331935 w 3369658"/>
                  <a:gd name="connsiteY23" fmla="*/ 1117661 h 1127698"/>
                  <a:gd name="connsiteX24" fmla="*/ 1324667 w 3369658"/>
                  <a:gd name="connsiteY24" fmla="*/ 1113859 h 1127698"/>
                  <a:gd name="connsiteX25" fmla="*/ -684 w 3369658"/>
                  <a:gd name="connsiteY25" fmla="*/ 347581 h 1127698"/>
                  <a:gd name="connsiteX26" fmla="*/ 1344 w 3369658"/>
                  <a:gd name="connsiteY26" fmla="*/ 343864 h 1127698"/>
                  <a:gd name="connsiteX27" fmla="*/ 1326949 w 3369658"/>
                  <a:gd name="connsiteY27" fmla="*/ 1107098 h 1127698"/>
                  <a:gd name="connsiteX28" fmla="*/ 1333963 w 3369658"/>
                  <a:gd name="connsiteY28" fmla="*/ 1110732 h 1127698"/>
                  <a:gd name="connsiteX29" fmla="*/ 1335399 w 3369658"/>
                  <a:gd name="connsiteY29" fmla="*/ 1111408 h 1127698"/>
                  <a:gd name="connsiteX30" fmla="*/ 1337259 w 3369658"/>
                  <a:gd name="connsiteY30" fmla="*/ 1112253 h 1127698"/>
                  <a:gd name="connsiteX31" fmla="*/ 1340723 w 3369658"/>
                  <a:gd name="connsiteY31" fmla="*/ 1113690 h 1127698"/>
                  <a:gd name="connsiteX32" fmla="*/ 1340723 w 3369658"/>
                  <a:gd name="connsiteY32" fmla="*/ 1115887 h 1127698"/>
                  <a:gd name="connsiteX33" fmla="*/ 1341484 w 3369658"/>
                  <a:gd name="connsiteY33" fmla="*/ 1113859 h 1127698"/>
                  <a:gd name="connsiteX34" fmla="*/ 1351793 w 3369658"/>
                  <a:gd name="connsiteY34" fmla="*/ 1117323 h 1127698"/>
                  <a:gd name="connsiteX35" fmla="*/ 1352300 w 3369658"/>
                  <a:gd name="connsiteY35" fmla="*/ 1117323 h 1127698"/>
                  <a:gd name="connsiteX36" fmla="*/ 1353821 w 3369658"/>
                  <a:gd name="connsiteY36" fmla="*/ 1117323 h 1127698"/>
                  <a:gd name="connsiteX37" fmla="*/ 1355089 w 3369658"/>
                  <a:gd name="connsiteY37" fmla="*/ 1117323 h 1127698"/>
                  <a:gd name="connsiteX38" fmla="*/ 1361004 w 3369658"/>
                  <a:gd name="connsiteY38" fmla="*/ 1118760 h 1127698"/>
                  <a:gd name="connsiteX39" fmla="*/ 1362610 w 3369658"/>
                  <a:gd name="connsiteY39" fmla="*/ 1118760 h 1127698"/>
                  <a:gd name="connsiteX40" fmla="*/ 1363877 w 3369658"/>
                  <a:gd name="connsiteY40" fmla="*/ 1118760 h 1127698"/>
                  <a:gd name="connsiteX41" fmla="*/ 1364975 w 3369658"/>
                  <a:gd name="connsiteY41" fmla="*/ 1118760 h 1127698"/>
                  <a:gd name="connsiteX42" fmla="*/ 1370046 w 3369658"/>
                  <a:gd name="connsiteY42" fmla="*/ 1119605 h 1127698"/>
                  <a:gd name="connsiteX43" fmla="*/ 1374355 w 3369658"/>
                  <a:gd name="connsiteY43" fmla="*/ 1120197 h 1127698"/>
                  <a:gd name="connsiteX44" fmla="*/ 1379172 w 3369658"/>
                  <a:gd name="connsiteY44" fmla="*/ 1120788 h 1127698"/>
                  <a:gd name="connsiteX45" fmla="*/ 1383566 w 3369658"/>
                  <a:gd name="connsiteY45" fmla="*/ 1120788 h 1127698"/>
                  <a:gd name="connsiteX46" fmla="*/ 1388468 w 3369658"/>
                  <a:gd name="connsiteY46" fmla="*/ 1120788 h 1127698"/>
                  <a:gd name="connsiteX47" fmla="*/ 1391932 w 3369658"/>
                  <a:gd name="connsiteY47" fmla="*/ 1120788 h 1127698"/>
                  <a:gd name="connsiteX48" fmla="*/ 1402326 w 3369658"/>
                  <a:gd name="connsiteY48" fmla="*/ 1120788 h 1127698"/>
                  <a:gd name="connsiteX49" fmla="*/ 1408748 w 3369658"/>
                  <a:gd name="connsiteY49" fmla="*/ 1120788 h 1127698"/>
                  <a:gd name="connsiteX50" fmla="*/ 1411368 w 3369658"/>
                  <a:gd name="connsiteY50" fmla="*/ 1120788 h 1127698"/>
                  <a:gd name="connsiteX51" fmla="*/ 1412382 w 3369658"/>
                  <a:gd name="connsiteY51" fmla="*/ 1122732 h 1127698"/>
                  <a:gd name="connsiteX52" fmla="*/ 1412382 w 3369658"/>
                  <a:gd name="connsiteY52" fmla="*/ 1120619 h 1127698"/>
                  <a:gd name="connsiteX53" fmla="*/ 1423283 w 3369658"/>
                  <a:gd name="connsiteY53" fmla="*/ 1119183 h 1127698"/>
                  <a:gd name="connsiteX54" fmla="*/ 1423790 w 3369658"/>
                  <a:gd name="connsiteY54" fmla="*/ 1119183 h 1127698"/>
                  <a:gd name="connsiteX55" fmla="*/ 1425480 w 3369658"/>
                  <a:gd name="connsiteY55" fmla="*/ 1118760 h 1127698"/>
                  <a:gd name="connsiteX56" fmla="*/ 1427424 w 3369658"/>
                  <a:gd name="connsiteY56" fmla="*/ 1118760 h 1127698"/>
                  <a:gd name="connsiteX57" fmla="*/ 1432156 w 3369658"/>
                  <a:gd name="connsiteY57" fmla="*/ 1117746 h 1127698"/>
                  <a:gd name="connsiteX58" fmla="*/ 1434775 w 3369658"/>
                  <a:gd name="connsiteY58" fmla="*/ 1117070 h 1127698"/>
                  <a:gd name="connsiteX59" fmla="*/ 1436803 w 3369658"/>
                  <a:gd name="connsiteY59" fmla="*/ 1116563 h 1127698"/>
                  <a:gd name="connsiteX60" fmla="*/ 1440859 w 3369658"/>
                  <a:gd name="connsiteY60" fmla="*/ 1115380 h 1127698"/>
                  <a:gd name="connsiteX61" fmla="*/ 1441451 w 3369658"/>
                  <a:gd name="connsiteY61" fmla="*/ 1115380 h 1127698"/>
                  <a:gd name="connsiteX62" fmla="*/ 1442719 w 3369658"/>
                  <a:gd name="connsiteY62" fmla="*/ 1114958 h 1127698"/>
                  <a:gd name="connsiteX63" fmla="*/ 1443648 w 3369658"/>
                  <a:gd name="connsiteY63" fmla="*/ 1114958 h 1127698"/>
                  <a:gd name="connsiteX64" fmla="*/ 1451169 w 3369658"/>
                  <a:gd name="connsiteY64" fmla="*/ 1112084 h 1127698"/>
                  <a:gd name="connsiteX65" fmla="*/ 1452014 w 3369658"/>
                  <a:gd name="connsiteY65" fmla="*/ 1112084 h 1127698"/>
                  <a:gd name="connsiteX66" fmla="*/ 1453873 w 3369658"/>
                  <a:gd name="connsiteY66" fmla="*/ 1111239 h 1127698"/>
                  <a:gd name="connsiteX67" fmla="*/ 1462830 w 3369658"/>
                  <a:gd name="connsiteY67" fmla="*/ 1106676 h 1127698"/>
                  <a:gd name="connsiteX68" fmla="*/ 3366861 w 3369658"/>
                  <a:gd name="connsiteY68" fmla="*/ -319 h 1127698"/>
                  <a:gd name="connsiteX69" fmla="*/ 3368974 w 3369658"/>
                  <a:gd name="connsiteY69" fmla="*/ 3399 h 1127698"/>
                  <a:gd name="connsiteX70" fmla="*/ 1464605 w 3369658"/>
                  <a:gd name="connsiteY70" fmla="*/ 1110479 h 1127698"/>
                  <a:gd name="connsiteX71" fmla="*/ 1455225 w 3369658"/>
                  <a:gd name="connsiteY71" fmla="*/ 1115211 h 1127698"/>
                  <a:gd name="connsiteX72" fmla="*/ 1453197 w 3369658"/>
                  <a:gd name="connsiteY72" fmla="*/ 1116056 h 1127698"/>
                  <a:gd name="connsiteX73" fmla="*/ 1452352 w 3369658"/>
                  <a:gd name="connsiteY73" fmla="*/ 1116056 h 1127698"/>
                  <a:gd name="connsiteX74" fmla="*/ 1444577 w 3369658"/>
                  <a:gd name="connsiteY74" fmla="*/ 1119014 h 1127698"/>
                  <a:gd name="connsiteX75" fmla="*/ 1443902 w 3369658"/>
                  <a:gd name="connsiteY75" fmla="*/ 1119014 h 1127698"/>
                  <a:gd name="connsiteX76" fmla="*/ 1442803 w 3369658"/>
                  <a:gd name="connsiteY76" fmla="*/ 1119014 h 1127698"/>
                  <a:gd name="connsiteX77" fmla="*/ 1442127 w 3369658"/>
                  <a:gd name="connsiteY77" fmla="*/ 1119014 h 1127698"/>
                  <a:gd name="connsiteX78" fmla="*/ 1437479 w 3369658"/>
                  <a:gd name="connsiteY78" fmla="*/ 1120365 h 1127698"/>
                  <a:gd name="connsiteX79" fmla="*/ 1435536 w 3369658"/>
                  <a:gd name="connsiteY79" fmla="*/ 1120872 h 1127698"/>
                  <a:gd name="connsiteX80" fmla="*/ 1432747 w 3369658"/>
                  <a:gd name="connsiteY80" fmla="*/ 1121633 h 1127698"/>
                  <a:gd name="connsiteX81" fmla="*/ 1427846 w 3369658"/>
                  <a:gd name="connsiteY81" fmla="*/ 1122647 h 1127698"/>
                  <a:gd name="connsiteX82" fmla="*/ 1425987 w 3369658"/>
                  <a:gd name="connsiteY82" fmla="*/ 1122647 h 1127698"/>
                  <a:gd name="connsiteX83" fmla="*/ 1424128 w 3369658"/>
                  <a:gd name="connsiteY83" fmla="*/ 1123070 h 1127698"/>
                  <a:gd name="connsiteX84" fmla="*/ 1423536 w 3369658"/>
                  <a:gd name="connsiteY84" fmla="*/ 1123070 h 1127698"/>
                  <a:gd name="connsiteX85" fmla="*/ 1412382 w 3369658"/>
                  <a:gd name="connsiteY85" fmla="*/ 1124591 h 1127698"/>
                  <a:gd name="connsiteX86" fmla="*/ 1411537 w 3369658"/>
                  <a:gd name="connsiteY86" fmla="*/ 1124591 h 1127698"/>
                  <a:gd name="connsiteX87" fmla="*/ 1408833 w 3369658"/>
                  <a:gd name="connsiteY87" fmla="*/ 1124591 h 1127698"/>
                  <a:gd name="connsiteX88" fmla="*/ 1402242 w 3369658"/>
                  <a:gd name="connsiteY88" fmla="*/ 1124591 h 1127698"/>
                  <a:gd name="connsiteX89" fmla="*/ 1394382 w 3369658"/>
                  <a:gd name="connsiteY89" fmla="*/ 1124591 h 1127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3369658" h="1127698">
                    <a:moveTo>
                      <a:pt x="1394382" y="1127379"/>
                    </a:moveTo>
                    <a:lnTo>
                      <a:pt x="1390411" y="1127379"/>
                    </a:lnTo>
                    <a:lnTo>
                      <a:pt x="1387876" y="1127379"/>
                    </a:lnTo>
                    <a:lnTo>
                      <a:pt x="1382890" y="1127379"/>
                    </a:lnTo>
                    <a:lnTo>
                      <a:pt x="1380693" y="1127379"/>
                    </a:lnTo>
                    <a:lnTo>
                      <a:pt x="1379341" y="1127379"/>
                    </a:lnTo>
                    <a:lnTo>
                      <a:pt x="1378327" y="1127379"/>
                    </a:lnTo>
                    <a:lnTo>
                      <a:pt x="1373426" y="1126872"/>
                    </a:lnTo>
                    <a:lnTo>
                      <a:pt x="1372412" y="1126872"/>
                    </a:lnTo>
                    <a:lnTo>
                      <a:pt x="1371060" y="1126872"/>
                    </a:lnTo>
                    <a:lnTo>
                      <a:pt x="1369031" y="1126872"/>
                    </a:lnTo>
                    <a:lnTo>
                      <a:pt x="1363792" y="1125943"/>
                    </a:lnTo>
                    <a:lnTo>
                      <a:pt x="1362778" y="1125943"/>
                    </a:lnTo>
                    <a:lnTo>
                      <a:pt x="1361342" y="1125943"/>
                    </a:lnTo>
                    <a:lnTo>
                      <a:pt x="1359652" y="1125943"/>
                    </a:lnTo>
                    <a:lnTo>
                      <a:pt x="1353568" y="1124422"/>
                    </a:lnTo>
                    <a:lnTo>
                      <a:pt x="1352469" y="1124422"/>
                    </a:lnTo>
                    <a:lnTo>
                      <a:pt x="1351033" y="1124422"/>
                    </a:lnTo>
                    <a:lnTo>
                      <a:pt x="1350441" y="1124422"/>
                    </a:lnTo>
                    <a:cubicBezTo>
                      <a:pt x="1346300" y="1123154"/>
                      <a:pt x="1342836" y="1121971"/>
                      <a:pt x="1339540" y="1120704"/>
                    </a:cubicBezTo>
                    <a:lnTo>
                      <a:pt x="1339033" y="1120704"/>
                    </a:lnTo>
                    <a:lnTo>
                      <a:pt x="1335399" y="1119098"/>
                    </a:lnTo>
                    <a:lnTo>
                      <a:pt x="1333540" y="1118337"/>
                    </a:lnTo>
                    <a:lnTo>
                      <a:pt x="1331935" y="1117661"/>
                    </a:lnTo>
                    <a:cubicBezTo>
                      <a:pt x="1329484" y="1116394"/>
                      <a:pt x="1327033" y="1115211"/>
                      <a:pt x="1324667" y="1113859"/>
                    </a:cubicBezTo>
                    <a:lnTo>
                      <a:pt x="-684" y="347581"/>
                    </a:lnTo>
                    <a:lnTo>
                      <a:pt x="1344" y="343864"/>
                    </a:lnTo>
                    <a:lnTo>
                      <a:pt x="1326949" y="1107098"/>
                    </a:lnTo>
                    <a:cubicBezTo>
                      <a:pt x="1329214" y="1108442"/>
                      <a:pt x="1331554" y="1109659"/>
                      <a:pt x="1333963" y="1110732"/>
                    </a:cubicBezTo>
                    <a:lnTo>
                      <a:pt x="1335399" y="1111408"/>
                    </a:lnTo>
                    <a:lnTo>
                      <a:pt x="1337259" y="1112253"/>
                    </a:lnTo>
                    <a:lnTo>
                      <a:pt x="1340723" y="1113690"/>
                    </a:lnTo>
                    <a:lnTo>
                      <a:pt x="1340723" y="1115887"/>
                    </a:lnTo>
                    <a:lnTo>
                      <a:pt x="1341484" y="1113859"/>
                    </a:lnTo>
                    <a:cubicBezTo>
                      <a:pt x="1344855" y="1115202"/>
                      <a:pt x="1348294" y="1116360"/>
                      <a:pt x="1351793" y="1117323"/>
                    </a:cubicBezTo>
                    <a:lnTo>
                      <a:pt x="1352300" y="1117323"/>
                    </a:lnTo>
                    <a:lnTo>
                      <a:pt x="1353821" y="1117323"/>
                    </a:lnTo>
                    <a:lnTo>
                      <a:pt x="1355089" y="1117323"/>
                    </a:lnTo>
                    <a:lnTo>
                      <a:pt x="1361004" y="1118760"/>
                    </a:lnTo>
                    <a:lnTo>
                      <a:pt x="1362610" y="1118760"/>
                    </a:lnTo>
                    <a:lnTo>
                      <a:pt x="1363877" y="1118760"/>
                    </a:lnTo>
                    <a:lnTo>
                      <a:pt x="1364975" y="1118760"/>
                    </a:lnTo>
                    <a:lnTo>
                      <a:pt x="1370046" y="1119605"/>
                    </a:lnTo>
                    <a:lnTo>
                      <a:pt x="1374355" y="1120197"/>
                    </a:lnTo>
                    <a:lnTo>
                      <a:pt x="1379172" y="1120788"/>
                    </a:lnTo>
                    <a:lnTo>
                      <a:pt x="1383566" y="1120788"/>
                    </a:lnTo>
                    <a:lnTo>
                      <a:pt x="1388468" y="1120788"/>
                    </a:lnTo>
                    <a:lnTo>
                      <a:pt x="1391932" y="1120788"/>
                    </a:lnTo>
                    <a:lnTo>
                      <a:pt x="1402326" y="1120788"/>
                    </a:lnTo>
                    <a:lnTo>
                      <a:pt x="1408748" y="1120788"/>
                    </a:lnTo>
                    <a:lnTo>
                      <a:pt x="1411368" y="1120788"/>
                    </a:lnTo>
                    <a:lnTo>
                      <a:pt x="1412382" y="1122732"/>
                    </a:lnTo>
                    <a:lnTo>
                      <a:pt x="1412382" y="1120619"/>
                    </a:lnTo>
                    <a:cubicBezTo>
                      <a:pt x="1416184" y="1120619"/>
                      <a:pt x="1419818" y="1119774"/>
                      <a:pt x="1423283" y="1119183"/>
                    </a:cubicBezTo>
                    <a:lnTo>
                      <a:pt x="1423790" y="1119183"/>
                    </a:lnTo>
                    <a:lnTo>
                      <a:pt x="1425480" y="1118760"/>
                    </a:lnTo>
                    <a:lnTo>
                      <a:pt x="1427424" y="1118760"/>
                    </a:lnTo>
                    <a:cubicBezTo>
                      <a:pt x="1429020" y="1118515"/>
                      <a:pt x="1430601" y="1118177"/>
                      <a:pt x="1432156" y="1117746"/>
                    </a:cubicBezTo>
                    <a:lnTo>
                      <a:pt x="1434775" y="1117070"/>
                    </a:lnTo>
                    <a:lnTo>
                      <a:pt x="1436803" y="1116563"/>
                    </a:lnTo>
                    <a:lnTo>
                      <a:pt x="1440859" y="1115380"/>
                    </a:lnTo>
                    <a:lnTo>
                      <a:pt x="1441451" y="1115380"/>
                    </a:lnTo>
                    <a:lnTo>
                      <a:pt x="1442719" y="1114958"/>
                    </a:lnTo>
                    <a:lnTo>
                      <a:pt x="1443648" y="1114958"/>
                    </a:lnTo>
                    <a:lnTo>
                      <a:pt x="1451169" y="1112084"/>
                    </a:lnTo>
                    <a:lnTo>
                      <a:pt x="1452014" y="1112084"/>
                    </a:lnTo>
                    <a:lnTo>
                      <a:pt x="1453873" y="1111239"/>
                    </a:lnTo>
                    <a:cubicBezTo>
                      <a:pt x="1456949" y="1109912"/>
                      <a:pt x="1459957" y="1108383"/>
                      <a:pt x="1462830" y="1106676"/>
                    </a:cubicBezTo>
                    <a:lnTo>
                      <a:pt x="3366861" y="-319"/>
                    </a:lnTo>
                    <a:lnTo>
                      <a:pt x="3368974" y="3399"/>
                    </a:lnTo>
                    <a:lnTo>
                      <a:pt x="1464605" y="1110479"/>
                    </a:lnTo>
                    <a:cubicBezTo>
                      <a:pt x="1461901" y="1112000"/>
                      <a:pt x="1458943" y="1113521"/>
                      <a:pt x="1455225" y="1115211"/>
                    </a:cubicBezTo>
                    <a:lnTo>
                      <a:pt x="1453197" y="1116056"/>
                    </a:lnTo>
                    <a:lnTo>
                      <a:pt x="1452352" y="1116056"/>
                    </a:lnTo>
                    <a:cubicBezTo>
                      <a:pt x="1449817" y="1117154"/>
                      <a:pt x="1447197" y="1118084"/>
                      <a:pt x="1444577" y="1119014"/>
                    </a:cubicBezTo>
                    <a:lnTo>
                      <a:pt x="1443902" y="1119014"/>
                    </a:lnTo>
                    <a:lnTo>
                      <a:pt x="1442803" y="1119014"/>
                    </a:lnTo>
                    <a:lnTo>
                      <a:pt x="1442127" y="1119014"/>
                    </a:lnTo>
                    <a:lnTo>
                      <a:pt x="1437479" y="1120365"/>
                    </a:lnTo>
                    <a:lnTo>
                      <a:pt x="1435536" y="1120872"/>
                    </a:lnTo>
                    <a:lnTo>
                      <a:pt x="1432747" y="1121633"/>
                    </a:lnTo>
                    <a:cubicBezTo>
                      <a:pt x="1431142" y="1121633"/>
                      <a:pt x="1429536" y="1122309"/>
                      <a:pt x="1427846" y="1122647"/>
                    </a:cubicBezTo>
                    <a:lnTo>
                      <a:pt x="1425987" y="1122647"/>
                    </a:lnTo>
                    <a:lnTo>
                      <a:pt x="1424128" y="1123070"/>
                    </a:lnTo>
                    <a:lnTo>
                      <a:pt x="1423536" y="1123070"/>
                    </a:lnTo>
                    <a:cubicBezTo>
                      <a:pt x="1419987" y="1123636"/>
                      <a:pt x="1416269" y="1124143"/>
                      <a:pt x="1412382" y="1124591"/>
                    </a:cubicBezTo>
                    <a:lnTo>
                      <a:pt x="1411537" y="1124591"/>
                    </a:lnTo>
                    <a:lnTo>
                      <a:pt x="1408833" y="1124591"/>
                    </a:lnTo>
                    <a:lnTo>
                      <a:pt x="1402242" y="1124591"/>
                    </a:lnTo>
                    <a:lnTo>
                      <a:pt x="1394382" y="1124591"/>
                    </a:lnTo>
                    <a:close/>
                  </a:path>
                </a:pathLst>
              </a:custGeom>
              <a:solidFill>
                <a:srgbClr val="5EB5F9"/>
              </a:solidFill>
              <a:ln w="843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8" name="">
                <a:extLst>
                  <a:ext uri="{FF2B5EF4-FFF2-40B4-BE49-F238E27FC236}">
                    <a16:creationId xmlns:a16="http://schemas.microsoft.com/office/drawing/2014/main" id="{1E9911FC-12B1-48D5-9044-39E26816E49D}"/>
                  </a:ext>
                </a:extLst>
              </p:cNvPr>
              <p:cNvSpPr/>
              <p:nvPr/>
            </p:nvSpPr>
            <p:spPr>
              <a:xfrm>
                <a:off x="4745113" y="3674482"/>
                <a:ext cx="3369658" cy="1127698"/>
              </a:xfrm>
              <a:custGeom>
                <a:avLst/>
                <a:gdLst>
                  <a:gd name="connsiteX0" fmla="*/ 1394382 w 3369658"/>
                  <a:gd name="connsiteY0" fmla="*/ 1127379 h 1127698"/>
                  <a:gd name="connsiteX1" fmla="*/ 1390411 w 3369658"/>
                  <a:gd name="connsiteY1" fmla="*/ 1127379 h 1127698"/>
                  <a:gd name="connsiteX2" fmla="*/ 1387876 w 3369658"/>
                  <a:gd name="connsiteY2" fmla="*/ 1127379 h 1127698"/>
                  <a:gd name="connsiteX3" fmla="*/ 1382890 w 3369658"/>
                  <a:gd name="connsiteY3" fmla="*/ 1127379 h 1127698"/>
                  <a:gd name="connsiteX4" fmla="*/ 1380693 w 3369658"/>
                  <a:gd name="connsiteY4" fmla="*/ 1127379 h 1127698"/>
                  <a:gd name="connsiteX5" fmla="*/ 1379341 w 3369658"/>
                  <a:gd name="connsiteY5" fmla="*/ 1127379 h 1127698"/>
                  <a:gd name="connsiteX6" fmla="*/ 1378327 w 3369658"/>
                  <a:gd name="connsiteY6" fmla="*/ 1127379 h 1127698"/>
                  <a:gd name="connsiteX7" fmla="*/ 1373426 w 3369658"/>
                  <a:gd name="connsiteY7" fmla="*/ 1126872 h 1127698"/>
                  <a:gd name="connsiteX8" fmla="*/ 1372412 w 3369658"/>
                  <a:gd name="connsiteY8" fmla="*/ 1126872 h 1127698"/>
                  <a:gd name="connsiteX9" fmla="*/ 1371060 w 3369658"/>
                  <a:gd name="connsiteY9" fmla="*/ 1126872 h 1127698"/>
                  <a:gd name="connsiteX10" fmla="*/ 1369031 w 3369658"/>
                  <a:gd name="connsiteY10" fmla="*/ 1126872 h 1127698"/>
                  <a:gd name="connsiteX11" fmla="*/ 1363792 w 3369658"/>
                  <a:gd name="connsiteY11" fmla="*/ 1125943 h 1127698"/>
                  <a:gd name="connsiteX12" fmla="*/ 1362778 w 3369658"/>
                  <a:gd name="connsiteY12" fmla="*/ 1125943 h 1127698"/>
                  <a:gd name="connsiteX13" fmla="*/ 1361342 w 3369658"/>
                  <a:gd name="connsiteY13" fmla="*/ 1125943 h 1127698"/>
                  <a:gd name="connsiteX14" fmla="*/ 1359652 w 3369658"/>
                  <a:gd name="connsiteY14" fmla="*/ 1125943 h 1127698"/>
                  <a:gd name="connsiteX15" fmla="*/ 1353568 w 3369658"/>
                  <a:gd name="connsiteY15" fmla="*/ 1124422 h 1127698"/>
                  <a:gd name="connsiteX16" fmla="*/ 1352469 w 3369658"/>
                  <a:gd name="connsiteY16" fmla="*/ 1124422 h 1127698"/>
                  <a:gd name="connsiteX17" fmla="*/ 1351033 w 3369658"/>
                  <a:gd name="connsiteY17" fmla="*/ 1124422 h 1127698"/>
                  <a:gd name="connsiteX18" fmla="*/ 1350441 w 3369658"/>
                  <a:gd name="connsiteY18" fmla="*/ 1124422 h 1127698"/>
                  <a:gd name="connsiteX19" fmla="*/ 1339540 w 3369658"/>
                  <a:gd name="connsiteY19" fmla="*/ 1120704 h 1127698"/>
                  <a:gd name="connsiteX20" fmla="*/ 1339033 w 3369658"/>
                  <a:gd name="connsiteY20" fmla="*/ 1120704 h 1127698"/>
                  <a:gd name="connsiteX21" fmla="*/ 1335399 w 3369658"/>
                  <a:gd name="connsiteY21" fmla="*/ 1119098 h 1127698"/>
                  <a:gd name="connsiteX22" fmla="*/ 1333540 w 3369658"/>
                  <a:gd name="connsiteY22" fmla="*/ 1118337 h 1127698"/>
                  <a:gd name="connsiteX23" fmla="*/ 1331935 w 3369658"/>
                  <a:gd name="connsiteY23" fmla="*/ 1117661 h 1127698"/>
                  <a:gd name="connsiteX24" fmla="*/ 1324667 w 3369658"/>
                  <a:gd name="connsiteY24" fmla="*/ 1113859 h 1127698"/>
                  <a:gd name="connsiteX25" fmla="*/ -684 w 3369658"/>
                  <a:gd name="connsiteY25" fmla="*/ 347581 h 1127698"/>
                  <a:gd name="connsiteX26" fmla="*/ 1344 w 3369658"/>
                  <a:gd name="connsiteY26" fmla="*/ 343864 h 1127698"/>
                  <a:gd name="connsiteX27" fmla="*/ 1326949 w 3369658"/>
                  <a:gd name="connsiteY27" fmla="*/ 1107098 h 1127698"/>
                  <a:gd name="connsiteX28" fmla="*/ 1333963 w 3369658"/>
                  <a:gd name="connsiteY28" fmla="*/ 1110732 h 1127698"/>
                  <a:gd name="connsiteX29" fmla="*/ 1335399 w 3369658"/>
                  <a:gd name="connsiteY29" fmla="*/ 1111408 h 1127698"/>
                  <a:gd name="connsiteX30" fmla="*/ 1337259 w 3369658"/>
                  <a:gd name="connsiteY30" fmla="*/ 1112253 h 1127698"/>
                  <a:gd name="connsiteX31" fmla="*/ 1340723 w 3369658"/>
                  <a:gd name="connsiteY31" fmla="*/ 1113690 h 1127698"/>
                  <a:gd name="connsiteX32" fmla="*/ 1340723 w 3369658"/>
                  <a:gd name="connsiteY32" fmla="*/ 1115887 h 1127698"/>
                  <a:gd name="connsiteX33" fmla="*/ 1341484 w 3369658"/>
                  <a:gd name="connsiteY33" fmla="*/ 1113859 h 1127698"/>
                  <a:gd name="connsiteX34" fmla="*/ 1351793 w 3369658"/>
                  <a:gd name="connsiteY34" fmla="*/ 1117323 h 1127698"/>
                  <a:gd name="connsiteX35" fmla="*/ 1352300 w 3369658"/>
                  <a:gd name="connsiteY35" fmla="*/ 1117323 h 1127698"/>
                  <a:gd name="connsiteX36" fmla="*/ 1353821 w 3369658"/>
                  <a:gd name="connsiteY36" fmla="*/ 1117323 h 1127698"/>
                  <a:gd name="connsiteX37" fmla="*/ 1355089 w 3369658"/>
                  <a:gd name="connsiteY37" fmla="*/ 1117323 h 1127698"/>
                  <a:gd name="connsiteX38" fmla="*/ 1361004 w 3369658"/>
                  <a:gd name="connsiteY38" fmla="*/ 1118760 h 1127698"/>
                  <a:gd name="connsiteX39" fmla="*/ 1362610 w 3369658"/>
                  <a:gd name="connsiteY39" fmla="*/ 1118760 h 1127698"/>
                  <a:gd name="connsiteX40" fmla="*/ 1363877 w 3369658"/>
                  <a:gd name="connsiteY40" fmla="*/ 1118760 h 1127698"/>
                  <a:gd name="connsiteX41" fmla="*/ 1364975 w 3369658"/>
                  <a:gd name="connsiteY41" fmla="*/ 1118760 h 1127698"/>
                  <a:gd name="connsiteX42" fmla="*/ 1370046 w 3369658"/>
                  <a:gd name="connsiteY42" fmla="*/ 1119605 h 1127698"/>
                  <a:gd name="connsiteX43" fmla="*/ 1374355 w 3369658"/>
                  <a:gd name="connsiteY43" fmla="*/ 1120197 h 1127698"/>
                  <a:gd name="connsiteX44" fmla="*/ 1379172 w 3369658"/>
                  <a:gd name="connsiteY44" fmla="*/ 1120788 h 1127698"/>
                  <a:gd name="connsiteX45" fmla="*/ 1383566 w 3369658"/>
                  <a:gd name="connsiteY45" fmla="*/ 1120788 h 1127698"/>
                  <a:gd name="connsiteX46" fmla="*/ 1388468 w 3369658"/>
                  <a:gd name="connsiteY46" fmla="*/ 1120788 h 1127698"/>
                  <a:gd name="connsiteX47" fmla="*/ 1391932 w 3369658"/>
                  <a:gd name="connsiteY47" fmla="*/ 1120788 h 1127698"/>
                  <a:gd name="connsiteX48" fmla="*/ 1402326 w 3369658"/>
                  <a:gd name="connsiteY48" fmla="*/ 1120788 h 1127698"/>
                  <a:gd name="connsiteX49" fmla="*/ 1408748 w 3369658"/>
                  <a:gd name="connsiteY49" fmla="*/ 1120788 h 1127698"/>
                  <a:gd name="connsiteX50" fmla="*/ 1411368 w 3369658"/>
                  <a:gd name="connsiteY50" fmla="*/ 1120788 h 1127698"/>
                  <a:gd name="connsiteX51" fmla="*/ 1412382 w 3369658"/>
                  <a:gd name="connsiteY51" fmla="*/ 1122732 h 1127698"/>
                  <a:gd name="connsiteX52" fmla="*/ 1412382 w 3369658"/>
                  <a:gd name="connsiteY52" fmla="*/ 1120619 h 1127698"/>
                  <a:gd name="connsiteX53" fmla="*/ 1423283 w 3369658"/>
                  <a:gd name="connsiteY53" fmla="*/ 1119183 h 1127698"/>
                  <a:gd name="connsiteX54" fmla="*/ 1423790 w 3369658"/>
                  <a:gd name="connsiteY54" fmla="*/ 1119183 h 1127698"/>
                  <a:gd name="connsiteX55" fmla="*/ 1425480 w 3369658"/>
                  <a:gd name="connsiteY55" fmla="*/ 1118760 h 1127698"/>
                  <a:gd name="connsiteX56" fmla="*/ 1427424 w 3369658"/>
                  <a:gd name="connsiteY56" fmla="*/ 1118760 h 1127698"/>
                  <a:gd name="connsiteX57" fmla="*/ 1432156 w 3369658"/>
                  <a:gd name="connsiteY57" fmla="*/ 1117746 h 1127698"/>
                  <a:gd name="connsiteX58" fmla="*/ 1434775 w 3369658"/>
                  <a:gd name="connsiteY58" fmla="*/ 1117070 h 1127698"/>
                  <a:gd name="connsiteX59" fmla="*/ 1436803 w 3369658"/>
                  <a:gd name="connsiteY59" fmla="*/ 1116563 h 1127698"/>
                  <a:gd name="connsiteX60" fmla="*/ 1440859 w 3369658"/>
                  <a:gd name="connsiteY60" fmla="*/ 1115380 h 1127698"/>
                  <a:gd name="connsiteX61" fmla="*/ 1441451 w 3369658"/>
                  <a:gd name="connsiteY61" fmla="*/ 1115380 h 1127698"/>
                  <a:gd name="connsiteX62" fmla="*/ 1442719 w 3369658"/>
                  <a:gd name="connsiteY62" fmla="*/ 1114958 h 1127698"/>
                  <a:gd name="connsiteX63" fmla="*/ 1443648 w 3369658"/>
                  <a:gd name="connsiteY63" fmla="*/ 1114958 h 1127698"/>
                  <a:gd name="connsiteX64" fmla="*/ 1451169 w 3369658"/>
                  <a:gd name="connsiteY64" fmla="*/ 1112084 h 1127698"/>
                  <a:gd name="connsiteX65" fmla="*/ 1452014 w 3369658"/>
                  <a:gd name="connsiteY65" fmla="*/ 1112084 h 1127698"/>
                  <a:gd name="connsiteX66" fmla="*/ 1453873 w 3369658"/>
                  <a:gd name="connsiteY66" fmla="*/ 1111239 h 1127698"/>
                  <a:gd name="connsiteX67" fmla="*/ 1462830 w 3369658"/>
                  <a:gd name="connsiteY67" fmla="*/ 1106676 h 1127698"/>
                  <a:gd name="connsiteX68" fmla="*/ 3366861 w 3369658"/>
                  <a:gd name="connsiteY68" fmla="*/ -319 h 1127698"/>
                  <a:gd name="connsiteX69" fmla="*/ 3368974 w 3369658"/>
                  <a:gd name="connsiteY69" fmla="*/ 3399 h 1127698"/>
                  <a:gd name="connsiteX70" fmla="*/ 1464605 w 3369658"/>
                  <a:gd name="connsiteY70" fmla="*/ 1110479 h 1127698"/>
                  <a:gd name="connsiteX71" fmla="*/ 1455225 w 3369658"/>
                  <a:gd name="connsiteY71" fmla="*/ 1115211 h 1127698"/>
                  <a:gd name="connsiteX72" fmla="*/ 1453197 w 3369658"/>
                  <a:gd name="connsiteY72" fmla="*/ 1116056 h 1127698"/>
                  <a:gd name="connsiteX73" fmla="*/ 1452352 w 3369658"/>
                  <a:gd name="connsiteY73" fmla="*/ 1116056 h 1127698"/>
                  <a:gd name="connsiteX74" fmla="*/ 1444577 w 3369658"/>
                  <a:gd name="connsiteY74" fmla="*/ 1119014 h 1127698"/>
                  <a:gd name="connsiteX75" fmla="*/ 1443902 w 3369658"/>
                  <a:gd name="connsiteY75" fmla="*/ 1119014 h 1127698"/>
                  <a:gd name="connsiteX76" fmla="*/ 1442803 w 3369658"/>
                  <a:gd name="connsiteY76" fmla="*/ 1119014 h 1127698"/>
                  <a:gd name="connsiteX77" fmla="*/ 1442127 w 3369658"/>
                  <a:gd name="connsiteY77" fmla="*/ 1119014 h 1127698"/>
                  <a:gd name="connsiteX78" fmla="*/ 1437479 w 3369658"/>
                  <a:gd name="connsiteY78" fmla="*/ 1120365 h 1127698"/>
                  <a:gd name="connsiteX79" fmla="*/ 1435536 w 3369658"/>
                  <a:gd name="connsiteY79" fmla="*/ 1120872 h 1127698"/>
                  <a:gd name="connsiteX80" fmla="*/ 1432747 w 3369658"/>
                  <a:gd name="connsiteY80" fmla="*/ 1121633 h 1127698"/>
                  <a:gd name="connsiteX81" fmla="*/ 1427846 w 3369658"/>
                  <a:gd name="connsiteY81" fmla="*/ 1122647 h 1127698"/>
                  <a:gd name="connsiteX82" fmla="*/ 1425987 w 3369658"/>
                  <a:gd name="connsiteY82" fmla="*/ 1122647 h 1127698"/>
                  <a:gd name="connsiteX83" fmla="*/ 1424128 w 3369658"/>
                  <a:gd name="connsiteY83" fmla="*/ 1123070 h 1127698"/>
                  <a:gd name="connsiteX84" fmla="*/ 1423536 w 3369658"/>
                  <a:gd name="connsiteY84" fmla="*/ 1123070 h 1127698"/>
                  <a:gd name="connsiteX85" fmla="*/ 1412382 w 3369658"/>
                  <a:gd name="connsiteY85" fmla="*/ 1124591 h 1127698"/>
                  <a:gd name="connsiteX86" fmla="*/ 1411537 w 3369658"/>
                  <a:gd name="connsiteY86" fmla="*/ 1124591 h 1127698"/>
                  <a:gd name="connsiteX87" fmla="*/ 1408833 w 3369658"/>
                  <a:gd name="connsiteY87" fmla="*/ 1124591 h 1127698"/>
                  <a:gd name="connsiteX88" fmla="*/ 1402242 w 3369658"/>
                  <a:gd name="connsiteY88" fmla="*/ 1124591 h 1127698"/>
                  <a:gd name="connsiteX89" fmla="*/ 1394382 w 3369658"/>
                  <a:gd name="connsiteY89" fmla="*/ 1124591 h 1127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3369658" h="1127698">
                    <a:moveTo>
                      <a:pt x="1394382" y="1127379"/>
                    </a:moveTo>
                    <a:lnTo>
                      <a:pt x="1390411" y="1127379"/>
                    </a:lnTo>
                    <a:lnTo>
                      <a:pt x="1387876" y="1127379"/>
                    </a:lnTo>
                    <a:lnTo>
                      <a:pt x="1382890" y="1127379"/>
                    </a:lnTo>
                    <a:lnTo>
                      <a:pt x="1380693" y="1127379"/>
                    </a:lnTo>
                    <a:lnTo>
                      <a:pt x="1379341" y="1127379"/>
                    </a:lnTo>
                    <a:lnTo>
                      <a:pt x="1378327" y="1127379"/>
                    </a:lnTo>
                    <a:lnTo>
                      <a:pt x="1373426" y="1126872"/>
                    </a:lnTo>
                    <a:lnTo>
                      <a:pt x="1372412" y="1126872"/>
                    </a:lnTo>
                    <a:lnTo>
                      <a:pt x="1371060" y="1126872"/>
                    </a:lnTo>
                    <a:lnTo>
                      <a:pt x="1369031" y="1126872"/>
                    </a:lnTo>
                    <a:lnTo>
                      <a:pt x="1363792" y="1125943"/>
                    </a:lnTo>
                    <a:lnTo>
                      <a:pt x="1362778" y="1125943"/>
                    </a:lnTo>
                    <a:lnTo>
                      <a:pt x="1361342" y="1125943"/>
                    </a:lnTo>
                    <a:lnTo>
                      <a:pt x="1359652" y="1125943"/>
                    </a:lnTo>
                    <a:lnTo>
                      <a:pt x="1353568" y="1124422"/>
                    </a:lnTo>
                    <a:lnTo>
                      <a:pt x="1352469" y="1124422"/>
                    </a:lnTo>
                    <a:lnTo>
                      <a:pt x="1351033" y="1124422"/>
                    </a:lnTo>
                    <a:lnTo>
                      <a:pt x="1350441" y="1124422"/>
                    </a:lnTo>
                    <a:cubicBezTo>
                      <a:pt x="1346300" y="1123154"/>
                      <a:pt x="1342836" y="1121971"/>
                      <a:pt x="1339540" y="1120704"/>
                    </a:cubicBezTo>
                    <a:lnTo>
                      <a:pt x="1339033" y="1120704"/>
                    </a:lnTo>
                    <a:lnTo>
                      <a:pt x="1335399" y="1119098"/>
                    </a:lnTo>
                    <a:lnTo>
                      <a:pt x="1333540" y="1118337"/>
                    </a:lnTo>
                    <a:lnTo>
                      <a:pt x="1331935" y="1117661"/>
                    </a:lnTo>
                    <a:cubicBezTo>
                      <a:pt x="1329484" y="1116394"/>
                      <a:pt x="1327033" y="1115211"/>
                      <a:pt x="1324667" y="1113859"/>
                    </a:cubicBezTo>
                    <a:lnTo>
                      <a:pt x="-684" y="347581"/>
                    </a:lnTo>
                    <a:lnTo>
                      <a:pt x="1344" y="343864"/>
                    </a:lnTo>
                    <a:lnTo>
                      <a:pt x="1326949" y="1107098"/>
                    </a:lnTo>
                    <a:cubicBezTo>
                      <a:pt x="1329214" y="1108442"/>
                      <a:pt x="1331554" y="1109659"/>
                      <a:pt x="1333963" y="1110732"/>
                    </a:cubicBezTo>
                    <a:lnTo>
                      <a:pt x="1335399" y="1111408"/>
                    </a:lnTo>
                    <a:lnTo>
                      <a:pt x="1337259" y="1112253"/>
                    </a:lnTo>
                    <a:lnTo>
                      <a:pt x="1340723" y="1113690"/>
                    </a:lnTo>
                    <a:lnTo>
                      <a:pt x="1340723" y="1115887"/>
                    </a:lnTo>
                    <a:lnTo>
                      <a:pt x="1341484" y="1113859"/>
                    </a:lnTo>
                    <a:cubicBezTo>
                      <a:pt x="1344855" y="1115202"/>
                      <a:pt x="1348294" y="1116360"/>
                      <a:pt x="1351793" y="1117323"/>
                    </a:cubicBezTo>
                    <a:lnTo>
                      <a:pt x="1352300" y="1117323"/>
                    </a:lnTo>
                    <a:lnTo>
                      <a:pt x="1353821" y="1117323"/>
                    </a:lnTo>
                    <a:lnTo>
                      <a:pt x="1355089" y="1117323"/>
                    </a:lnTo>
                    <a:lnTo>
                      <a:pt x="1361004" y="1118760"/>
                    </a:lnTo>
                    <a:lnTo>
                      <a:pt x="1362610" y="1118760"/>
                    </a:lnTo>
                    <a:lnTo>
                      <a:pt x="1363877" y="1118760"/>
                    </a:lnTo>
                    <a:lnTo>
                      <a:pt x="1364975" y="1118760"/>
                    </a:lnTo>
                    <a:lnTo>
                      <a:pt x="1370046" y="1119605"/>
                    </a:lnTo>
                    <a:lnTo>
                      <a:pt x="1374355" y="1120197"/>
                    </a:lnTo>
                    <a:lnTo>
                      <a:pt x="1379172" y="1120788"/>
                    </a:lnTo>
                    <a:lnTo>
                      <a:pt x="1383566" y="1120788"/>
                    </a:lnTo>
                    <a:lnTo>
                      <a:pt x="1388468" y="1120788"/>
                    </a:lnTo>
                    <a:lnTo>
                      <a:pt x="1391932" y="1120788"/>
                    </a:lnTo>
                    <a:lnTo>
                      <a:pt x="1402326" y="1120788"/>
                    </a:lnTo>
                    <a:lnTo>
                      <a:pt x="1408748" y="1120788"/>
                    </a:lnTo>
                    <a:lnTo>
                      <a:pt x="1411368" y="1120788"/>
                    </a:lnTo>
                    <a:lnTo>
                      <a:pt x="1412382" y="1122732"/>
                    </a:lnTo>
                    <a:lnTo>
                      <a:pt x="1412382" y="1120619"/>
                    </a:lnTo>
                    <a:cubicBezTo>
                      <a:pt x="1416184" y="1120619"/>
                      <a:pt x="1419818" y="1119774"/>
                      <a:pt x="1423283" y="1119183"/>
                    </a:cubicBezTo>
                    <a:lnTo>
                      <a:pt x="1423790" y="1119183"/>
                    </a:lnTo>
                    <a:lnTo>
                      <a:pt x="1425480" y="1118760"/>
                    </a:lnTo>
                    <a:lnTo>
                      <a:pt x="1427424" y="1118760"/>
                    </a:lnTo>
                    <a:cubicBezTo>
                      <a:pt x="1429020" y="1118515"/>
                      <a:pt x="1430601" y="1118177"/>
                      <a:pt x="1432156" y="1117746"/>
                    </a:cubicBezTo>
                    <a:lnTo>
                      <a:pt x="1434775" y="1117070"/>
                    </a:lnTo>
                    <a:lnTo>
                      <a:pt x="1436803" y="1116563"/>
                    </a:lnTo>
                    <a:lnTo>
                      <a:pt x="1440859" y="1115380"/>
                    </a:lnTo>
                    <a:lnTo>
                      <a:pt x="1441451" y="1115380"/>
                    </a:lnTo>
                    <a:lnTo>
                      <a:pt x="1442719" y="1114958"/>
                    </a:lnTo>
                    <a:lnTo>
                      <a:pt x="1443648" y="1114958"/>
                    </a:lnTo>
                    <a:lnTo>
                      <a:pt x="1451169" y="1112084"/>
                    </a:lnTo>
                    <a:lnTo>
                      <a:pt x="1452014" y="1112084"/>
                    </a:lnTo>
                    <a:lnTo>
                      <a:pt x="1453873" y="1111239"/>
                    </a:lnTo>
                    <a:cubicBezTo>
                      <a:pt x="1456949" y="1109912"/>
                      <a:pt x="1459957" y="1108383"/>
                      <a:pt x="1462830" y="1106676"/>
                    </a:cubicBezTo>
                    <a:lnTo>
                      <a:pt x="3366861" y="-319"/>
                    </a:lnTo>
                    <a:lnTo>
                      <a:pt x="3368974" y="3399"/>
                    </a:lnTo>
                    <a:lnTo>
                      <a:pt x="1464605" y="1110479"/>
                    </a:lnTo>
                    <a:cubicBezTo>
                      <a:pt x="1461901" y="1112000"/>
                      <a:pt x="1458943" y="1113521"/>
                      <a:pt x="1455225" y="1115211"/>
                    </a:cubicBezTo>
                    <a:lnTo>
                      <a:pt x="1453197" y="1116056"/>
                    </a:lnTo>
                    <a:lnTo>
                      <a:pt x="1452352" y="1116056"/>
                    </a:lnTo>
                    <a:cubicBezTo>
                      <a:pt x="1449817" y="1117154"/>
                      <a:pt x="1447197" y="1118084"/>
                      <a:pt x="1444577" y="1119014"/>
                    </a:cubicBezTo>
                    <a:lnTo>
                      <a:pt x="1443902" y="1119014"/>
                    </a:lnTo>
                    <a:lnTo>
                      <a:pt x="1442803" y="1119014"/>
                    </a:lnTo>
                    <a:lnTo>
                      <a:pt x="1442127" y="1119014"/>
                    </a:lnTo>
                    <a:lnTo>
                      <a:pt x="1437479" y="1120365"/>
                    </a:lnTo>
                    <a:lnTo>
                      <a:pt x="1435536" y="1120872"/>
                    </a:lnTo>
                    <a:lnTo>
                      <a:pt x="1432747" y="1121633"/>
                    </a:lnTo>
                    <a:cubicBezTo>
                      <a:pt x="1431142" y="1121633"/>
                      <a:pt x="1429536" y="1122309"/>
                      <a:pt x="1427846" y="1122647"/>
                    </a:cubicBezTo>
                    <a:lnTo>
                      <a:pt x="1425987" y="1122647"/>
                    </a:lnTo>
                    <a:lnTo>
                      <a:pt x="1424128" y="1123070"/>
                    </a:lnTo>
                    <a:lnTo>
                      <a:pt x="1423536" y="1123070"/>
                    </a:lnTo>
                    <a:cubicBezTo>
                      <a:pt x="1419987" y="1123636"/>
                      <a:pt x="1416269" y="1124143"/>
                      <a:pt x="1412382" y="1124591"/>
                    </a:cubicBezTo>
                    <a:lnTo>
                      <a:pt x="1411537" y="1124591"/>
                    </a:lnTo>
                    <a:lnTo>
                      <a:pt x="1408833" y="1124591"/>
                    </a:lnTo>
                    <a:lnTo>
                      <a:pt x="1402242" y="1124591"/>
                    </a:lnTo>
                    <a:lnTo>
                      <a:pt x="1394382" y="1124591"/>
                    </a:lnTo>
                    <a:close/>
                  </a:path>
                </a:pathLst>
              </a:custGeom>
              <a:solidFill>
                <a:srgbClr val="5EB5F9"/>
              </a:solidFill>
              <a:ln w="843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9" name="">
                <a:extLst>
                  <a:ext uri="{FF2B5EF4-FFF2-40B4-BE49-F238E27FC236}">
                    <a16:creationId xmlns:a16="http://schemas.microsoft.com/office/drawing/2014/main" id="{DA8F2FB6-3F0A-48A7-8E67-B810826A3D37}"/>
                  </a:ext>
                </a:extLst>
              </p:cNvPr>
              <p:cNvSpPr/>
              <p:nvPr/>
            </p:nvSpPr>
            <p:spPr>
              <a:xfrm>
                <a:off x="4745113" y="3725184"/>
                <a:ext cx="3369658" cy="1127698"/>
              </a:xfrm>
              <a:custGeom>
                <a:avLst/>
                <a:gdLst>
                  <a:gd name="connsiteX0" fmla="*/ 1394382 w 3369658"/>
                  <a:gd name="connsiteY0" fmla="*/ 1127379 h 1127698"/>
                  <a:gd name="connsiteX1" fmla="*/ 1390411 w 3369658"/>
                  <a:gd name="connsiteY1" fmla="*/ 1127379 h 1127698"/>
                  <a:gd name="connsiteX2" fmla="*/ 1387876 w 3369658"/>
                  <a:gd name="connsiteY2" fmla="*/ 1127379 h 1127698"/>
                  <a:gd name="connsiteX3" fmla="*/ 1382890 w 3369658"/>
                  <a:gd name="connsiteY3" fmla="*/ 1127379 h 1127698"/>
                  <a:gd name="connsiteX4" fmla="*/ 1380693 w 3369658"/>
                  <a:gd name="connsiteY4" fmla="*/ 1127379 h 1127698"/>
                  <a:gd name="connsiteX5" fmla="*/ 1379341 w 3369658"/>
                  <a:gd name="connsiteY5" fmla="*/ 1127379 h 1127698"/>
                  <a:gd name="connsiteX6" fmla="*/ 1378327 w 3369658"/>
                  <a:gd name="connsiteY6" fmla="*/ 1127379 h 1127698"/>
                  <a:gd name="connsiteX7" fmla="*/ 1373426 w 3369658"/>
                  <a:gd name="connsiteY7" fmla="*/ 1126872 h 1127698"/>
                  <a:gd name="connsiteX8" fmla="*/ 1372412 w 3369658"/>
                  <a:gd name="connsiteY8" fmla="*/ 1126872 h 1127698"/>
                  <a:gd name="connsiteX9" fmla="*/ 1371060 w 3369658"/>
                  <a:gd name="connsiteY9" fmla="*/ 1126872 h 1127698"/>
                  <a:gd name="connsiteX10" fmla="*/ 1369031 w 3369658"/>
                  <a:gd name="connsiteY10" fmla="*/ 1126872 h 1127698"/>
                  <a:gd name="connsiteX11" fmla="*/ 1363792 w 3369658"/>
                  <a:gd name="connsiteY11" fmla="*/ 1125943 h 1127698"/>
                  <a:gd name="connsiteX12" fmla="*/ 1362778 w 3369658"/>
                  <a:gd name="connsiteY12" fmla="*/ 1125943 h 1127698"/>
                  <a:gd name="connsiteX13" fmla="*/ 1361342 w 3369658"/>
                  <a:gd name="connsiteY13" fmla="*/ 1125943 h 1127698"/>
                  <a:gd name="connsiteX14" fmla="*/ 1359652 w 3369658"/>
                  <a:gd name="connsiteY14" fmla="*/ 1125943 h 1127698"/>
                  <a:gd name="connsiteX15" fmla="*/ 1353568 w 3369658"/>
                  <a:gd name="connsiteY15" fmla="*/ 1124422 h 1127698"/>
                  <a:gd name="connsiteX16" fmla="*/ 1352469 w 3369658"/>
                  <a:gd name="connsiteY16" fmla="*/ 1124422 h 1127698"/>
                  <a:gd name="connsiteX17" fmla="*/ 1351033 w 3369658"/>
                  <a:gd name="connsiteY17" fmla="*/ 1124422 h 1127698"/>
                  <a:gd name="connsiteX18" fmla="*/ 1350441 w 3369658"/>
                  <a:gd name="connsiteY18" fmla="*/ 1124422 h 1127698"/>
                  <a:gd name="connsiteX19" fmla="*/ 1339540 w 3369658"/>
                  <a:gd name="connsiteY19" fmla="*/ 1120704 h 1127698"/>
                  <a:gd name="connsiteX20" fmla="*/ 1339033 w 3369658"/>
                  <a:gd name="connsiteY20" fmla="*/ 1120704 h 1127698"/>
                  <a:gd name="connsiteX21" fmla="*/ 1335399 w 3369658"/>
                  <a:gd name="connsiteY21" fmla="*/ 1119098 h 1127698"/>
                  <a:gd name="connsiteX22" fmla="*/ 1333540 w 3369658"/>
                  <a:gd name="connsiteY22" fmla="*/ 1118337 h 1127698"/>
                  <a:gd name="connsiteX23" fmla="*/ 1331935 w 3369658"/>
                  <a:gd name="connsiteY23" fmla="*/ 1117661 h 1127698"/>
                  <a:gd name="connsiteX24" fmla="*/ 1324667 w 3369658"/>
                  <a:gd name="connsiteY24" fmla="*/ 1113859 h 1127698"/>
                  <a:gd name="connsiteX25" fmla="*/ -684 w 3369658"/>
                  <a:gd name="connsiteY25" fmla="*/ 347581 h 1127698"/>
                  <a:gd name="connsiteX26" fmla="*/ 1344 w 3369658"/>
                  <a:gd name="connsiteY26" fmla="*/ 343864 h 1127698"/>
                  <a:gd name="connsiteX27" fmla="*/ 1326949 w 3369658"/>
                  <a:gd name="connsiteY27" fmla="*/ 1107098 h 1127698"/>
                  <a:gd name="connsiteX28" fmla="*/ 1333963 w 3369658"/>
                  <a:gd name="connsiteY28" fmla="*/ 1110732 h 1127698"/>
                  <a:gd name="connsiteX29" fmla="*/ 1335399 w 3369658"/>
                  <a:gd name="connsiteY29" fmla="*/ 1111408 h 1127698"/>
                  <a:gd name="connsiteX30" fmla="*/ 1337259 w 3369658"/>
                  <a:gd name="connsiteY30" fmla="*/ 1112253 h 1127698"/>
                  <a:gd name="connsiteX31" fmla="*/ 1340723 w 3369658"/>
                  <a:gd name="connsiteY31" fmla="*/ 1113690 h 1127698"/>
                  <a:gd name="connsiteX32" fmla="*/ 1340723 w 3369658"/>
                  <a:gd name="connsiteY32" fmla="*/ 1115887 h 1127698"/>
                  <a:gd name="connsiteX33" fmla="*/ 1341484 w 3369658"/>
                  <a:gd name="connsiteY33" fmla="*/ 1113859 h 1127698"/>
                  <a:gd name="connsiteX34" fmla="*/ 1351793 w 3369658"/>
                  <a:gd name="connsiteY34" fmla="*/ 1117323 h 1127698"/>
                  <a:gd name="connsiteX35" fmla="*/ 1352300 w 3369658"/>
                  <a:gd name="connsiteY35" fmla="*/ 1117323 h 1127698"/>
                  <a:gd name="connsiteX36" fmla="*/ 1353821 w 3369658"/>
                  <a:gd name="connsiteY36" fmla="*/ 1117323 h 1127698"/>
                  <a:gd name="connsiteX37" fmla="*/ 1355089 w 3369658"/>
                  <a:gd name="connsiteY37" fmla="*/ 1117323 h 1127698"/>
                  <a:gd name="connsiteX38" fmla="*/ 1361004 w 3369658"/>
                  <a:gd name="connsiteY38" fmla="*/ 1118760 h 1127698"/>
                  <a:gd name="connsiteX39" fmla="*/ 1362610 w 3369658"/>
                  <a:gd name="connsiteY39" fmla="*/ 1118760 h 1127698"/>
                  <a:gd name="connsiteX40" fmla="*/ 1363877 w 3369658"/>
                  <a:gd name="connsiteY40" fmla="*/ 1118760 h 1127698"/>
                  <a:gd name="connsiteX41" fmla="*/ 1364975 w 3369658"/>
                  <a:gd name="connsiteY41" fmla="*/ 1118760 h 1127698"/>
                  <a:gd name="connsiteX42" fmla="*/ 1370046 w 3369658"/>
                  <a:gd name="connsiteY42" fmla="*/ 1119605 h 1127698"/>
                  <a:gd name="connsiteX43" fmla="*/ 1374355 w 3369658"/>
                  <a:gd name="connsiteY43" fmla="*/ 1120197 h 1127698"/>
                  <a:gd name="connsiteX44" fmla="*/ 1379172 w 3369658"/>
                  <a:gd name="connsiteY44" fmla="*/ 1120788 h 1127698"/>
                  <a:gd name="connsiteX45" fmla="*/ 1383566 w 3369658"/>
                  <a:gd name="connsiteY45" fmla="*/ 1120788 h 1127698"/>
                  <a:gd name="connsiteX46" fmla="*/ 1388468 w 3369658"/>
                  <a:gd name="connsiteY46" fmla="*/ 1120788 h 1127698"/>
                  <a:gd name="connsiteX47" fmla="*/ 1391932 w 3369658"/>
                  <a:gd name="connsiteY47" fmla="*/ 1120788 h 1127698"/>
                  <a:gd name="connsiteX48" fmla="*/ 1402326 w 3369658"/>
                  <a:gd name="connsiteY48" fmla="*/ 1120788 h 1127698"/>
                  <a:gd name="connsiteX49" fmla="*/ 1408748 w 3369658"/>
                  <a:gd name="connsiteY49" fmla="*/ 1120788 h 1127698"/>
                  <a:gd name="connsiteX50" fmla="*/ 1411368 w 3369658"/>
                  <a:gd name="connsiteY50" fmla="*/ 1120788 h 1127698"/>
                  <a:gd name="connsiteX51" fmla="*/ 1412382 w 3369658"/>
                  <a:gd name="connsiteY51" fmla="*/ 1122732 h 1127698"/>
                  <a:gd name="connsiteX52" fmla="*/ 1412382 w 3369658"/>
                  <a:gd name="connsiteY52" fmla="*/ 1120619 h 1127698"/>
                  <a:gd name="connsiteX53" fmla="*/ 1423283 w 3369658"/>
                  <a:gd name="connsiteY53" fmla="*/ 1119183 h 1127698"/>
                  <a:gd name="connsiteX54" fmla="*/ 1423790 w 3369658"/>
                  <a:gd name="connsiteY54" fmla="*/ 1119183 h 1127698"/>
                  <a:gd name="connsiteX55" fmla="*/ 1425480 w 3369658"/>
                  <a:gd name="connsiteY55" fmla="*/ 1118760 h 1127698"/>
                  <a:gd name="connsiteX56" fmla="*/ 1427424 w 3369658"/>
                  <a:gd name="connsiteY56" fmla="*/ 1118760 h 1127698"/>
                  <a:gd name="connsiteX57" fmla="*/ 1432156 w 3369658"/>
                  <a:gd name="connsiteY57" fmla="*/ 1117746 h 1127698"/>
                  <a:gd name="connsiteX58" fmla="*/ 1434775 w 3369658"/>
                  <a:gd name="connsiteY58" fmla="*/ 1117070 h 1127698"/>
                  <a:gd name="connsiteX59" fmla="*/ 1436803 w 3369658"/>
                  <a:gd name="connsiteY59" fmla="*/ 1116563 h 1127698"/>
                  <a:gd name="connsiteX60" fmla="*/ 1440859 w 3369658"/>
                  <a:gd name="connsiteY60" fmla="*/ 1115380 h 1127698"/>
                  <a:gd name="connsiteX61" fmla="*/ 1441451 w 3369658"/>
                  <a:gd name="connsiteY61" fmla="*/ 1115380 h 1127698"/>
                  <a:gd name="connsiteX62" fmla="*/ 1442719 w 3369658"/>
                  <a:gd name="connsiteY62" fmla="*/ 1114958 h 1127698"/>
                  <a:gd name="connsiteX63" fmla="*/ 1443648 w 3369658"/>
                  <a:gd name="connsiteY63" fmla="*/ 1114958 h 1127698"/>
                  <a:gd name="connsiteX64" fmla="*/ 1451169 w 3369658"/>
                  <a:gd name="connsiteY64" fmla="*/ 1112084 h 1127698"/>
                  <a:gd name="connsiteX65" fmla="*/ 1452014 w 3369658"/>
                  <a:gd name="connsiteY65" fmla="*/ 1112084 h 1127698"/>
                  <a:gd name="connsiteX66" fmla="*/ 1453873 w 3369658"/>
                  <a:gd name="connsiteY66" fmla="*/ 1111239 h 1127698"/>
                  <a:gd name="connsiteX67" fmla="*/ 1462830 w 3369658"/>
                  <a:gd name="connsiteY67" fmla="*/ 1106676 h 1127698"/>
                  <a:gd name="connsiteX68" fmla="*/ 3366861 w 3369658"/>
                  <a:gd name="connsiteY68" fmla="*/ -319 h 1127698"/>
                  <a:gd name="connsiteX69" fmla="*/ 3368974 w 3369658"/>
                  <a:gd name="connsiteY69" fmla="*/ 3399 h 1127698"/>
                  <a:gd name="connsiteX70" fmla="*/ 1464605 w 3369658"/>
                  <a:gd name="connsiteY70" fmla="*/ 1110479 h 1127698"/>
                  <a:gd name="connsiteX71" fmla="*/ 1455225 w 3369658"/>
                  <a:gd name="connsiteY71" fmla="*/ 1115211 h 1127698"/>
                  <a:gd name="connsiteX72" fmla="*/ 1453197 w 3369658"/>
                  <a:gd name="connsiteY72" fmla="*/ 1116056 h 1127698"/>
                  <a:gd name="connsiteX73" fmla="*/ 1452352 w 3369658"/>
                  <a:gd name="connsiteY73" fmla="*/ 1116056 h 1127698"/>
                  <a:gd name="connsiteX74" fmla="*/ 1444577 w 3369658"/>
                  <a:gd name="connsiteY74" fmla="*/ 1119014 h 1127698"/>
                  <a:gd name="connsiteX75" fmla="*/ 1443902 w 3369658"/>
                  <a:gd name="connsiteY75" fmla="*/ 1119014 h 1127698"/>
                  <a:gd name="connsiteX76" fmla="*/ 1442803 w 3369658"/>
                  <a:gd name="connsiteY76" fmla="*/ 1119014 h 1127698"/>
                  <a:gd name="connsiteX77" fmla="*/ 1442127 w 3369658"/>
                  <a:gd name="connsiteY77" fmla="*/ 1119014 h 1127698"/>
                  <a:gd name="connsiteX78" fmla="*/ 1437479 w 3369658"/>
                  <a:gd name="connsiteY78" fmla="*/ 1120365 h 1127698"/>
                  <a:gd name="connsiteX79" fmla="*/ 1435536 w 3369658"/>
                  <a:gd name="connsiteY79" fmla="*/ 1120872 h 1127698"/>
                  <a:gd name="connsiteX80" fmla="*/ 1432747 w 3369658"/>
                  <a:gd name="connsiteY80" fmla="*/ 1121633 h 1127698"/>
                  <a:gd name="connsiteX81" fmla="*/ 1427846 w 3369658"/>
                  <a:gd name="connsiteY81" fmla="*/ 1122647 h 1127698"/>
                  <a:gd name="connsiteX82" fmla="*/ 1425987 w 3369658"/>
                  <a:gd name="connsiteY82" fmla="*/ 1122647 h 1127698"/>
                  <a:gd name="connsiteX83" fmla="*/ 1424128 w 3369658"/>
                  <a:gd name="connsiteY83" fmla="*/ 1123070 h 1127698"/>
                  <a:gd name="connsiteX84" fmla="*/ 1423536 w 3369658"/>
                  <a:gd name="connsiteY84" fmla="*/ 1123070 h 1127698"/>
                  <a:gd name="connsiteX85" fmla="*/ 1412382 w 3369658"/>
                  <a:gd name="connsiteY85" fmla="*/ 1124591 h 1127698"/>
                  <a:gd name="connsiteX86" fmla="*/ 1411537 w 3369658"/>
                  <a:gd name="connsiteY86" fmla="*/ 1124591 h 1127698"/>
                  <a:gd name="connsiteX87" fmla="*/ 1408833 w 3369658"/>
                  <a:gd name="connsiteY87" fmla="*/ 1124591 h 1127698"/>
                  <a:gd name="connsiteX88" fmla="*/ 1402242 w 3369658"/>
                  <a:gd name="connsiteY88" fmla="*/ 1124591 h 1127698"/>
                  <a:gd name="connsiteX89" fmla="*/ 1394382 w 3369658"/>
                  <a:gd name="connsiteY89" fmla="*/ 1124591 h 1127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3369658" h="1127698">
                    <a:moveTo>
                      <a:pt x="1394382" y="1127379"/>
                    </a:moveTo>
                    <a:lnTo>
                      <a:pt x="1390411" y="1127379"/>
                    </a:lnTo>
                    <a:lnTo>
                      <a:pt x="1387876" y="1127379"/>
                    </a:lnTo>
                    <a:lnTo>
                      <a:pt x="1382890" y="1127379"/>
                    </a:lnTo>
                    <a:lnTo>
                      <a:pt x="1380693" y="1127379"/>
                    </a:lnTo>
                    <a:lnTo>
                      <a:pt x="1379341" y="1127379"/>
                    </a:lnTo>
                    <a:lnTo>
                      <a:pt x="1378327" y="1127379"/>
                    </a:lnTo>
                    <a:lnTo>
                      <a:pt x="1373426" y="1126872"/>
                    </a:lnTo>
                    <a:lnTo>
                      <a:pt x="1372412" y="1126872"/>
                    </a:lnTo>
                    <a:lnTo>
                      <a:pt x="1371060" y="1126872"/>
                    </a:lnTo>
                    <a:lnTo>
                      <a:pt x="1369031" y="1126872"/>
                    </a:lnTo>
                    <a:lnTo>
                      <a:pt x="1363792" y="1125943"/>
                    </a:lnTo>
                    <a:lnTo>
                      <a:pt x="1362778" y="1125943"/>
                    </a:lnTo>
                    <a:lnTo>
                      <a:pt x="1361342" y="1125943"/>
                    </a:lnTo>
                    <a:lnTo>
                      <a:pt x="1359652" y="1125943"/>
                    </a:lnTo>
                    <a:lnTo>
                      <a:pt x="1353568" y="1124422"/>
                    </a:lnTo>
                    <a:lnTo>
                      <a:pt x="1352469" y="1124422"/>
                    </a:lnTo>
                    <a:lnTo>
                      <a:pt x="1351033" y="1124422"/>
                    </a:lnTo>
                    <a:lnTo>
                      <a:pt x="1350441" y="1124422"/>
                    </a:lnTo>
                    <a:cubicBezTo>
                      <a:pt x="1346300" y="1123154"/>
                      <a:pt x="1342836" y="1121971"/>
                      <a:pt x="1339540" y="1120704"/>
                    </a:cubicBezTo>
                    <a:lnTo>
                      <a:pt x="1339033" y="1120704"/>
                    </a:lnTo>
                    <a:lnTo>
                      <a:pt x="1335399" y="1119098"/>
                    </a:lnTo>
                    <a:lnTo>
                      <a:pt x="1333540" y="1118337"/>
                    </a:lnTo>
                    <a:lnTo>
                      <a:pt x="1331935" y="1117661"/>
                    </a:lnTo>
                    <a:cubicBezTo>
                      <a:pt x="1329484" y="1116394"/>
                      <a:pt x="1327033" y="1115211"/>
                      <a:pt x="1324667" y="1113859"/>
                    </a:cubicBezTo>
                    <a:lnTo>
                      <a:pt x="-684" y="347581"/>
                    </a:lnTo>
                    <a:lnTo>
                      <a:pt x="1344" y="343864"/>
                    </a:lnTo>
                    <a:lnTo>
                      <a:pt x="1326949" y="1107098"/>
                    </a:lnTo>
                    <a:cubicBezTo>
                      <a:pt x="1329214" y="1108442"/>
                      <a:pt x="1331554" y="1109659"/>
                      <a:pt x="1333963" y="1110732"/>
                    </a:cubicBezTo>
                    <a:lnTo>
                      <a:pt x="1335399" y="1111408"/>
                    </a:lnTo>
                    <a:lnTo>
                      <a:pt x="1337259" y="1112253"/>
                    </a:lnTo>
                    <a:lnTo>
                      <a:pt x="1340723" y="1113690"/>
                    </a:lnTo>
                    <a:lnTo>
                      <a:pt x="1340723" y="1115887"/>
                    </a:lnTo>
                    <a:lnTo>
                      <a:pt x="1341484" y="1113859"/>
                    </a:lnTo>
                    <a:cubicBezTo>
                      <a:pt x="1344855" y="1115202"/>
                      <a:pt x="1348294" y="1116360"/>
                      <a:pt x="1351793" y="1117323"/>
                    </a:cubicBezTo>
                    <a:lnTo>
                      <a:pt x="1352300" y="1117323"/>
                    </a:lnTo>
                    <a:lnTo>
                      <a:pt x="1353821" y="1117323"/>
                    </a:lnTo>
                    <a:lnTo>
                      <a:pt x="1355089" y="1117323"/>
                    </a:lnTo>
                    <a:lnTo>
                      <a:pt x="1361004" y="1118760"/>
                    </a:lnTo>
                    <a:lnTo>
                      <a:pt x="1362610" y="1118760"/>
                    </a:lnTo>
                    <a:lnTo>
                      <a:pt x="1363877" y="1118760"/>
                    </a:lnTo>
                    <a:lnTo>
                      <a:pt x="1364975" y="1118760"/>
                    </a:lnTo>
                    <a:lnTo>
                      <a:pt x="1370046" y="1119605"/>
                    </a:lnTo>
                    <a:lnTo>
                      <a:pt x="1374355" y="1120197"/>
                    </a:lnTo>
                    <a:lnTo>
                      <a:pt x="1379172" y="1120788"/>
                    </a:lnTo>
                    <a:lnTo>
                      <a:pt x="1383566" y="1120788"/>
                    </a:lnTo>
                    <a:lnTo>
                      <a:pt x="1388468" y="1120788"/>
                    </a:lnTo>
                    <a:lnTo>
                      <a:pt x="1391932" y="1120788"/>
                    </a:lnTo>
                    <a:lnTo>
                      <a:pt x="1402326" y="1120788"/>
                    </a:lnTo>
                    <a:lnTo>
                      <a:pt x="1408748" y="1120788"/>
                    </a:lnTo>
                    <a:lnTo>
                      <a:pt x="1411368" y="1120788"/>
                    </a:lnTo>
                    <a:lnTo>
                      <a:pt x="1412382" y="1122732"/>
                    </a:lnTo>
                    <a:lnTo>
                      <a:pt x="1412382" y="1120619"/>
                    </a:lnTo>
                    <a:cubicBezTo>
                      <a:pt x="1416184" y="1120619"/>
                      <a:pt x="1419818" y="1119774"/>
                      <a:pt x="1423283" y="1119183"/>
                    </a:cubicBezTo>
                    <a:lnTo>
                      <a:pt x="1423790" y="1119183"/>
                    </a:lnTo>
                    <a:lnTo>
                      <a:pt x="1425480" y="1118760"/>
                    </a:lnTo>
                    <a:lnTo>
                      <a:pt x="1427424" y="1118760"/>
                    </a:lnTo>
                    <a:cubicBezTo>
                      <a:pt x="1429020" y="1118515"/>
                      <a:pt x="1430601" y="1118177"/>
                      <a:pt x="1432156" y="1117746"/>
                    </a:cubicBezTo>
                    <a:lnTo>
                      <a:pt x="1434775" y="1117070"/>
                    </a:lnTo>
                    <a:lnTo>
                      <a:pt x="1436803" y="1116563"/>
                    </a:lnTo>
                    <a:lnTo>
                      <a:pt x="1440859" y="1115380"/>
                    </a:lnTo>
                    <a:lnTo>
                      <a:pt x="1441451" y="1115380"/>
                    </a:lnTo>
                    <a:lnTo>
                      <a:pt x="1442719" y="1114958"/>
                    </a:lnTo>
                    <a:lnTo>
                      <a:pt x="1443648" y="1114958"/>
                    </a:lnTo>
                    <a:lnTo>
                      <a:pt x="1451169" y="1112084"/>
                    </a:lnTo>
                    <a:lnTo>
                      <a:pt x="1452014" y="1112084"/>
                    </a:lnTo>
                    <a:lnTo>
                      <a:pt x="1453873" y="1111239"/>
                    </a:lnTo>
                    <a:cubicBezTo>
                      <a:pt x="1456949" y="1109912"/>
                      <a:pt x="1459957" y="1108383"/>
                      <a:pt x="1462830" y="1106676"/>
                    </a:cubicBezTo>
                    <a:lnTo>
                      <a:pt x="3366861" y="-319"/>
                    </a:lnTo>
                    <a:lnTo>
                      <a:pt x="3368974" y="3399"/>
                    </a:lnTo>
                    <a:lnTo>
                      <a:pt x="1464605" y="1110479"/>
                    </a:lnTo>
                    <a:cubicBezTo>
                      <a:pt x="1461901" y="1112000"/>
                      <a:pt x="1458943" y="1113521"/>
                      <a:pt x="1455225" y="1115211"/>
                    </a:cubicBezTo>
                    <a:lnTo>
                      <a:pt x="1453197" y="1116056"/>
                    </a:lnTo>
                    <a:lnTo>
                      <a:pt x="1452352" y="1116056"/>
                    </a:lnTo>
                    <a:cubicBezTo>
                      <a:pt x="1449817" y="1117154"/>
                      <a:pt x="1447197" y="1118084"/>
                      <a:pt x="1444577" y="1119014"/>
                    </a:cubicBezTo>
                    <a:lnTo>
                      <a:pt x="1443902" y="1119014"/>
                    </a:lnTo>
                    <a:lnTo>
                      <a:pt x="1442803" y="1119014"/>
                    </a:lnTo>
                    <a:lnTo>
                      <a:pt x="1442127" y="1119014"/>
                    </a:lnTo>
                    <a:lnTo>
                      <a:pt x="1437479" y="1120365"/>
                    </a:lnTo>
                    <a:lnTo>
                      <a:pt x="1435536" y="1120872"/>
                    </a:lnTo>
                    <a:lnTo>
                      <a:pt x="1432747" y="1121633"/>
                    </a:lnTo>
                    <a:cubicBezTo>
                      <a:pt x="1431142" y="1121633"/>
                      <a:pt x="1429536" y="1122309"/>
                      <a:pt x="1427846" y="1122647"/>
                    </a:cubicBezTo>
                    <a:lnTo>
                      <a:pt x="1425987" y="1122647"/>
                    </a:lnTo>
                    <a:lnTo>
                      <a:pt x="1424128" y="1123070"/>
                    </a:lnTo>
                    <a:lnTo>
                      <a:pt x="1423536" y="1123070"/>
                    </a:lnTo>
                    <a:cubicBezTo>
                      <a:pt x="1419987" y="1123636"/>
                      <a:pt x="1416269" y="1124143"/>
                      <a:pt x="1412382" y="1124591"/>
                    </a:cubicBezTo>
                    <a:lnTo>
                      <a:pt x="1411537" y="1124591"/>
                    </a:lnTo>
                    <a:lnTo>
                      <a:pt x="1408833" y="1124591"/>
                    </a:lnTo>
                    <a:lnTo>
                      <a:pt x="1402242" y="1124591"/>
                    </a:lnTo>
                    <a:lnTo>
                      <a:pt x="1394382" y="1124591"/>
                    </a:lnTo>
                    <a:close/>
                  </a:path>
                </a:pathLst>
              </a:custGeom>
              <a:solidFill>
                <a:srgbClr val="5EB5F9"/>
              </a:solidFill>
              <a:ln w="843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0" name="">
                <a:extLst>
                  <a:ext uri="{FF2B5EF4-FFF2-40B4-BE49-F238E27FC236}">
                    <a16:creationId xmlns:a16="http://schemas.microsoft.com/office/drawing/2014/main" id="{9021A170-08BB-4372-B114-1836016B5719}"/>
                  </a:ext>
                </a:extLst>
              </p:cNvPr>
              <p:cNvSpPr/>
              <p:nvPr/>
            </p:nvSpPr>
            <p:spPr>
              <a:xfrm>
                <a:off x="4745113" y="3775886"/>
                <a:ext cx="3369658" cy="1127698"/>
              </a:xfrm>
              <a:custGeom>
                <a:avLst/>
                <a:gdLst>
                  <a:gd name="connsiteX0" fmla="*/ 1394382 w 3369658"/>
                  <a:gd name="connsiteY0" fmla="*/ 1127379 h 1127698"/>
                  <a:gd name="connsiteX1" fmla="*/ 1390411 w 3369658"/>
                  <a:gd name="connsiteY1" fmla="*/ 1127379 h 1127698"/>
                  <a:gd name="connsiteX2" fmla="*/ 1387876 w 3369658"/>
                  <a:gd name="connsiteY2" fmla="*/ 1127379 h 1127698"/>
                  <a:gd name="connsiteX3" fmla="*/ 1382890 w 3369658"/>
                  <a:gd name="connsiteY3" fmla="*/ 1127379 h 1127698"/>
                  <a:gd name="connsiteX4" fmla="*/ 1380693 w 3369658"/>
                  <a:gd name="connsiteY4" fmla="*/ 1127379 h 1127698"/>
                  <a:gd name="connsiteX5" fmla="*/ 1379341 w 3369658"/>
                  <a:gd name="connsiteY5" fmla="*/ 1127379 h 1127698"/>
                  <a:gd name="connsiteX6" fmla="*/ 1378327 w 3369658"/>
                  <a:gd name="connsiteY6" fmla="*/ 1127379 h 1127698"/>
                  <a:gd name="connsiteX7" fmla="*/ 1373426 w 3369658"/>
                  <a:gd name="connsiteY7" fmla="*/ 1126872 h 1127698"/>
                  <a:gd name="connsiteX8" fmla="*/ 1372412 w 3369658"/>
                  <a:gd name="connsiteY8" fmla="*/ 1126872 h 1127698"/>
                  <a:gd name="connsiteX9" fmla="*/ 1371060 w 3369658"/>
                  <a:gd name="connsiteY9" fmla="*/ 1126872 h 1127698"/>
                  <a:gd name="connsiteX10" fmla="*/ 1369031 w 3369658"/>
                  <a:gd name="connsiteY10" fmla="*/ 1126872 h 1127698"/>
                  <a:gd name="connsiteX11" fmla="*/ 1363792 w 3369658"/>
                  <a:gd name="connsiteY11" fmla="*/ 1125943 h 1127698"/>
                  <a:gd name="connsiteX12" fmla="*/ 1362778 w 3369658"/>
                  <a:gd name="connsiteY12" fmla="*/ 1125943 h 1127698"/>
                  <a:gd name="connsiteX13" fmla="*/ 1361342 w 3369658"/>
                  <a:gd name="connsiteY13" fmla="*/ 1125943 h 1127698"/>
                  <a:gd name="connsiteX14" fmla="*/ 1359652 w 3369658"/>
                  <a:gd name="connsiteY14" fmla="*/ 1125943 h 1127698"/>
                  <a:gd name="connsiteX15" fmla="*/ 1353568 w 3369658"/>
                  <a:gd name="connsiteY15" fmla="*/ 1124422 h 1127698"/>
                  <a:gd name="connsiteX16" fmla="*/ 1352469 w 3369658"/>
                  <a:gd name="connsiteY16" fmla="*/ 1124422 h 1127698"/>
                  <a:gd name="connsiteX17" fmla="*/ 1351033 w 3369658"/>
                  <a:gd name="connsiteY17" fmla="*/ 1124422 h 1127698"/>
                  <a:gd name="connsiteX18" fmla="*/ 1350441 w 3369658"/>
                  <a:gd name="connsiteY18" fmla="*/ 1124422 h 1127698"/>
                  <a:gd name="connsiteX19" fmla="*/ 1339540 w 3369658"/>
                  <a:gd name="connsiteY19" fmla="*/ 1120704 h 1127698"/>
                  <a:gd name="connsiteX20" fmla="*/ 1339033 w 3369658"/>
                  <a:gd name="connsiteY20" fmla="*/ 1120704 h 1127698"/>
                  <a:gd name="connsiteX21" fmla="*/ 1335399 w 3369658"/>
                  <a:gd name="connsiteY21" fmla="*/ 1119098 h 1127698"/>
                  <a:gd name="connsiteX22" fmla="*/ 1333540 w 3369658"/>
                  <a:gd name="connsiteY22" fmla="*/ 1118337 h 1127698"/>
                  <a:gd name="connsiteX23" fmla="*/ 1331935 w 3369658"/>
                  <a:gd name="connsiteY23" fmla="*/ 1117661 h 1127698"/>
                  <a:gd name="connsiteX24" fmla="*/ 1324667 w 3369658"/>
                  <a:gd name="connsiteY24" fmla="*/ 1113859 h 1127698"/>
                  <a:gd name="connsiteX25" fmla="*/ -684 w 3369658"/>
                  <a:gd name="connsiteY25" fmla="*/ 347581 h 1127698"/>
                  <a:gd name="connsiteX26" fmla="*/ 1344 w 3369658"/>
                  <a:gd name="connsiteY26" fmla="*/ 343864 h 1127698"/>
                  <a:gd name="connsiteX27" fmla="*/ 1326949 w 3369658"/>
                  <a:gd name="connsiteY27" fmla="*/ 1107098 h 1127698"/>
                  <a:gd name="connsiteX28" fmla="*/ 1333963 w 3369658"/>
                  <a:gd name="connsiteY28" fmla="*/ 1110732 h 1127698"/>
                  <a:gd name="connsiteX29" fmla="*/ 1335399 w 3369658"/>
                  <a:gd name="connsiteY29" fmla="*/ 1111408 h 1127698"/>
                  <a:gd name="connsiteX30" fmla="*/ 1337259 w 3369658"/>
                  <a:gd name="connsiteY30" fmla="*/ 1112253 h 1127698"/>
                  <a:gd name="connsiteX31" fmla="*/ 1340723 w 3369658"/>
                  <a:gd name="connsiteY31" fmla="*/ 1113690 h 1127698"/>
                  <a:gd name="connsiteX32" fmla="*/ 1340723 w 3369658"/>
                  <a:gd name="connsiteY32" fmla="*/ 1115887 h 1127698"/>
                  <a:gd name="connsiteX33" fmla="*/ 1341484 w 3369658"/>
                  <a:gd name="connsiteY33" fmla="*/ 1113859 h 1127698"/>
                  <a:gd name="connsiteX34" fmla="*/ 1351793 w 3369658"/>
                  <a:gd name="connsiteY34" fmla="*/ 1117323 h 1127698"/>
                  <a:gd name="connsiteX35" fmla="*/ 1352300 w 3369658"/>
                  <a:gd name="connsiteY35" fmla="*/ 1117323 h 1127698"/>
                  <a:gd name="connsiteX36" fmla="*/ 1353821 w 3369658"/>
                  <a:gd name="connsiteY36" fmla="*/ 1117323 h 1127698"/>
                  <a:gd name="connsiteX37" fmla="*/ 1355089 w 3369658"/>
                  <a:gd name="connsiteY37" fmla="*/ 1117323 h 1127698"/>
                  <a:gd name="connsiteX38" fmla="*/ 1361004 w 3369658"/>
                  <a:gd name="connsiteY38" fmla="*/ 1118760 h 1127698"/>
                  <a:gd name="connsiteX39" fmla="*/ 1362610 w 3369658"/>
                  <a:gd name="connsiteY39" fmla="*/ 1118760 h 1127698"/>
                  <a:gd name="connsiteX40" fmla="*/ 1363877 w 3369658"/>
                  <a:gd name="connsiteY40" fmla="*/ 1118760 h 1127698"/>
                  <a:gd name="connsiteX41" fmla="*/ 1364975 w 3369658"/>
                  <a:gd name="connsiteY41" fmla="*/ 1118760 h 1127698"/>
                  <a:gd name="connsiteX42" fmla="*/ 1370046 w 3369658"/>
                  <a:gd name="connsiteY42" fmla="*/ 1119605 h 1127698"/>
                  <a:gd name="connsiteX43" fmla="*/ 1374355 w 3369658"/>
                  <a:gd name="connsiteY43" fmla="*/ 1120197 h 1127698"/>
                  <a:gd name="connsiteX44" fmla="*/ 1379172 w 3369658"/>
                  <a:gd name="connsiteY44" fmla="*/ 1120788 h 1127698"/>
                  <a:gd name="connsiteX45" fmla="*/ 1383566 w 3369658"/>
                  <a:gd name="connsiteY45" fmla="*/ 1120788 h 1127698"/>
                  <a:gd name="connsiteX46" fmla="*/ 1388468 w 3369658"/>
                  <a:gd name="connsiteY46" fmla="*/ 1120788 h 1127698"/>
                  <a:gd name="connsiteX47" fmla="*/ 1391932 w 3369658"/>
                  <a:gd name="connsiteY47" fmla="*/ 1120788 h 1127698"/>
                  <a:gd name="connsiteX48" fmla="*/ 1402326 w 3369658"/>
                  <a:gd name="connsiteY48" fmla="*/ 1120788 h 1127698"/>
                  <a:gd name="connsiteX49" fmla="*/ 1408748 w 3369658"/>
                  <a:gd name="connsiteY49" fmla="*/ 1120788 h 1127698"/>
                  <a:gd name="connsiteX50" fmla="*/ 1411368 w 3369658"/>
                  <a:gd name="connsiteY50" fmla="*/ 1120788 h 1127698"/>
                  <a:gd name="connsiteX51" fmla="*/ 1412382 w 3369658"/>
                  <a:gd name="connsiteY51" fmla="*/ 1122732 h 1127698"/>
                  <a:gd name="connsiteX52" fmla="*/ 1412382 w 3369658"/>
                  <a:gd name="connsiteY52" fmla="*/ 1120619 h 1127698"/>
                  <a:gd name="connsiteX53" fmla="*/ 1423283 w 3369658"/>
                  <a:gd name="connsiteY53" fmla="*/ 1119183 h 1127698"/>
                  <a:gd name="connsiteX54" fmla="*/ 1423790 w 3369658"/>
                  <a:gd name="connsiteY54" fmla="*/ 1119183 h 1127698"/>
                  <a:gd name="connsiteX55" fmla="*/ 1425480 w 3369658"/>
                  <a:gd name="connsiteY55" fmla="*/ 1118760 h 1127698"/>
                  <a:gd name="connsiteX56" fmla="*/ 1427424 w 3369658"/>
                  <a:gd name="connsiteY56" fmla="*/ 1118760 h 1127698"/>
                  <a:gd name="connsiteX57" fmla="*/ 1432156 w 3369658"/>
                  <a:gd name="connsiteY57" fmla="*/ 1117746 h 1127698"/>
                  <a:gd name="connsiteX58" fmla="*/ 1434775 w 3369658"/>
                  <a:gd name="connsiteY58" fmla="*/ 1117070 h 1127698"/>
                  <a:gd name="connsiteX59" fmla="*/ 1436803 w 3369658"/>
                  <a:gd name="connsiteY59" fmla="*/ 1116563 h 1127698"/>
                  <a:gd name="connsiteX60" fmla="*/ 1440859 w 3369658"/>
                  <a:gd name="connsiteY60" fmla="*/ 1115380 h 1127698"/>
                  <a:gd name="connsiteX61" fmla="*/ 1441451 w 3369658"/>
                  <a:gd name="connsiteY61" fmla="*/ 1115380 h 1127698"/>
                  <a:gd name="connsiteX62" fmla="*/ 1442719 w 3369658"/>
                  <a:gd name="connsiteY62" fmla="*/ 1114958 h 1127698"/>
                  <a:gd name="connsiteX63" fmla="*/ 1443648 w 3369658"/>
                  <a:gd name="connsiteY63" fmla="*/ 1114958 h 1127698"/>
                  <a:gd name="connsiteX64" fmla="*/ 1451169 w 3369658"/>
                  <a:gd name="connsiteY64" fmla="*/ 1112084 h 1127698"/>
                  <a:gd name="connsiteX65" fmla="*/ 1452014 w 3369658"/>
                  <a:gd name="connsiteY65" fmla="*/ 1112084 h 1127698"/>
                  <a:gd name="connsiteX66" fmla="*/ 1453873 w 3369658"/>
                  <a:gd name="connsiteY66" fmla="*/ 1111239 h 1127698"/>
                  <a:gd name="connsiteX67" fmla="*/ 1462830 w 3369658"/>
                  <a:gd name="connsiteY67" fmla="*/ 1106676 h 1127698"/>
                  <a:gd name="connsiteX68" fmla="*/ 3366861 w 3369658"/>
                  <a:gd name="connsiteY68" fmla="*/ -319 h 1127698"/>
                  <a:gd name="connsiteX69" fmla="*/ 3368974 w 3369658"/>
                  <a:gd name="connsiteY69" fmla="*/ 3399 h 1127698"/>
                  <a:gd name="connsiteX70" fmla="*/ 1464605 w 3369658"/>
                  <a:gd name="connsiteY70" fmla="*/ 1110479 h 1127698"/>
                  <a:gd name="connsiteX71" fmla="*/ 1455225 w 3369658"/>
                  <a:gd name="connsiteY71" fmla="*/ 1115211 h 1127698"/>
                  <a:gd name="connsiteX72" fmla="*/ 1453197 w 3369658"/>
                  <a:gd name="connsiteY72" fmla="*/ 1116056 h 1127698"/>
                  <a:gd name="connsiteX73" fmla="*/ 1452352 w 3369658"/>
                  <a:gd name="connsiteY73" fmla="*/ 1116056 h 1127698"/>
                  <a:gd name="connsiteX74" fmla="*/ 1444577 w 3369658"/>
                  <a:gd name="connsiteY74" fmla="*/ 1119014 h 1127698"/>
                  <a:gd name="connsiteX75" fmla="*/ 1443902 w 3369658"/>
                  <a:gd name="connsiteY75" fmla="*/ 1119014 h 1127698"/>
                  <a:gd name="connsiteX76" fmla="*/ 1442803 w 3369658"/>
                  <a:gd name="connsiteY76" fmla="*/ 1119014 h 1127698"/>
                  <a:gd name="connsiteX77" fmla="*/ 1442127 w 3369658"/>
                  <a:gd name="connsiteY77" fmla="*/ 1119014 h 1127698"/>
                  <a:gd name="connsiteX78" fmla="*/ 1437479 w 3369658"/>
                  <a:gd name="connsiteY78" fmla="*/ 1120365 h 1127698"/>
                  <a:gd name="connsiteX79" fmla="*/ 1435536 w 3369658"/>
                  <a:gd name="connsiteY79" fmla="*/ 1120872 h 1127698"/>
                  <a:gd name="connsiteX80" fmla="*/ 1432747 w 3369658"/>
                  <a:gd name="connsiteY80" fmla="*/ 1121633 h 1127698"/>
                  <a:gd name="connsiteX81" fmla="*/ 1427846 w 3369658"/>
                  <a:gd name="connsiteY81" fmla="*/ 1122647 h 1127698"/>
                  <a:gd name="connsiteX82" fmla="*/ 1425987 w 3369658"/>
                  <a:gd name="connsiteY82" fmla="*/ 1122647 h 1127698"/>
                  <a:gd name="connsiteX83" fmla="*/ 1424128 w 3369658"/>
                  <a:gd name="connsiteY83" fmla="*/ 1123070 h 1127698"/>
                  <a:gd name="connsiteX84" fmla="*/ 1423536 w 3369658"/>
                  <a:gd name="connsiteY84" fmla="*/ 1123070 h 1127698"/>
                  <a:gd name="connsiteX85" fmla="*/ 1412382 w 3369658"/>
                  <a:gd name="connsiteY85" fmla="*/ 1124591 h 1127698"/>
                  <a:gd name="connsiteX86" fmla="*/ 1411537 w 3369658"/>
                  <a:gd name="connsiteY86" fmla="*/ 1124591 h 1127698"/>
                  <a:gd name="connsiteX87" fmla="*/ 1408833 w 3369658"/>
                  <a:gd name="connsiteY87" fmla="*/ 1124591 h 1127698"/>
                  <a:gd name="connsiteX88" fmla="*/ 1402242 w 3369658"/>
                  <a:gd name="connsiteY88" fmla="*/ 1124591 h 1127698"/>
                  <a:gd name="connsiteX89" fmla="*/ 1394382 w 3369658"/>
                  <a:gd name="connsiteY89" fmla="*/ 1124591 h 1127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3369658" h="1127698">
                    <a:moveTo>
                      <a:pt x="1394382" y="1127379"/>
                    </a:moveTo>
                    <a:lnTo>
                      <a:pt x="1390411" y="1127379"/>
                    </a:lnTo>
                    <a:lnTo>
                      <a:pt x="1387876" y="1127379"/>
                    </a:lnTo>
                    <a:lnTo>
                      <a:pt x="1382890" y="1127379"/>
                    </a:lnTo>
                    <a:lnTo>
                      <a:pt x="1380693" y="1127379"/>
                    </a:lnTo>
                    <a:lnTo>
                      <a:pt x="1379341" y="1127379"/>
                    </a:lnTo>
                    <a:lnTo>
                      <a:pt x="1378327" y="1127379"/>
                    </a:lnTo>
                    <a:lnTo>
                      <a:pt x="1373426" y="1126872"/>
                    </a:lnTo>
                    <a:lnTo>
                      <a:pt x="1372412" y="1126872"/>
                    </a:lnTo>
                    <a:lnTo>
                      <a:pt x="1371060" y="1126872"/>
                    </a:lnTo>
                    <a:lnTo>
                      <a:pt x="1369031" y="1126872"/>
                    </a:lnTo>
                    <a:lnTo>
                      <a:pt x="1363792" y="1125943"/>
                    </a:lnTo>
                    <a:lnTo>
                      <a:pt x="1362778" y="1125943"/>
                    </a:lnTo>
                    <a:lnTo>
                      <a:pt x="1361342" y="1125943"/>
                    </a:lnTo>
                    <a:lnTo>
                      <a:pt x="1359652" y="1125943"/>
                    </a:lnTo>
                    <a:lnTo>
                      <a:pt x="1353568" y="1124422"/>
                    </a:lnTo>
                    <a:lnTo>
                      <a:pt x="1352469" y="1124422"/>
                    </a:lnTo>
                    <a:lnTo>
                      <a:pt x="1351033" y="1124422"/>
                    </a:lnTo>
                    <a:lnTo>
                      <a:pt x="1350441" y="1124422"/>
                    </a:lnTo>
                    <a:cubicBezTo>
                      <a:pt x="1346300" y="1123154"/>
                      <a:pt x="1342836" y="1121971"/>
                      <a:pt x="1339540" y="1120704"/>
                    </a:cubicBezTo>
                    <a:lnTo>
                      <a:pt x="1339033" y="1120704"/>
                    </a:lnTo>
                    <a:lnTo>
                      <a:pt x="1335399" y="1119098"/>
                    </a:lnTo>
                    <a:lnTo>
                      <a:pt x="1333540" y="1118337"/>
                    </a:lnTo>
                    <a:lnTo>
                      <a:pt x="1331935" y="1117661"/>
                    </a:lnTo>
                    <a:cubicBezTo>
                      <a:pt x="1329484" y="1116394"/>
                      <a:pt x="1327033" y="1115211"/>
                      <a:pt x="1324667" y="1113859"/>
                    </a:cubicBezTo>
                    <a:lnTo>
                      <a:pt x="-684" y="347581"/>
                    </a:lnTo>
                    <a:lnTo>
                      <a:pt x="1344" y="343864"/>
                    </a:lnTo>
                    <a:lnTo>
                      <a:pt x="1326949" y="1107098"/>
                    </a:lnTo>
                    <a:cubicBezTo>
                      <a:pt x="1329214" y="1108442"/>
                      <a:pt x="1331554" y="1109659"/>
                      <a:pt x="1333963" y="1110732"/>
                    </a:cubicBezTo>
                    <a:lnTo>
                      <a:pt x="1335399" y="1111408"/>
                    </a:lnTo>
                    <a:lnTo>
                      <a:pt x="1337259" y="1112253"/>
                    </a:lnTo>
                    <a:lnTo>
                      <a:pt x="1340723" y="1113690"/>
                    </a:lnTo>
                    <a:lnTo>
                      <a:pt x="1340723" y="1115887"/>
                    </a:lnTo>
                    <a:lnTo>
                      <a:pt x="1341484" y="1113859"/>
                    </a:lnTo>
                    <a:cubicBezTo>
                      <a:pt x="1344855" y="1115202"/>
                      <a:pt x="1348294" y="1116360"/>
                      <a:pt x="1351793" y="1117323"/>
                    </a:cubicBezTo>
                    <a:lnTo>
                      <a:pt x="1352300" y="1117323"/>
                    </a:lnTo>
                    <a:lnTo>
                      <a:pt x="1353821" y="1117323"/>
                    </a:lnTo>
                    <a:lnTo>
                      <a:pt x="1355089" y="1117323"/>
                    </a:lnTo>
                    <a:lnTo>
                      <a:pt x="1361004" y="1118760"/>
                    </a:lnTo>
                    <a:lnTo>
                      <a:pt x="1362610" y="1118760"/>
                    </a:lnTo>
                    <a:lnTo>
                      <a:pt x="1363877" y="1118760"/>
                    </a:lnTo>
                    <a:lnTo>
                      <a:pt x="1364975" y="1118760"/>
                    </a:lnTo>
                    <a:lnTo>
                      <a:pt x="1370046" y="1119605"/>
                    </a:lnTo>
                    <a:lnTo>
                      <a:pt x="1374355" y="1120197"/>
                    </a:lnTo>
                    <a:lnTo>
                      <a:pt x="1379172" y="1120788"/>
                    </a:lnTo>
                    <a:lnTo>
                      <a:pt x="1383566" y="1120788"/>
                    </a:lnTo>
                    <a:lnTo>
                      <a:pt x="1388468" y="1120788"/>
                    </a:lnTo>
                    <a:lnTo>
                      <a:pt x="1391932" y="1120788"/>
                    </a:lnTo>
                    <a:lnTo>
                      <a:pt x="1402326" y="1120788"/>
                    </a:lnTo>
                    <a:lnTo>
                      <a:pt x="1408748" y="1120788"/>
                    </a:lnTo>
                    <a:lnTo>
                      <a:pt x="1411368" y="1120788"/>
                    </a:lnTo>
                    <a:lnTo>
                      <a:pt x="1412382" y="1122732"/>
                    </a:lnTo>
                    <a:lnTo>
                      <a:pt x="1412382" y="1120619"/>
                    </a:lnTo>
                    <a:cubicBezTo>
                      <a:pt x="1416184" y="1120619"/>
                      <a:pt x="1419818" y="1119774"/>
                      <a:pt x="1423283" y="1119183"/>
                    </a:cubicBezTo>
                    <a:lnTo>
                      <a:pt x="1423790" y="1119183"/>
                    </a:lnTo>
                    <a:lnTo>
                      <a:pt x="1425480" y="1118760"/>
                    </a:lnTo>
                    <a:lnTo>
                      <a:pt x="1427424" y="1118760"/>
                    </a:lnTo>
                    <a:cubicBezTo>
                      <a:pt x="1429020" y="1118515"/>
                      <a:pt x="1430601" y="1118177"/>
                      <a:pt x="1432156" y="1117746"/>
                    </a:cubicBezTo>
                    <a:lnTo>
                      <a:pt x="1434775" y="1117070"/>
                    </a:lnTo>
                    <a:lnTo>
                      <a:pt x="1436803" y="1116563"/>
                    </a:lnTo>
                    <a:lnTo>
                      <a:pt x="1440859" y="1115380"/>
                    </a:lnTo>
                    <a:lnTo>
                      <a:pt x="1441451" y="1115380"/>
                    </a:lnTo>
                    <a:lnTo>
                      <a:pt x="1442719" y="1114958"/>
                    </a:lnTo>
                    <a:lnTo>
                      <a:pt x="1443648" y="1114958"/>
                    </a:lnTo>
                    <a:lnTo>
                      <a:pt x="1451169" y="1112084"/>
                    </a:lnTo>
                    <a:lnTo>
                      <a:pt x="1452014" y="1112084"/>
                    </a:lnTo>
                    <a:lnTo>
                      <a:pt x="1453873" y="1111239"/>
                    </a:lnTo>
                    <a:cubicBezTo>
                      <a:pt x="1456949" y="1109912"/>
                      <a:pt x="1459957" y="1108383"/>
                      <a:pt x="1462830" y="1106676"/>
                    </a:cubicBezTo>
                    <a:lnTo>
                      <a:pt x="3366861" y="-319"/>
                    </a:lnTo>
                    <a:lnTo>
                      <a:pt x="3368974" y="3399"/>
                    </a:lnTo>
                    <a:lnTo>
                      <a:pt x="1464605" y="1110479"/>
                    </a:lnTo>
                    <a:cubicBezTo>
                      <a:pt x="1461901" y="1112000"/>
                      <a:pt x="1458943" y="1113521"/>
                      <a:pt x="1455225" y="1115211"/>
                    </a:cubicBezTo>
                    <a:lnTo>
                      <a:pt x="1453197" y="1116056"/>
                    </a:lnTo>
                    <a:lnTo>
                      <a:pt x="1452352" y="1116056"/>
                    </a:lnTo>
                    <a:cubicBezTo>
                      <a:pt x="1449817" y="1117154"/>
                      <a:pt x="1447197" y="1118084"/>
                      <a:pt x="1444577" y="1119014"/>
                    </a:cubicBezTo>
                    <a:lnTo>
                      <a:pt x="1443902" y="1119014"/>
                    </a:lnTo>
                    <a:lnTo>
                      <a:pt x="1442803" y="1119014"/>
                    </a:lnTo>
                    <a:lnTo>
                      <a:pt x="1442127" y="1119014"/>
                    </a:lnTo>
                    <a:lnTo>
                      <a:pt x="1437479" y="1120365"/>
                    </a:lnTo>
                    <a:lnTo>
                      <a:pt x="1435536" y="1120872"/>
                    </a:lnTo>
                    <a:lnTo>
                      <a:pt x="1432747" y="1121633"/>
                    </a:lnTo>
                    <a:cubicBezTo>
                      <a:pt x="1431142" y="1121633"/>
                      <a:pt x="1429536" y="1122309"/>
                      <a:pt x="1427846" y="1122647"/>
                    </a:cubicBezTo>
                    <a:lnTo>
                      <a:pt x="1425987" y="1122647"/>
                    </a:lnTo>
                    <a:lnTo>
                      <a:pt x="1424128" y="1123070"/>
                    </a:lnTo>
                    <a:lnTo>
                      <a:pt x="1423536" y="1123070"/>
                    </a:lnTo>
                    <a:cubicBezTo>
                      <a:pt x="1419987" y="1123636"/>
                      <a:pt x="1416269" y="1124143"/>
                      <a:pt x="1412382" y="1124591"/>
                    </a:cubicBezTo>
                    <a:lnTo>
                      <a:pt x="1411537" y="1124591"/>
                    </a:lnTo>
                    <a:lnTo>
                      <a:pt x="1408833" y="1124591"/>
                    </a:lnTo>
                    <a:lnTo>
                      <a:pt x="1402242" y="1124591"/>
                    </a:lnTo>
                    <a:lnTo>
                      <a:pt x="1394382" y="1124591"/>
                    </a:lnTo>
                    <a:close/>
                  </a:path>
                </a:pathLst>
              </a:custGeom>
              <a:solidFill>
                <a:srgbClr val="5EB5F9"/>
              </a:solidFill>
              <a:ln w="843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41" name="">
                <a:extLst>
                  <a:ext uri="{FF2B5EF4-FFF2-40B4-BE49-F238E27FC236}">
                    <a16:creationId xmlns:a16="http://schemas.microsoft.com/office/drawing/2014/main" id="{9100B027-5540-469B-B4B4-A27C94757D81}"/>
                  </a:ext>
                </a:extLst>
              </p:cNvPr>
              <p:cNvSpPr/>
              <p:nvPr/>
            </p:nvSpPr>
            <p:spPr>
              <a:xfrm>
                <a:off x="4687365" y="2675631"/>
                <a:ext cx="3506871" cy="2032666"/>
              </a:xfrm>
              <a:custGeom>
                <a:avLst/>
                <a:gdLst>
                  <a:gd name="connsiteX0" fmla="*/ 3476241 w 3506871"/>
                  <a:gd name="connsiteY0" fmla="*/ 796823 h 2032666"/>
                  <a:gd name="connsiteX1" fmla="*/ 3476749 w 3506871"/>
                  <a:gd name="connsiteY1" fmla="*/ 879890 h 2032666"/>
                  <a:gd name="connsiteX2" fmla="*/ 1523451 w 3506871"/>
                  <a:gd name="connsiteY2" fmla="*/ 2015108 h 2032666"/>
                  <a:gd name="connsiteX3" fmla="*/ 1379796 w 3506871"/>
                  <a:gd name="connsiteY3" fmla="*/ 2015108 h 2032666"/>
                  <a:gd name="connsiteX4" fmla="*/ 29263 w 3506871"/>
                  <a:gd name="connsiteY4" fmla="*/ 1235227 h 2032666"/>
                  <a:gd name="connsiteX5" fmla="*/ 28756 w 3506871"/>
                  <a:gd name="connsiteY5" fmla="*/ 1152160 h 2032666"/>
                  <a:gd name="connsiteX6" fmla="*/ 1982305 w 3506871"/>
                  <a:gd name="connsiteY6" fmla="*/ 16856 h 2032666"/>
                  <a:gd name="connsiteX7" fmla="*/ 2125961 w 3506871"/>
                  <a:gd name="connsiteY7" fmla="*/ 16856 h 20326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506871" h="2032666">
                    <a:moveTo>
                      <a:pt x="3476241" y="796823"/>
                    </a:moveTo>
                    <a:cubicBezTo>
                      <a:pt x="3515957" y="819723"/>
                      <a:pt x="3516211" y="856905"/>
                      <a:pt x="3476749" y="879890"/>
                    </a:cubicBezTo>
                    <a:lnTo>
                      <a:pt x="1523451" y="2015108"/>
                    </a:lnTo>
                    <a:cubicBezTo>
                      <a:pt x="1483989" y="2038094"/>
                      <a:pt x="1419766" y="2038094"/>
                      <a:pt x="1379796" y="2015108"/>
                    </a:cubicBezTo>
                    <a:lnTo>
                      <a:pt x="29263" y="1235227"/>
                    </a:lnTo>
                    <a:cubicBezTo>
                      <a:pt x="-10454" y="1212242"/>
                      <a:pt x="-10708" y="1175145"/>
                      <a:pt x="28756" y="1152160"/>
                    </a:cubicBezTo>
                    <a:lnTo>
                      <a:pt x="1982305" y="16856"/>
                    </a:lnTo>
                    <a:cubicBezTo>
                      <a:pt x="2021768" y="-6044"/>
                      <a:pt x="2085906" y="-6044"/>
                      <a:pt x="2125961" y="16856"/>
                    </a:cubicBezTo>
                    <a:close/>
                  </a:path>
                </a:pathLst>
              </a:custGeom>
              <a:gradFill flip="none" rotWithShape="1">
                <a:gsLst>
                  <a:gs pos="100000">
                    <a:srgbClr val="2082E4"/>
                  </a:gs>
                  <a:gs pos="0">
                    <a:srgbClr val="509DEA"/>
                  </a:gs>
                </a:gsLst>
                <a:lin ang="0" scaled="1"/>
                <a:tileRect/>
              </a:gradFill>
              <a:ln w="843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6" name="">
              <a:extLst>
                <a:ext uri="{FF2B5EF4-FFF2-40B4-BE49-F238E27FC236}">
                  <a16:creationId xmlns:a16="http://schemas.microsoft.com/office/drawing/2014/main" id="{83DD4A5E-FC75-4E60-AAC3-6A0668D64F8F}"/>
                </a:ext>
              </a:extLst>
            </p:cNvPr>
            <p:cNvGrpSpPr/>
            <p:nvPr/>
          </p:nvGrpSpPr>
          <p:grpSpPr>
            <a:xfrm>
              <a:off x="3692083" y="2323947"/>
              <a:ext cx="3684667" cy="2499751"/>
              <a:chOff x="4476107" y="2126358"/>
              <a:chExt cx="3506871" cy="2379130"/>
            </a:xfrm>
          </p:grpSpPr>
          <p:sp>
            <p:nvSpPr>
              <p:cNvPr id="28" name="">
                <a:extLst>
                  <a:ext uri="{FF2B5EF4-FFF2-40B4-BE49-F238E27FC236}">
                    <a16:creationId xmlns:a16="http://schemas.microsoft.com/office/drawing/2014/main" id="{568E9BE7-B0AB-49E7-A473-7A52D6749D6C}"/>
                  </a:ext>
                </a:extLst>
              </p:cNvPr>
              <p:cNvSpPr/>
              <p:nvPr/>
            </p:nvSpPr>
            <p:spPr>
              <a:xfrm>
                <a:off x="4476107" y="2472822"/>
                <a:ext cx="3506871" cy="2032666"/>
              </a:xfrm>
              <a:custGeom>
                <a:avLst/>
                <a:gdLst>
                  <a:gd name="connsiteX0" fmla="*/ 3476241 w 3506871"/>
                  <a:gd name="connsiteY0" fmla="*/ 796823 h 2032666"/>
                  <a:gd name="connsiteX1" fmla="*/ 3476749 w 3506871"/>
                  <a:gd name="connsiteY1" fmla="*/ 879890 h 2032666"/>
                  <a:gd name="connsiteX2" fmla="*/ 1523451 w 3506871"/>
                  <a:gd name="connsiteY2" fmla="*/ 2015108 h 2032666"/>
                  <a:gd name="connsiteX3" fmla="*/ 1379796 w 3506871"/>
                  <a:gd name="connsiteY3" fmla="*/ 2015108 h 2032666"/>
                  <a:gd name="connsiteX4" fmla="*/ 29263 w 3506871"/>
                  <a:gd name="connsiteY4" fmla="*/ 1235227 h 2032666"/>
                  <a:gd name="connsiteX5" fmla="*/ 28756 w 3506871"/>
                  <a:gd name="connsiteY5" fmla="*/ 1152160 h 2032666"/>
                  <a:gd name="connsiteX6" fmla="*/ 1982305 w 3506871"/>
                  <a:gd name="connsiteY6" fmla="*/ 16856 h 2032666"/>
                  <a:gd name="connsiteX7" fmla="*/ 2125961 w 3506871"/>
                  <a:gd name="connsiteY7" fmla="*/ 16856 h 20326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506871" h="2032666">
                    <a:moveTo>
                      <a:pt x="3476241" y="796823"/>
                    </a:moveTo>
                    <a:cubicBezTo>
                      <a:pt x="3515957" y="819723"/>
                      <a:pt x="3516211" y="856905"/>
                      <a:pt x="3476749" y="879890"/>
                    </a:cubicBezTo>
                    <a:lnTo>
                      <a:pt x="1523451" y="2015108"/>
                    </a:lnTo>
                    <a:cubicBezTo>
                      <a:pt x="1483989" y="2038094"/>
                      <a:pt x="1419766" y="2038094"/>
                      <a:pt x="1379796" y="2015108"/>
                    </a:cubicBezTo>
                    <a:lnTo>
                      <a:pt x="29263" y="1235227"/>
                    </a:lnTo>
                    <a:cubicBezTo>
                      <a:pt x="-10454" y="1212242"/>
                      <a:pt x="-10708" y="1175145"/>
                      <a:pt x="28756" y="1152160"/>
                    </a:cubicBezTo>
                    <a:lnTo>
                      <a:pt x="1982305" y="16856"/>
                    </a:lnTo>
                    <a:cubicBezTo>
                      <a:pt x="2021768" y="-6044"/>
                      <a:pt x="2085906" y="-6044"/>
                      <a:pt x="2125961" y="16856"/>
                    </a:cubicBezTo>
                    <a:close/>
                  </a:path>
                </a:pathLst>
              </a:custGeom>
              <a:solidFill>
                <a:srgbClr val="FE8F02"/>
              </a:solidFill>
              <a:ln w="843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29" name="">
                <a:extLst>
                  <a:ext uri="{FF2B5EF4-FFF2-40B4-BE49-F238E27FC236}">
                    <a16:creationId xmlns:a16="http://schemas.microsoft.com/office/drawing/2014/main" id="{48B84FD6-42A2-4282-9AB8-3DF02C619F84}"/>
                  </a:ext>
                </a:extLst>
              </p:cNvPr>
              <p:cNvSpPr/>
              <p:nvPr/>
            </p:nvSpPr>
            <p:spPr>
              <a:xfrm>
                <a:off x="4534784" y="2977582"/>
                <a:ext cx="3367545" cy="1405967"/>
              </a:xfrm>
              <a:custGeom>
                <a:avLst/>
                <a:gdLst>
                  <a:gd name="connsiteX0" fmla="*/ 3366861 w 3367545"/>
                  <a:gd name="connsiteY0" fmla="*/ 2385 h 1405967"/>
                  <a:gd name="connsiteX1" fmla="*/ 3366861 w 3367545"/>
                  <a:gd name="connsiteY1" fmla="*/ 5427 h 1405967"/>
                  <a:gd name="connsiteX2" fmla="*/ 3366270 w 3367545"/>
                  <a:gd name="connsiteY2" fmla="*/ 7962 h 1405967"/>
                  <a:gd name="connsiteX3" fmla="*/ 3365425 w 3367545"/>
                  <a:gd name="connsiteY3" fmla="*/ 10836 h 1405967"/>
                  <a:gd name="connsiteX4" fmla="*/ 3364411 w 3367545"/>
                  <a:gd name="connsiteY4" fmla="*/ 13201 h 1405967"/>
                  <a:gd name="connsiteX5" fmla="*/ 3362975 w 3367545"/>
                  <a:gd name="connsiteY5" fmla="*/ 16243 h 1405967"/>
                  <a:gd name="connsiteX6" fmla="*/ 3361707 w 3367545"/>
                  <a:gd name="connsiteY6" fmla="*/ 18441 h 1405967"/>
                  <a:gd name="connsiteX7" fmla="*/ 3359425 w 3367545"/>
                  <a:gd name="connsiteY7" fmla="*/ 21821 h 1405967"/>
                  <a:gd name="connsiteX8" fmla="*/ 3357820 w 3367545"/>
                  <a:gd name="connsiteY8" fmla="*/ 23764 h 1405967"/>
                  <a:gd name="connsiteX9" fmla="*/ 3353678 w 3367545"/>
                  <a:gd name="connsiteY9" fmla="*/ 28243 h 1405967"/>
                  <a:gd name="connsiteX10" fmla="*/ 3352073 w 3367545"/>
                  <a:gd name="connsiteY10" fmla="*/ 29764 h 1405967"/>
                  <a:gd name="connsiteX11" fmla="*/ 3349116 w 3367545"/>
                  <a:gd name="connsiteY11" fmla="*/ 32299 h 1405967"/>
                  <a:gd name="connsiteX12" fmla="*/ 3346411 w 3367545"/>
                  <a:gd name="connsiteY12" fmla="*/ 34412 h 1405967"/>
                  <a:gd name="connsiteX13" fmla="*/ 3342863 w 3367545"/>
                  <a:gd name="connsiteY13" fmla="*/ 36778 h 1405967"/>
                  <a:gd name="connsiteX14" fmla="*/ 3339144 w 3367545"/>
                  <a:gd name="connsiteY14" fmla="*/ 39144 h 1405967"/>
                  <a:gd name="connsiteX15" fmla="*/ 3339144 w 3367545"/>
                  <a:gd name="connsiteY15" fmla="*/ 39144 h 1405967"/>
                  <a:gd name="connsiteX16" fmla="*/ 1464098 w 3367545"/>
                  <a:gd name="connsiteY16" fmla="*/ 1129238 h 1405967"/>
                  <a:gd name="connsiteX17" fmla="*/ 1454887 w 3367545"/>
                  <a:gd name="connsiteY17" fmla="*/ 1133886 h 1405967"/>
                  <a:gd name="connsiteX18" fmla="*/ 1452183 w 3367545"/>
                  <a:gd name="connsiteY18" fmla="*/ 1135069 h 1405967"/>
                  <a:gd name="connsiteX19" fmla="*/ 1444493 w 3367545"/>
                  <a:gd name="connsiteY19" fmla="*/ 1137942 h 1405967"/>
                  <a:gd name="connsiteX20" fmla="*/ 1441705 w 3367545"/>
                  <a:gd name="connsiteY20" fmla="*/ 1138872 h 1405967"/>
                  <a:gd name="connsiteX21" fmla="*/ 1436719 w 3367545"/>
                  <a:gd name="connsiteY21" fmla="*/ 1140308 h 1405967"/>
                  <a:gd name="connsiteX22" fmla="*/ 1432832 w 3367545"/>
                  <a:gd name="connsiteY22" fmla="*/ 1141407 h 1405967"/>
                  <a:gd name="connsiteX23" fmla="*/ 1427508 w 3367545"/>
                  <a:gd name="connsiteY23" fmla="*/ 1142505 h 1405967"/>
                  <a:gd name="connsiteX24" fmla="*/ 1423790 w 3367545"/>
                  <a:gd name="connsiteY24" fmla="*/ 1143265 h 1405967"/>
                  <a:gd name="connsiteX25" fmla="*/ 1412720 w 3367545"/>
                  <a:gd name="connsiteY25" fmla="*/ 1144787 h 1405967"/>
                  <a:gd name="connsiteX26" fmla="*/ 1409256 w 3367545"/>
                  <a:gd name="connsiteY26" fmla="*/ 1144787 h 1405967"/>
                  <a:gd name="connsiteX27" fmla="*/ 1402749 w 3367545"/>
                  <a:gd name="connsiteY27" fmla="*/ 1144787 h 1405967"/>
                  <a:gd name="connsiteX28" fmla="*/ 1388721 w 3367545"/>
                  <a:gd name="connsiteY28" fmla="*/ 1144787 h 1405967"/>
                  <a:gd name="connsiteX29" fmla="*/ 1383820 w 3367545"/>
                  <a:gd name="connsiteY29" fmla="*/ 1144787 h 1405967"/>
                  <a:gd name="connsiteX30" fmla="*/ 1379341 w 3367545"/>
                  <a:gd name="connsiteY30" fmla="*/ 1144364 h 1405967"/>
                  <a:gd name="connsiteX31" fmla="*/ 1374440 w 3367545"/>
                  <a:gd name="connsiteY31" fmla="*/ 1143857 h 1405967"/>
                  <a:gd name="connsiteX32" fmla="*/ 1370046 w 3367545"/>
                  <a:gd name="connsiteY32" fmla="*/ 1143265 h 1405967"/>
                  <a:gd name="connsiteX33" fmla="*/ 1364975 w 3367545"/>
                  <a:gd name="connsiteY33" fmla="*/ 1142336 h 1405967"/>
                  <a:gd name="connsiteX34" fmla="*/ 1360919 w 3367545"/>
                  <a:gd name="connsiteY34" fmla="*/ 1141491 h 1405967"/>
                  <a:gd name="connsiteX35" fmla="*/ 1354835 w 3367545"/>
                  <a:gd name="connsiteY35" fmla="*/ 1140055 h 1405967"/>
                  <a:gd name="connsiteX36" fmla="*/ 1351540 w 3367545"/>
                  <a:gd name="connsiteY36" fmla="*/ 1139125 h 1405967"/>
                  <a:gd name="connsiteX37" fmla="*/ 1341061 w 3367545"/>
                  <a:gd name="connsiteY37" fmla="*/ 1135660 h 1405967"/>
                  <a:gd name="connsiteX38" fmla="*/ 1336160 w 3367545"/>
                  <a:gd name="connsiteY38" fmla="*/ 1133548 h 1405967"/>
                  <a:gd name="connsiteX39" fmla="*/ 1333625 w 3367545"/>
                  <a:gd name="connsiteY39" fmla="*/ 1132449 h 1405967"/>
                  <a:gd name="connsiteX40" fmla="*/ 1326526 w 3367545"/>
                  <a:gd name="connsiteY40" fmla="*/ 1128731 h 1405967"/>
                  <a:gd name="connsiteX41" fmla="*/ 28977 w 3367545"/>
                  <a:gd name="connsiteY41" fmla="*/ 380200 h 1405967"/>
                  <a:gd name="connsiteX42" fmla="*/ 2020 w 3367545"/>
                  <a:gd name="connsiteY42" fmla="*/ 350877 h 1405967"/>
                  <a:gd name="connsiteX43" fmla="*/ 245 w 3367545"/>
                  <a:gd name="connsiteY43" fmla="*/ 340061 h 1405967"/>
                  <a:gd name="connsiteX44" fmla="*/ 245 w 3367545"/>
                  <a:gd name="connsiteY44" fmla="*/ 340061 h 1405967"/>
                  <a:gd name="connsiteX45" fmla="*/ -684 w 3367545"/>
                  <a:gd name="connsiteY45" fmla="*/ 603035 h 1405967"/>
                  <a:gd name="connsiteX46" fmla="*/ 28047 w 3367545"/>
                  <a:gd name="connsiteY46" fmla="*/ 643174 h 1405967"/>
                  <a:gd name="connsiteX47" fmla="*/ 1324668 w 3367545"/>
                  <a:gd name="connsiteY47" fmla="*/ 1391790 h 1405967"/>
                  <a:gd name="connsiteX48" fmla="*/ 1331766 w 3367545"/>
                  <a:gd name="connsiteY48" fmla="*/ 1395508 h 1405967"/>
                  <a:gd name="connsiteX49" fmla="*/ 1334301 w 3367545"/>
                  <a:gd name="connsiteY49" fmla="*/ 1396607 h 1405967"/>
                  <a:gd name="connsiteX50" fmla="*/ 1338695 w 3367545"/>
                  <a:gd name="connsiteY50" fmla="*/ 1398550 h 1405967"/>
                  <a:gd name="connsiteX51" fmla="*/ 1339202 w 3367545"/>
                  <a:gd name="connsiteY51" fmla="*/ 1398550 h 1405967"/>
                  <a:gd name="connsiteX52" fmla="*/ 1349680 w 3367545"/>
                  <a:gd name="connsiteY52" fmla="*/ 1402015 h 1405967"/>
                  <a:gd name="connsiteX53" fmla="*/ 1350526 w 3367545"/>
                  <a:gd name="connsiteY53" fmla="*/ 1402015 h 1405967"/>
                  <a:gd name="connsiteX54" fmla="*/ 1352976 w 3367545"/>
                  <a:gd name="connsiteY54" fmla="*/ 1402606 h 1405967"/>
                  <a:gd name="connsiteX55" fmla="*/ 1359061 w 3367545"/>
                  <a:gd name="connsiteY55" fmla="*/ 1404128 h 1405967"/>
                  <a:gd name="connsiteX56" fmla="*/ 1360666 w 3367545"/>
                  <a:gd name="connsiteY56" fmla="*/ 1404128 h 1405967"/>
                  <a:gd name="connsiteX57" fmla="*/ 1363032 w 3367545"/>
                  <a:gd name="connsiteY57" fmla="*/ 1404128 h 1405967"/>
                  <a:gd name="connsiteX58" fmla="*/ 1368187 w 3367545"/>
                  <a:gd name="connsiteY58" fmla="*/ 1405057 h 1405967"/>
                  <a:gd name="connsiteX59" fmla="*/ 1370299 w 3367545"/>
                  <a:gd name="connsiteY59" fmla="*/ 1405057 h 1405967"/>
                  <a:gd name="connsiteX60" fmla="*/ 1372581 w 3367545"/>
                  <a:gd name="connsiteY60" fmla="*/ 1405057 h 1405967"/>
                  <a:gd name="connsiteX61" fmla="*/ 1377398 w 3367545"/>
                  <a:gd name="connsiteY61" fmla="*/ 1405649 h 1405967"/>
                  <a:gd name="connsiteX62" fmla="*/ 1379763 w 3367545"/>
                  <a:gd name="connsiteY62" fmla="*/ 1405649 h 1405967"/>
                  <a:gd name="connsiteX63" fmla="*/ 1381876 w 3367545"/>
                  <a:gd name="connsiteY63" fmla="*/ 1405649 h 1405967"/>
                  <a:gd name="connsiteX64" fmla="*/ 1386862 w 3367545"/>
                  <a:gd name="connsiteY64" fmla="*/ 1405649 h 1405967"/>
                  <a:gd name="connsiteX65" fmla="*/ 1389312 w 3367545"/>
                  <a:gd name="connsiteY65" fmla="*/ 1405649 h 1405967"/>
                  <a:gd name="connsiteX66" fmla="*/ 1400805 w 3367545"/>
                  <a:gd name="connsiteY66" fmla="*/ 1405649 h 1405967"/>
                  <a:gd name="connsiteX67" fmla="*/ 1407396 w 3367545"/>
                  <a:gd name="connsiteY67" fmla="*/ 1405649 h 1405967"/>
                  <a:gd name="connsiteX68" fmla="*/ 1410100 w 3367545"/>
                  <a:gd name="connsiteY68" fmla="*/ 1405649 h 1405967"/>
                  <a:gd name="connsiteX69" fmla="*/ 1410861 w 3367545"/>
                  <a:gd name="connsiteY69" fmla="*/ 1405649 h 1405967"/>
                  <a:gd name="connsiteX70" fmla="*/ 1421931 w 3367545"/>
                  <a:gd name="connsiteY70" fmla="*/ 1404128 h 1405967"/>
                  <a:gd name="connsiteX71" fmla="*/ 1423283 w 3367545"/>
                  <a:gd name="connsiteY71" fmla="*/ 1404128 h 1405967"/>
                  <a:gd name="connsiteX72" fmla="*/ 1426410 w 3367545"/>
                  <a:gd name="connsiteY72" fmla="*/ 1403452 h 1405967"/>
                  <a:gd name="connsiteX73" fmla="*/ 1431733 w 3367545"/>
                  <a:gd name="connsiteY73" fmla="*/ 1402353 h 1405967"/>
                  <a:gd name="connsiteX74" fmla="*/ 1435621 w 3367545"/>
                  <a:gd name="connsiteY74" fmla="*/ 1401255 h 1405967"/>
                  <a:gd name="connsiteX75" fmla="*/ 1440184 w 3367545"/>
                  <a:gd name="connsiteY75" fmla="*/ 1401762 h 1405967"/>
                  <a:gd name="connsiteX76" fmla="*/ 1441282 w 3367545"/>
                  <a:gd name="connsiteY76" fmla="*/ 1401762 h 1405967"/>
                  <a:gd name="connsiteX77" fmla="*/ 1442972 w 3367545"/>
                  <a:gd name="connsiteY77" fmla="*/ 1401085 h 1405967"/>
                  <a:gd name="connsiteX78" fmla="*/ 1450577 w 3367545"/>
                  <a:gd name="connsiteY78" fmla="*/ 1398213 h 1405967"/>
                  <a:gd name="connsiteX79" fmla="*/ 1453366 w 3367545"/>
                  <a:gd name="connsiteY79" fmla="*/ 1397029 h 1405967"/>
                  <a:gd name="connsiteX80" fmla="*/ 1462577 w 3367545"/>
                  <a:gd name="connsiteY80" fmla="*/ 1392382 h 1405967"/>
                  <a:gd name="connsiteX81" fmla="*/ 3337624 w 3367545"/>
                  <a:gd name="connsiteY81" fmla="*/ 302288 h 1405967"/>
                  <a:gd name="connsiteX82" fmla="*/ 3338807 w 3367545"/>
                  <a:gd name="connsiteY82" fmla="*/ 301612 h 1405967"/>
                  <a:gd name="connsiteX83" fmla="*/ 3341341 w 3367545"/>
                  <a:gd name="connsiteY83" fmla="*/ 299921 h 1405967"/>
                  <a:gd name="connsiteX84" fmla="*/ 3344806 w 3367545"/>
                  <a:gd name="connsiteY84" fmla="*/ 297556 h 1405967"/>
                  <a:gd name="connsiteX85" fmla="*/ 3347594 w 3367545"/>
                  <a:gd name="connsiteY85" fmla="*/ 295443 h 1405967"/>
                  <a:gd name="connsiteX86" fmla="*/ 3350552 w 3367545"/>
                  <a:gd name="connsiteY86" fmla="*/ 292992 h 1405967"/>
                  <a:gd name="connsiteX87" fmla="*/ 3351144 w 3367545"/>
                  <a:gd name="connsiteY87" fmla="*/ 292485 h 1405967"/>
                  <a:gd name="connsiteX88" fmla="*/ 3352158 w 3367545"/>
                  <a:gd name="connsiteY88" fmla="*/ 291386 h 1405967"/>
                  <a:gd name="connsiteX89" fmla="*/ 3356299 w 3367545"/>
                  <a:gd name="connsiteY89" fmla="*/ 286908 h 1405967"/>
                  <a:gd name="connsiteX90" fmla="*/ 3357228 w 3367545"/>
                  <a:gd name="connsiteY90" fmla="*/ 285979 h 1405967"/>
                  <a:gd name="connsiteX91" fmla="*/ 3357820 w 3367545"/>
                  <a:gd name="connsiteY91" fmla="*/ 284965 h 1405967"/>
                  <a:gd name="connsiteX92" fmla="*/ 3360185 w 3367545"/>
                  <a:gd name="connsiteY92" fmla="*/ 281584 h 1405967"/>
                  <a:gd name="connsiteX93" fmla="*/ 3361115 w 3367545"/>
                  <a:gd name="connsiteY93" fmla="*/ 280148 h 1405967"/>
                  <a:gd name="connsiteX94" fmla="*/ 3361115 w 3367545"/>
                  <a:gd name="connsiteY94" fmla="*/ 279387 h 1405967"/>
                  <a:gd name="connsiteX95" fmla="*/ 3362552 w 3367545"/>
                  <a:gd name="connsiteY95" fmla="*/ 276345 h 1405967"/>
                  <a:gd name="connsiteX96" fmla="*/ 3363397 w 3367545"/>
                  <a:gd name="connsiteY96" fmla="*/ 274655 h 1405967"/>
                  <a:gd name="connsiteX97" fmla="*/ 3363397 w 3367545"/>
                  <a:gd name="connsiteY97" fmla="*/ 273979 h 1405967"/>
                  <a:gd name="connsiteX98" fmla="*/ 3364241 w 3367545"/>
                  <a:gd name="connsiteY98" fmla="*/ 271106 h 1405967"/>
                  <a:gd name="connsiteX99" fmla="*/ 3364749 w 3367545"/>
                  <a:gd name="connsiteY99" fmla="*/ 269162 h 1405967"/>
                  <a:gd name="connsiteX100" fmla="*/ 3364749 w 3367545"/>
                  <a:gd name="connsiteY100" fmla="*/ 268655 h 1405967"/>
                  <a:gd name="connsiteX101" fmla="*/ 3364749 w 3367545"/>
                  <a:gd name="connsiteY101" fmla="*/ 265528 h 1405967"/>
                  <a:gd name="connsiteX102" fmla="*/ 3364749 w 3367545"/>
                  <a:gd name="connsiteY102" fmla="*/ 263585 h 1405967"/>
                  <a:gd name="connsiteX103" fmla="*/ 3364749 w 3367545"/>
                  <a:gd name="connsiteY103" fmla="*/ 262740 h 1405967"/>
                  <a:gd name="connsiteX104" fmla="*/ 3365678 w 3367545"/>
                  <a:gd name="connsiteY104" fmla="*/ -319 h 1405967"/>
                  <a:gd name="connsiteX105" fmla="*/ 3366861 w 3367545"/>
                  <a:gd name="connsiteY105" fmla="*/ 2385 h 1405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</a:cxnLst>
                <a:rect l="l" t="t" r="r" b="b"/>
                <a:pathLst>
                  <a:path w="3367545" h="1405967">
                    <a:moveTo>
                      <a:pt x="3366861" y="2385"/>
                    </a:moveTo>
                    <a:cubicBezTo>
                      <a:pt x="3366861" y="3399"/>
                      <a:pt x="3366861" y="4413"/>
                      <a:pt x="3366861" y="5427"/>
                    </a:cubicBezTo>
                    <a:cubicBezTo>
                      <a:pt x="3366861" y="6441"/>
                      <a:pt x="3366861" y="7117"/>
                      <a:pt x="3366270" y="7962"/>
                    </a:cubicBezTo>
                    <a:cubicBezTo>
                      <a:pt x="3365678" y="8807"/>
                      <a:pt x="3365763" y="9906"/>
                      <a:pt x="3365425" y="10836"/>
                    </a:cubicBezTo>
                    <a:lnTo>
                      <a:pt x="3364411" y="13201"/>
                    </a:lnTo>
                    <a:cubicBezTo>
                      <a:pt x="3363989" y="14215"/>
                      <a:pt x="3363481" y="15229"/>
                      <a:pt x="3362975" y="16243"/>
                    </a:cubicBezTo>
                    <a:lnTo>
                      <a:pt x="3361707" y="18441"/>
                    </a:lnTo>
                    <a:lnTo>
                      <a:pt x="3359425" y="21821"/>
                    </a:lnTo>
                    <a:lnTo>
                      <a:pt x="3357820" y="23764"/>
                    </a:lnTo>
                    <a:cubicBezTo>
                      <a:pt x="3356552" y="25336"/>
                      <a:pt x="3355115" y="26832"/>
                      <a:pt x="3353678" y="28243"/>
                    </a:cubicBezTo>
                    <a:lnTo>
                      <a:pt x="3352073" y="29764"/>
                    </a:lnTo>
                    <a:lnTo>
                      <a:pt x="3349116" y="32299"/>
                    </a:lnTo>
                    <a:lnTo>
                      <a:pt x="3346411" y="34412"/>
                    </a:lnTo>
                    <a:lnTo>
                      <a:pt x="3342863" y="36778"/>
                    </a:lnTo>
                    <a:cubicBezTo>
                      <a:pt x="3341680" y="37538"/>
                      <a:pt x="3340496" y="38383"/>
                      <a:pt x="3339144" y="39144"/>
                    </a:cubicBezTo>
                    <a:lnTo>
                      <a:pt x="3339144" y="39144"/>
                    </a:lnTo>
                    <a:lnTo>
                      <a:pt x="1464098" y="1129238"/>
                    </a:lnTo>
                    <a:cubicBezTo>
                      <a:pt x="1461115" y="1130954"/>
                      <a:pt x="1458039" y="1132509"/>
                      <a:pt x="1454887" y="1133886"/>
                    </a:cubicBezTo>
                    <a:lnTo>
                      <a:pt x="1452183" y="1135069"/>
                    </a:lnTo>
                    <a:cubicBezTo>
                      <a:pt x="1449648" y="1136083"/>
                      <a:pt x="1447113" y="1137097"/>
                      <a:pt x="1444493" y="1137942"/>
                    </a:cubicBezTo>
                    <a:lnTo>
                      <a:pt x="1441705" y="1138872"/>
                    </a:lnTo>
                    <a:cubicBezTo>
                      <a:pt x="1440014" y="1139463"/>
                      <a:pt x="1438409" y="1139886"/>
                      <a:pt x="1436719" y="1140308"/>
                    </a:cubicBezTo>
                    <a:lnTo>
                      <a:pt x="1432832" y="1141407"/>
                    </a:lnTo>
                    <a:lnTo>
                      <a:pt x="1427508" y="1142505"/>
                    </a:lnTo>
                    <a:lnTo>
                      <a:pt x="1423790" y="1143265"/>
                    </a:lnTo>
                    <a:cubicBezTo>
                      <a:pt x="1420156" y="1143942"/>
                      <a:pt x="1416438" y="1144449"/>
                      <a:pt x="1412720" y="1144787"/>
                    </a:cubicBezTo>
                    <a:lnTo>
                      <a:pt x="1409256" y="1144787"/>
                    </a:lnTo>
                    <a:lnTo>
                      <a:pt x="1402749" y="1144787"/>
                    </a:lnTo>
                    <a:lnTo>
                      <a:pt x="1388721" y="1144787"/>
                    </a:lnTo>
                    <a:lnTo>
                      <a:pt x="1383820" y="1144787"/>
                    </a:lnTo>
                    <a:lnTo>
                      <a:pt x="1379341" y="1144364"/>
                    </a:lnTo>
                    <a:cubicBezTo>
                      <a:pt x="1377651" y="1144364"/>
                      <a:pt x="1376045" y="1144364"/>
                      <a:pt x="1374440" y="1143857"/>
                    </a:cubicBezTo>
                    <a:lnTo>
                      <a:pt x="1370046" y="1143265"/>
                    </a:lnTo>
                    <a:lnTo>
                      <a:pt x="1364975" y="1142336"/>
                    </a:lnTo>
                    <a:lnTo>
                      <a:pt x="1360919" y="1141491"/>
                    </a:lnTo>
                    <a:lnTo>
                      <a:pt x="1354835" y="1140055"/>
                    </a:lnTo>
                    <a:lnTo>
                      <a:pt x="1351540" y="1139125"/>
                    </a:lnTo>
                    <a:cubicBezTo>
                      <a:pt x="1347906" y="1138111"/>
                      <a:pt x="1344441" y="1136928"/>
                      <a:pt x="1341061" y="1135660"/>
                    </a:cubicBezTo>
                    <a:lnTo>
                      <a:pt x="1336160" y="1133548"/>
                    </a:lnTo>
                    <a:lnTo>
                      <a:pt x="1333625" y="1132449"/>
                    </a:lnTo>
                    <a:cubicBezTo>
                      <a:pt x="1331174" y="1131266"/>
                      <a:pt x="1328808" y="1129999"/>
                      <a:pt x="1326526" y="1128731"/>
                    </a:cubicBezTo>
                    <a:lnTo>
                      <a:pt x="28977" y="380200"/>
                    </a:lnTo>
                    <a:cubicBezTo>
                      <a:pt x="16690" y="374073"/>
                      <a:pt x="7099" y="363629"/>
                      <a:pt x="2020" y="350877"/>
                    </a:cubicBezTo>
                    <a:cubicBezTo>
                      <a:pt x="846" y="347396"/>
                      <a:pt x="245" y="343736"/>
                      <a:pt x="245" y="340061"/>
                    </a:cubicBezTo>
                    <a:lnTo>
                      <a:pt x="245" y="340061"/>
                    </a:lnTo>
                    <a:lnTo>
                      <a:pt x="-684" y="603035"/>
                    </a:lnTo>
                    <a:cubicBezTo>
                      <a:pt x="-684" y="617570"/>
                      <a:pt x="8865" y="632104"/>
                      <a:pt x="28047" y="643174"/>
                    </a:cubicBezTo>
                    <a:lnTo>
                      <a:pt x="1324668" y="1391790"/>
                    </a:lnTo>
                    <a:cubicBezTo>
                      <a:pt x="1326949" y="1393142"/>
                      <a:pt x="1329315" y="1394325"/>
                      <a:pt x="1331766" y="1395508"/>
                    </a:cubicBezTo>
                    <a:lnTo>
                      <a:pt x="1334301" y="1396607"/>
                    </a:lnTo>
                    <a:lnTo>
                      <a:pt x="1338695" y="1398550"/>
                    </a:lnTo>
                    <a:lnTo>
                      <a:pt x="1339202" y="1398550"/>
                    </a:lnTo>
                    <a:cubicBezTo>
                      <a:pt x="1342582" y="1399818"/>
                      <a:pt x="1346047" y="1401001"/>
                      <a:pt x="1349680" y="1402015"/>
                    </a:cubicBezTo>
                    <a:lnTo>
                      <a:pt x="1350526" y="1402015"/>
                    </a:lnTo>
                    <a:lnTo>
                      <a:pt x="1352976" y="1402606"/>
                    </a:lnTo>
                    <a:lnTo>
                      <a:pt x="1359061" y="1404128"/>
                    </a:lnTo>
                    <a:lnTo>
                      <a:pt x="1360666" y="1404128"/>
                    </a:lnTo>
                    <a:lnTo>
                      <a:pt x="1363032" y="1404128"/>
                    </a:lnTo>
                    <a:lnTo>
                      <a:pt x="1368187" y="1405057"/>
                    </a:lnTo>
                    <a:lnTo>
                      <a:pt x="1370299" y="1405057"/>
                    </a:lnTo>
                    <a:lnTo>
                      <a:pt x="1372581" y="1405057"/>
                    </a:lnTo>
                    <a:lnTo>
                      <a:pt x="1377398" y="1405649"/>
                    </a:lnTo>
                    <a:cubicBezTo>
                      <a:pt x="1378184" y="1405607"/>
                      <a:pt x="1378978" y="1405607"/>
                      <a:pt x="1379763" y="1405649"/>
                    </a:cubicBezTo>
                    <a:lnTo>
                      <a:pt x="1381876" y="1405649"/>
                    </a:lnTo>
                    <a:lnTo>
                      <a:pt x="1386862" y="1405649"/>
                    </a:lnTo>
                    <a:lnTo>
                      <a:pt x="1389312" y="1405649"/>
                    </a:lnTo>
                    <a:lnTo>
                      <a:pt x="1400805" y="1405649"/>
                    </a:lnTo>
                    <a:lnTo>
                      <a:pt x="1407396" y="1405649"/>
                    </a:lnTo>
                    <a:lnTo>
                      <a:pt x="1410100" y="1405649"/>
                    </a:lnTo>
                    <a:lnTo>
                      <a:pt x="1410861" y="1405649"/>
                    </a:lnTo>
                    <a:cubicBezTo>
                      <a:pt x="1414579" y="1405649"/>
                      <a:pt x="1418297" y="1404804"/>
                      <a:pt x="1421931" y="1404128"/>
                    </a:cubicBezTo>
                    <a:lnTo>
                      <a:pt x="1423283" y="1404128"/>
                    </a:lnTo>
                    <a:lnTo>
                      <a:pt x="1426410" y="1403452"/>
                    </a:lnTo>
                    <a:lnTo>
                      <a:pt x="1431733" y="1402353"/>
                    </a:lnTo>
                    <a:lnTo>
                      <a:pt x="1435621" y="1401255"/>
                    </a:lnTo>
                    <a:lnTo>
                      <a:pt x="1440184" y="1401762"/>
                    </a:lnTo>
                    <a:lnTo>
                      <a:pt x="1441282" y="1401762"/>
                    </a:lnTo>
                    <a:lnTo>
                      <a:pt x="1442972" y="1401085"/>
                    </a:lnTo>
                    <a:cubicBezTo>
                      <a:pt x="1445592" y="1400241"/>
                      <a:pt x="1448127" y="1399227"/>
                      <a:pt x="1450577" y="1398213"/>
                    </a:cubicBezTo>
                    <a:lnTo>
                      <a:pt x="1453366" y="1397029"/>
                    </a:lnTo>
                    <a:cubicBezTo>
                      <a:pt x="1456518" y="1395652"/>
                      <a:pt x="1459594" y="1394097"/>
                      <a:pt x="1462577" y="1392382"/>
                    </a:cubicBezTo>
                    <a:lnTo>
                      <a:pt x="3337624" y="302288"/>
                    </a:lnTo>
                    <a:lnTo>
                      <a:pt x="3338807" y="301612"/>
                    </a:lnTo>
                    <a:lnTo>
                      <a:pt x="3341341" y="299921"/>
                    </a:lnTo>
                    <a:cubicBezTo>
                      <a:pt x="3342524" y="299203"/>
                      <a:pt x="3343708" y="298409"/>
                      <a:pt x="3344806" y="297556"/>
                    </a:cubicBezTo>
                    <a:cubicBezTo>
                      <a:pt x="3345820" y="296879"/>
                      <a:pt x="3346665" y="296119"/>
                      <a:pt x="3347594" y="295443"/>
                    </a:cubicBezTo>
                    <a:lnTo>
                      <a:pt x="3350552" y="292992"/>
                    </a:lnTo>
                    <a:lnTo>
                      <a:pt x="3351144" y="292485"/>
                    </a:lnTo>
                    <a:cubicBezTo>
                      <a:pt x="3351482" y="292139"/>
                      <a:pt x="3351820" y="291775"/>
                      <a:pt x="3352158" y="291386"/>
                    </a:cubicBezTo>
                    <a:cubicBezTo>
                      <a:pt x="3353595" y="289975"/>
                      <a:pt x="3355031" y="288480"/>
                      <a:pt x="3356299" y="286908"/>
                    </a:cubicBezTo>
                    <a:lnTo>
                      <a:pt x="3357228" y="285979"/>
                    </a:lnTo>
                    <a:cubicBezTo>
                      <a:pt x="3357482" y="285657"/>
                      <a:pt x="3357651" y="285319"/>
                      <a:pt x="3357820" y="284965"/>
                    </a:cubicBezTo>
                    <a:cubicBezTo>
                      <a:pt x="3358665" y="283866"/>
                      <a:pt x="3359425" y="282683"/>
                      <a:pt x="3360185" y="281584"/>
                    </a:cubicBezTo>
                    <a:cubicBezTo>
                      <a:pt x="3360947" y="280486"/>
                      <a:pt x="3360862" y="280655"/>
                      <a:pt x="3361115" y="280148"/>
                    </a:cubicBezTo>
                    <a:cubicBezTo>
                      <a:pt x="3361369" y="279641"/>
                      <a:pt x="3361115" y="279641"/>
                      <a:pt x="3361115" y="279387"/>
                    </a:cubicBezTo>
                    <a:cubicBezTo>
                      <a:pt x="3361622" y="278407"/>
                      <a:pt x="3362129" y="277393"/>
                      <a:pt x="3362552" y="276345"/>
                    </a:cubicBezTo>
                    <a:lnTo>
                      <a:pt x="3363397" y="274655"/>
                    </a:lnTo>
                    <a:cubicBezTo>
                      <a:pt x="3363397" y="274435"/>
                      <a:pt x="3363397" y="274198"/>
                      <a:pt x="3363397" y="273979"/>
                    </a:cubicBezTo>
                    <a:cubicBezTo>
                      <a:pt x="3363397" y="273049"/>
                      <a:pt x="3363904" y="272120"/>
                      <a:pt x="3364241" y="271106"/>
                    </a:cubicBezTo>
                    <a:cubicBezTo>
                      <a:pt x="3364411" y="270472"/>
                      <a:pt x="3364580" y="269821"/>
                      <a:pt x="3364749" y="269162"/>
                    </a:cubicBezTo>
                    <a:cubicBezTo>
                      <a:pt x="3364749" y="268993"/>
                      <a:pt x="3364749" y="268824"/>
                      <a:pt x="3364749" y="268655"/>
                    </a:cubicBezTo>
                    <a:cubicBezTo>
                      <a:pt x="3364749" y="267557"/>
                      <a:pt x="3364749" y="266542"/>
                      <a:pt x="3364749" y="265528"/>
                    </a:cubicBezTo>
                    <a:cubicBezTo>
                      <a:pt x="3364749" y="264878"/>
                      <a:pt x="3364749" y="264236"/>
                      <a:pt x="3364749" y="263585"/>
                    </a:cubicBezTo>
                    <a:lnTo>
                      <a:pt x="3364749" y="262740"/>
                    </a:lnTo>
                    <a:lnTo>
                      <a:pt x="3365678" y="-319"/>
                    </a:lnTo>
                    <a:cubicBezTo>
                      <a:pt x="3366861" y="526"/>
                      <a:pt x="3366861" y="1455"/>
                      <a:pt x="3366861" y="2385"/>
                    </a:cubicBezTo>
                    <a:close/>
                  </a:path>
                </a:pathLst>
              </a:custGeom>
              <a:solidFill>
                <a:srgbClr val="D9FFF5"/>
              </a:solidFill>
              <a:ln w="843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dirty="0"/>
              </a:p>
            </p:txBody>
          </p:sp>
          <p:sp>
            <p:nvSpPr>
              <p:cNvPr id="30" name="">
                <a:extLst>
                  <a:ext uri="{FF2B5EF4-FFF2-40B4-BE49-F238E27FC236}">
                    <a16:creationId xmlns:a16="http://schemas.microsoft.com/office/drawing/2014/main" id="{B5CF8CF0-9477-4B4F-9705-FBDDB017C8CA}"/>
                  </a:ext>
                </a:extLst>
              </p:cNvPr>
              <p:cNvSpPr/>
              <p:nvPr/>
            </p:nvSpPr>
            <p:spPr>
              <a:xfrm>
                <a:off x="4533855" y="3074508"/>
                <a:ext cx="3369658" cy="1127698"/>
              </a:xfrm>
              <a:custGeom>
                <a:avLst/>
                <a:gdLst>
                  <a:gd name="connsiteX0" fmla="*/ 1394382 w 3369658"/>
                  <a:gd name="connsiteY0" fmla="*/ 1127379 h 1127698"/>
                  <a:gd name="connsiteX1" fmla="*/ 1390411 w 3369658"/>
                  <a:gd name="connsiteY1" fmla="*/ 1127379 h 1127698"/>
                  <a:gd name="connsiteX2" fmla="*/ 1387876 w 3369658"/>
                  <a:gd name="connsiteY2" fmla="*/ 1127379 h 1127698"/>
                  <a:gd name="connsiteX3" fmla="*/ 1382890 w 3369658"/>
                  <a:gd name="connsiteY3" fmla="*/ 1127379 h 1127698"/>
                  <a:gd name="connsiteX4" fmla="*/ 1380693 w 3369658"/>
                  <a:gd name="connsiteY4" fmla="*/ 1127379 h 1127698"/>
                  <a:gd name="connsiteX5" fmla="*/ 1379341 w 3369658"/>
                  <a:gd name="connsiteY5" fmla="*/ 1127379 h 1127698"/>
                  <a:gd name="connsiteX6" fmla="*/ 1378327 w 3369658"/>
                  <a:gd name="connsiteY6" fmla="*/ 1127379 h 1127698"/>
                  <a:gd name="connsiteX7" fmla="*/ 1373426 w 3369658"/>
                  <a:gd name="connsiteY7" fmla="*/ 1126872 h 1127698"/>
                  <a:gd name="connsiteX8" fmla="*/ 1372412 w 3369658"/>
                  <a:gd name="connsiteY8" fmla="*/ 1126872 h 1127698"/>
                  <a:gd name="connsiteX9" fmla="*/ 1371060 w 3369658"/>
                  <a:gd name="connsiteY9" fmla="*/ 1126872 h 1127698"/>
                  <a:gd name="connsiteX10" fmla="*/ 1369031 w 3369658"/>
                  <a:gd name="connsiteY10" fmla="*/ 1126872 h 1127698"/>
                  <a:gd name="connsiteX11" fmla="*/ 1363792 w 3369658"/>
                  <a:gd name="connsiteY11" fmla="*/ 1125943 h 1127698"/>
                  <a:gd name="connsiteX12" fmla="*/ 1362778 w 3369658"/>
                  <a:gd name="connsiteY12" fmla="*/ 1125943 h 1127698"/>
                  <a:gd name="connsiteX13" fmla="*/ 1361342 w 3369658"/>
                  <a:gd name="connsiteY13" fmla="*/ 1125943 h 1127698"/>
                  <a:gd name="connsiteX14" fmla="*/ 1359652 w 3369658"/>
                  <a:gd name="connsiteY14" fmla="*/ 1125943 h 1127698"/>
                  <a:gd name="connsiteX15" fmla="*/ 1353568 w 3369658"/>
                  <a:gd name="connsiteY15" fmla="*/ 1124422 h 1127698"/>
                  <a:gd name="connsiteX16" fmla="*/ 1352469 w 3369658"/>
                  <a:gd name="connsiteY16" fmla="*/ 1124422 h 1127698"/>
                  <a:gd name="connsiteX17" fmla="*/ 1351033 w 3369658"/>
                  <a:gd name="connsiteY17" fmla="*/ 1124422 h 1127698"/>
                  <a:gd name="connsiteX18" fmla="*/ 1350441 w 3369658"/>
                  <a:gd name="connsiteY18" fmla="*/ 1124422 h 1127698"/>
                  <a:gd name="connsiteX19" fmla="*/ 1339540 w 3369658"/>
                  <a:gd name="connsiteY19" fmla="*/ 1120704 h 1127698"/>
                  <a:gd name="connsiteX20" fmla="*/ 1339033 w 3369658"/>
                  <a:gd name="connsiteY20" fmla="*/ 1120704 h 1127698"/>
                  <a:gd name="connsiteX21" fmla="*/ 1335399 w 3369658"/>
                  <a:gd name="connsiteY21" fmla="*/ 1119098 h 1127698"/>
                  <a:gd name="connsiteX22" fmla="*/ 1333540 w 3369658"/>
                  <a:gd name="connsiteY22" fmla="*/ 1118337 h 1127698"/>
                  <a:gd name="connsiteX23" fmla="*/ 1331935 w 3369658"/>
                  <a:gd name="connsiteY23" fmla="*/ 1117661 h 1127698"/>
                  <a:gd name="connsiteX24" fmla="*/ 1324667 w 3369658"/>
                  <a:gd name="connsiteY24" fmla="*/ 1113859 h 1127698"/>
                  <a:gd name="connsiteX25" fmla="*/ -684 w 3369658"/>
                  <a:gd name="connsiteY25" fmla="*/ 347581 h 1127698"/>
                  <a:gd name="connsiteX26" fmla="*/ 1344 w 3369658"/>
                  <a:gd name="connsiteY26" fmla="*/ 343864 h 1127698"/>
                  <a:gd name="connsiteX27" fmla="*/ 1326949 w 3369658"/>
                  <a:gd name="connsiteY27" fmla="*/ 1107098 h 1127698"/>
                  <a:gd name="connsiteX28" fmla="*/ 1333963 w 3369658"/>
                  <a:gd name="connsiteY28" fmla="*/ 1110732 h 1127698"/>
                  <a:gd name="connsiteX29" fmla="*/ 1335399 w 3369658"/>
                  <a:gd name="connsiteY29" fmla="*/ 1111408 h 1127698"/>
                  <a:gd name="connsiteX30" fmla="*/ 1337259 w 3369658"/>
                  <a:gd name="connsiteY30" fmla="*/ 1112253 h 1127698"/>
                  <a:gd name="connsiteX31" fmla="*/ 1340723 w 3369658"/>
                  <a:gd name="connsiteY31" fmla="*/ 1113690 h 1127698"/>
                  <a:gd name="connsiteX32" fmla="*/ 1340723 w 3369658"/>
                  <a:gd name="connsiteY32" fmla="*/ 1115887 h 1127698"/>
                  <a:gd name="connsiteX33" fmla="*/ 1341484 w 3369658"/>
                  <a:gd name="connsiteY33" fmla="*/ 1113859 h 1127698"/>
                  <a:gd name="connsiteX34" fmla="*/ 1351793 w 3369658"/>
                  <a:gd name="connsiteY34" fmla="*/ 1117323 h 1127698"/>
                  <a:gd name="connsiteX35" fmla="*/ 1352300 w 3369658"/>
                  <a:gd name="connsiteY35" fmla="*/ 1117323 h 1127698"/>
                  <a:gd name="connsiteX36" fmla="*/ 1353821 w 3369658"/>
                  <a:gd name="connsiteY36" fmla="*/ 1117323 h 1127698"/>
                  <a:gd name="connsiteX37" fmla="*/ 1355089 w 3369658"/>
                  <a:gd name="connsiteY37" fmla="*/ 1117323 h 1127698"/>
                  <a:gd name="connsiteX38" fmla="*/ 1361004 w 3369658"/>
                  <a:gd name="connsiteY38" fmla="*/ 1118760 h 1127698"/>
                  <a:gd name="connsiteX39" fmla="*/ 1362610 w 3369658"/>
                  <a:gd name="connsiteY39" fmla="*/ 1118760 h 1127698"/>
                  <a:gd name="connsiteX40" fmla="*/ 1363877 w 3369658"/>
                  <a:gd name="connsiteY40" fmla="*/ 1118760 h 1127698"/>
                  <a:gd name="connsiteX41" fmla="*/ 1364975 w 3369658"/>
                  <a:gd name="connsiteY41" fmla="*/ 1118760 h 1127698"/>
                  <a:gd name="connsiteX42" fmla="*/ 1370046 w 3369658"/>
                  <a:gd name="connsiteY42" fmla="*/ 1119605 h 1127698"/>
                  <a:gd name="connsiteX43" fmla="*/ 1374355 w 3369658"/>
                  <a:gd name="connsiteY43" fmla="*/ 1120197 h 1127698"/>
                  <a:gd name="connsiteX44" fmla="*/ 1379172 w 3369658"/>
                  <a:gd name="connsiteY44" fmla="*/ 1120788 h 1127698"/>
                  <a:gd name="connsiteX45" fmla="*/ 1383566 w 3369658"/>
                  <a:gd name="connsiteY45" fmla="*/ 1120788 h 1127698"/>
                  <a:gd name="connsiteX46" fmla="*/ 1388468 w 3369658"/>
                  <a:gd name="connsiteY46" fmla="*/ 1120788 h 1127698"/>
                  <a:gd name="connsiteX47" fmla="*/ 1391932 w 3369658"/>
                  <a:gd name="connsiteY47" fmla="*/ 1120788 h 1127698"/>
                  <a:gd name="connsiteX48" fmla="*/ 1402326 w 3369658"/>
                  <a:gd name="connsiteY48" fmla="*/ 1120788 h 1127698"/>
                  <a:gd name="connsiteX49" fmla="*/ 1408748 w 3369658"/>
                  <a:gd name="connsiteY49" fmla="*/ 1120788 h 1127698"/>
                  <a:gd name="connsiteX50" fmla="*/ 1411368 w 3369658"/>
                  <a:gd name="connsiteY50" fmla="*/ 1120788 h 1127698"/>
                  <a:gd name="connsiteX51" fmla="*/ 1412382 w 3369658"/>
                  <a:gd name="connsiteY51" fmla="*/ 1122732 h 1127698"/>
                  <a:gd name="connsiteX52" fmla="*/ 1412382 w 3369658"/>
                  <a:gd name="connsiteY52" fmla="*/ 1120619 h 1127698"/>
                  <a:gd name="connsiteX53" fmla="*/ 1423283 w 3369658"/>
                  <a:gd name="connsiteY53" fmla="*/ 1119183 h 1127698"/>
                  <a:gd name="connsiteX54" fmla="*/ 1423790 w 3369658"/>
                  <a:gd name="connsiteY54" fmla="*/ 1119183 h 1127698"/>
                  <a:gd name="connsiteX55" fmla="*/ 1425480 w 3369658"/>
                  <a:gd name="connsiteY55" fmla="*/ 1118760 h 1127698"/>
                  <a:gd name="connsiteX56" fmla="*/ 1427424 w 3369658"/>
                  <a:gd name="connsiteY56" fmla="*/ 1118760 h 1127698"/>
                  <a:gd name="connsiteX57" fmla="*/ 1432156 w 3369658"/>
                  <a:gd name="connsiteY57" fmla="*/ 1117746 h 1127698"/>
                  <a:gd name="connsiteX58" fmla="*/ 1434775 w 3369658"/>
                  <a:gd name="connsiteY58" fmla="*/ 1117070 h 1127698"/>
                  <a:gd name="connsiteX59" fmla="*/ 1436803 w 3369658"/>
                  <a:gd name="connsiteY59" fmla="*/ 1116563 h 1127698"/>
                  <a:gd name="connsiteX60" fmla="*/ 1440859 w 3369658"/>
                  <a:gd name="connsiteY60" fmla="*/ 1115380 h 1127698"/>
                  <a:gd name="connsiteX61" fmla="*/ 1441451 w 3369658"/>
                  <a:gd name="connsiteY61" fmla="*/ 1115380 h 1127698"/>
                  <a:gd name="connsiteX62" fmla="*/ 1442719 w 3369658"/>
                  <a:gd name="connsiteY62" fmla="*/ 1114958 h 1127698"/>
                  <a:gd name="connsiteX63" fmla="*/ 1443648 w 3369658"/>
                  <a:gd name="connsiteY63" fmla="*/ 1114958 h 1127698"/>
                  <a:gd name="connsiteX64" fmla="*/ 1451169 w 3369658"/>
                  <a:gd name="connsiteY64" fmla="*/ 1112084 h 1127698"/>
                  <a:gd name="connsiteX65" fmla="*/ 1452014 w 3369658"/>
                  <a:gd name="connsiteY65" fmla="*/ 1112084 h 1127698"/>
                  <a:gd name="connsiteX66" fmla="*/ 1453873 w 3369658"/>
                  <a:gd name="connsiteY66" fmla="*/ 1111239 h 1127698"/>
                  <a:gd name="connsiteX67" fmla="*/ 1462830 w 3369658"/>
                  <a:gd name="connsiteY67" fmla="*/ 1106676 h 1127698"/>
                  <a:gd name="connsiteX68" fmla="*/ 3366861 w 3369658"/>
                  <a:gd name="connsiteY68" fmla="*/ -319 h 1127698"/>
                  <a:gd name="connsiteX69" fmla="*/ 3368974 w 3369658"/>
                  <a:gd name="connsiteY69" fmla="*/ 3399 h 1127698"/>
                  <a:gd name="connsiteX70" fmla="*/ 1464605 w 3369658"/>
                  <a:gd name="connsiteY70" fmla="*/ 1110479 h 1127698"/>
                  <a:gd name="connsiteX71" fmla="*/ 1455225 w 3369658"/>
                  <a:gd name="connsiteY71" fmla="*/ 1115211 h 1127698"/>
                  <a:gd name="connsiteX72" fmla="*/ 1453197 w 3369658"/>
                  <a:gd name="connsiteY72" fmla="*/ 1116056 h 1127698"/>
                  <a:gd name="connsiteX73" fmla="*/ 1452352 w 3369658"/>
                  <a:gd name="connsiteY73" fmla="*/ 1116056 h 1127698"/>
                  <a:gd name="connsiteX74" fmla="*/ 1444577 w 3369658"/>
                  <a:gd name="connsiteY74" fmla="*/ 1119014 h 1127698"/>
                  <a:gd name="connsiteX75" fmla="*/ 1443902 w 3369658"/>
                  <a:gd name="connsiteY75" fmla="*/ 1119014 h 1127698"/>
                  <a:gd name="connsiteX76" fmla="*/ 1442803 w 3369658"/>
                  <a:gd name="connsiteY76" fmla="*/ 1119014 h 1127698"/>
                  <a:gd name="connsiteX77" fmla="*/ 1442127 w 3369658"/>
                  <a:gd name="connsiteY77" fmla="*/ 1119014 h 1127698"/>
                  <a:gd name="connsiteX78" fmla="*/ 1437479 w 3369658"/>
                  <a:gd name="connsiteY78" fmla="*/ 1120365 h 1127698"/>
                  <a:gd name="connsiteX79" fmla="*/ 1435536 w 3369658"/>
                  <a:gd name="connsiteY79" fmla="*/ 1120872 h 1127698"/>
                  <a:gd name="connsiteX80" fmla="*/ 1432747 w 3369658"/>
                  <a:gd name="connsiteY80" fmla="*/ 1121633 h 1127698"/>
                  <a:gd name="connsiteX81" fmla="*/ 1427846 w 3369658"/>
                  <a:gd name="connsiteY81" fmla="*/ 1122647 h 1127698"/>
                  <a:gd name="connsiteX82" fmla="*/ 1425987 w 3369658"/>
                  <a:gd name="connsiteY82" fmla="*/ 1122647 h 1127698"/>
                  <a:gd name="connsiteX83" fmla="*/ 1424128 w 3369658"/>
                  <a:gd name="connsiteY83" fmla="*/ 1123070 h 1127698"/>
                  <a:gd name="connsiteX84" fmla="*/ 1423536 w 3369658"/>
                  <a:gd name="connsiteY84" fmla="*/ 1123070 h 1127698"/>
                  <a:gd name="connsiteX85" fmla="*/ 1412382 w 3369658"/>
                  <a:gd name="connsiteY85" fmla="*/ 1124591 h 1127698"/>
                  <a:gd name="connsiteX86" fmla="*/ 1411537 w 3369658"/>
                  <a:gd name="connsiteY86" fmla="*/ 1124591 h 1127698"/>
                  <a:gd name="connsiteX87" fmla="*/ 1408833 w 3369658"/>
                  <a:gd name="connsiteY87" fmla="*/ 1124591 h 1127698"/>
                  <a:gd name="connsiteX88" fmla="*/ 1402242 w 3369658"/>
                  <a:gd name="connsiteY88" fmla="*/ 1124591 h 1127698"/>
                  <a:gd name="connsiteX89" fmla="*/ 1394382 w 3369658"/>
                  <a:gd name="connsiteY89" fmla="*/ 1124591 h 1127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3369658" h="1127698">
                    <a:moveTo>
                      <a:pt x="1394382" y="1127379"/>
                    </a:moveTo>
                    <a:lnTo>
                      <a:pt x="1390411" y="1127379"/>
                    </a:lnTo>
                    <a:lnTo>
                      <a:pt x="1387876" y="1127379"/>
                    </a:lnTo>
                    <a:lnTo>
                      <a:pt x="1382890" y="1127379"/>
                    </a:lnTo>
                    <a:lnTo>
                      <a:pt x="1380693" y="1127379"/>
                    </a:lnTo>
                    <a:lnTo>
                      <a:pt x="1379341" y="1127379"/>
                    </a:lnTo>
                    <a:lnTo>
                      <a:pt x="1378327" y="1127379"/>
                    </a:lnTo>
                    <a:lnTo>
                      <a:pt x="1373426" y="1126872"/>
                    </a:lnTo>
                    <a:lnTo>
                      <a:pt x="1372412" y="1126872"/>
                    </a:lnTo>
                    <a:lnTo>
                      <a:pt x="1371060" y="1126872"/>
                    </a:lnTo>
                    <a:lnTo>
                      <a:pt x="1369031" y="1126872"/>
                    </a:lnTo>
                    <a:lnTo>
                      <a:pt x="1363792" y="1125943"/>
                    </a:lnTo>
                    <a:lnTo>
                      <a:pt x="1362778" y="1125943"/>
                    </a:lnTo>
                    <a:lnTo>
                      <a:pt x="1361342" y="1125943"/>
                    </a:lnTo>
                    <a:lnTo>
                      <a:pt x="1359652" y="1125943"/>
                    </a:lnTo>
                    <a:lnTo>
                      <a:pt x="1353568" y="1124422"/>
                    </a:lnTo>
                    <a:lnTo>
                      <a:pt x="1352469" y="1124422"/>
                    </a:lnTo>
                    <a:lnTo>
                      <a:pt x="1351033" y="1124422"/>
                    </a:lnTo>
                    <a:lnTo>
                      <a:pt x="1350441" y="1124422"/>
                    </a:lnTo>
                    <a:cubicBezTo>
                      <a:pt x="1346300" y="1123154"/>
                      <a:pt x="1342836" y="1121971"/>
                      <a:pt x="1339540" y="1120704"/>
                    </a:cubicBezTo>
                    <a:lnTo>
                      <a:pt x="1339033" y="1120704"/>
                    </a:lnTo>
                    <a:lnTo>
                      <a:pt x="1335399" y="1119098"/>
                    </a:lnTo>
                    <a:lnTo>
                      <a:pt x="1333540" y="1118337"/>
                    </a:lnTo>
                    <a:lnTo>
                      <a:pt x="1331935" y="1117661"/>
                    </a:lnTo>
                    <a:cubicBezTo>
                      <a:pt x="1329484" y="1116394"/>
                      <a:pt x="1327033" y="1115211"/>
                      <a:pt x="1324667" y="1113859"/>
                    </a:cubicBezTo>
                    <a:lnTo>
                      <a:pt x="-684" y="347581"/>
                    </a:lnTo>
                    <a:lnTo>
                      <a:pt x="1344" y="343864"/>
                    </a:lnTo>
                    <a:lnTo>
                      <a:pt x="1326949" y="1107098"/>
                    </a:lnTo>
                    <a:cubicBezTo>
                      <a:pt x="1329214" y="1108442"/>
                      <a:pt x="1331554" y="1109659"/>
                      <a:pt x="1333963" y="1110732"/>
                    </a:cubicBezTo>
                    <a:lnTo>
                      <a:pt x="1335399" y="1111408"/>
                    </a:lnTo>
                    <a:lnTo>
                      <a:pt x="1337259" y="1112253"/>
                    </a:lnTo>
                    <a:lnTo>
                      <a:pt x="1340723" y="1113690"/>
                    </a:lnTo>
                    <a:lnTo>
                      <a:pt x="1340723" y="1115887"/>
                    </a:lnTo>
                    <a:lnTo>
                      <a:pt x="1341484" y="1113859"/>
                    </a:lnTo>
                    <a:cubicBezTo>
                      <a:pt x="1344855" y="1115202"/>
                      <a:pt x="1348294" y="1116360"/>
                      <a:pt x="1351793" y="1117323"/>
                    </a:cubicBezTo>
                    <a:lnTo>
                      <a:pt x="1352300" y="1117323"/>
                    </a:lnTo>
                    <a:lnTo>
                      <a:pt x="1353821" y="1117323"/>
                    </a:lnTo>
                    <a:lnTo>
                      <a:pt x="1355089" y="1117323"/>
                    </a:lnTo>
                    <a:lnTo>
                      <a:pt x="1361004" y="1118760"/>
                    </a:lnTo>
                    <a:lnTo>
                      <a:pt x="1362610" y="1118760"/>
                    </a:lnTo>
                    <a:lnTo>
                      <a:pt x="1363877" y="1118760"/>
                    </a:lnTo>
                    <a:lnTo>
                      <a:pt x="1364975" y="1118760"/>
                    </a:lnTo>
                    <a:lnTo>
                      <a:pt x="1370046" y="1119605"/>
                    </a:lnTo>
                    <a:lnTo>
                      <a:pt x="1374355" y="1120197"/>
                    </a:lnTo>
                    <a:lnTo>
                      <a:pt x="1379172" y="1120788"/>
                    </a:lnTo>
                    <a:lnTo>
                      <a:pt x="1383566" y="1120788"/>
                    </a:lnTo>
                    <a:lnTo>
                      <a:pt x="1388468" y="1120788"/>
                    </a:lnTo>
                    <a:lnTo>
                      <a:pt x="1391932" y="1120788"/>
                    </a:lnTo>
                    <a:lnTo>
                      <a:pt x="1402326" y="1120788"/>
                    </a:lnTo>
                    <a:lnTo>
                      <a:pt x="1408748" y="1120788"/>
                    </a:lnTo>
                    <a:lnTo>
                      <a:pt x="1411368" y="1120788"/>
                    </a:lnTo>
                    <a:lnTo>
                      <a:pt x="1412382" y="1122732"/>
                    </a:lnTo>
                    <a:lnTo>
                      <a:pt x="1412382" y="1120619"/>
                    </a:lnTo>
                    <a:cubicBezTo>
                      <a:pt x="1416184" y="1120619"/>
                      <a:pt x="1419818" y="1119774"/>
                      <a:pt x="1423283" y="1119183"/>
                    </a:cubicBezTo>
                    <a:lnTo>
                      <a:pt x="1423790" y="1119183"/>
                    </a:lnTo>
                    <a:lnTo>
                      <a:pt x="1425480" y="1118760"/>
                    </a:lnTo>
                    <a:lnTo>
                      <a:pt x="1427424" y="1118760"/>
                    </a:lnTo>
                    <a:cubicBezTo>
                      <a:pt x="1429020" y="1118515"/>
                      <a:pt x="1430601" y="1118177"/>
                      <a:pt x="1432156" y="1117746"/>
                    </a:cubicBezTo>
                    <a:lnTo>
                      <a:pt x="1434775" y="1117070"/>
                    </a:lnTo>
                    <a:lnTo>
                      <a:pt x="1436803" y="1116563"/>
                    </a:lnTo>
                    <a:lnTo>
                      <a:pt x="1440859" y="1115380"/>
                    </a:lnTo>
                    <a:lnTo>
                      <a:pt x="1441451" y="1115380"/>
                    </a:lnTo>
                    <a:lnTo>
                      <a:pt x="1442719" y="1114958"/>
                    </a:lnTo>
                    <a:lnTo>
                      <a:pt x="1443648" y="1114958"/>
                    </a:lnTo>
                    <a:lnTo>
                      <a:pt x="1451169" y="1112084"/>
                    </a:lnTo>
                    <a:lnTo>
                      <a:pt x="1452014" y="1112084"/>
                    </a:lnTo>
                    <a:lnTo>
                      <a:pt x="1453873" y="1111239"/>
                    </a:lnTo>
                    <a:cubicBezTo>
                      <a:pt x="1456949" y="1109912"/>
                      <a:pt x="1459941" y="1108383"/>
                      <a:pt x="1462830" y="1106676"/>
                    </a:cubicBezTo>
                    <a:lnTo>
                      <a:pt x="3366861" y="-319"/>
                    </a:lnTo>
                    <a:lnTo>
                      <a:pt x="3368974" y="3399"/>
                    </a:lnTo>
                    <a:lnTo>
                      <a:pt x="1464605" y="1110479"/>
                    </a:lnTo>
                    <a:cubicBezTo>
                      <a:pt x="1461901" y="1112000"/>
                      <a:pt x="1458943" y="1113521"/>
                      <a:pt x="1455225" y="1115211"/>
                    </a:cubicBezTo>
                    <a:lnTo>
                      <a:pt x="1453197" y="1116056"/>
                    </a:lnTo>
                    <a:lnTo>
                      <a:pt x="1452352" y="1116056"/>
                    </a:lnTo>
                    <a:cubicBezTo>
                      <a:pt x="1449817" y="1117154"/>
                      <a:pt x="1447197" y="1118084"/>
                      <a:pt x="1444577" y="1119014"/>
                    </a:cubicBezTo>
                    <a:lnTo>
                      <a:pt x="1443902" y="1119014"/>
                    </a:lnTo>
                    <a:lnTo>
                      <a:pt x="1442803" y="1119014"/>
                    </a:lnTo>
                    <a:lnTo>
                      <a:pt x="1442127" y="1119014"/>
                    </a:lnTo>
                    <a:lnTo>
                      <a:pt x="1437479" y="1120365"/>
                    </a:lnTo>
                    <a:lnTo>
                      <a:pt x="1435536" y="1120872"/>
                    </a:lnTo>
                    <a:lnTo>
                      <a:pt x="1432747" y="1121633"/>
                    </a:lnTo>
                    <a:cubicBezTo>
                      <a:pt x="1431142" y="1121633"/>
                      <a:pt x="1429536" y="1122309"/>
                      <a:pt x="1427846" y="1122647"/>
                    </a:cubicBezTo>
                    <a:lnTo>
                      <a:pt x="1425987" y="1122647"/>
                    </a:lnTo>
                    <a:lnTo>
                      <a:pt x="1424128" y="1123070"/>
                    </a:lnTo>
                    <a:lnTo>
                      <a:pt x="1423536" y="1123070"/>
                    </a:lnTo>
                    <a:cubicBezTo>
                      <a:pt x="1419987" y="1123636"/>
                      <a:pt x="1416269" y="1124143"/>
                      <a:pt x="1412382" y="1124591"/>
                    </a:cubicBezTo>
                    <a:lnTo>
                      <a:pt x="1411537" y="1124591"/>
                    </a:lnTo>
                    <a:lnTo>
                      <a:pt x="1408833" y="1124591"/>
                    </a:lnTo>
                    <a:lnTo>
                      <a:pt x="1402242" y="1124591"/>
                    </a:lnTo>
                    <a:lnTo>
                      <a:pt x="1394382" y="1124591"/>
                    </a:lnTo>
                    <a:close/>
                  </a:path>
                </a:pathLst>
              </a:custGeom>
              <a:solidFill>
                <a:srgbClr val="FE8F02"/>
              </a:solidFill>
              <a:ln w="843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1" name="">
                <a:extLst>
                  <a:ext uri="{FF2B5EF4-FFF2-40B4-BE49-F238E27FC236}">
                    <a16:creationId xmlns:a16="http://schemas.microsoft.com/office/drawing/2014/main" id="{4ED2A6DE-F2CA-472F-A76C-1CAC9E99AE09}"/>
                  </a:ext>
                </a:extLst>
              </p:cNvPr>
              <p:cNvSpPr/>
              <p:nvPr/>
            </p:nvSpPr>
            <p:spPr>
              <a:xfrm>
                <a:off x="4533855" y="3125210"/>
                <a:ext cx="3369658" cy="1127698"/>
              </a:xfrm>
              <a:custGeom>
                <a:avLst/>
                <a:gdLst>
                  <a:gd name="connsiteX0" fmla="*/ 1394382 w 3369658"/>
                  <a:gd name="connsiteY0" fmla="*/ 1127379 h 1127698"/>
                  <a:gd name="connsiteX1" fmla="*/ 1390411 w 3369658"/>
                  <a:gd name="connsiteY1" fmla="*/ 1127379 h 1127698"/>
                  <a:gd name="connsiteX2" fmla="*/ 1387876 w 3369658"/>
                  <a:gd name="connsiteY2" fmla="*/ 1127379 h 1127698"/>
                  <a:gd name="connsiteX3" fmla="*/ 1382890 w 3369658"/>
                  <a:gd name="connsiteY3" fmla="*/ 1127379 h 1127698"/>
                  <a:gd name="connsiteX4" fmla="*/ 1380693 w 3369658"/>
                  <a:gd name="connsiteY4" fmla="*/ 1127379 h 1127698"/>
                  <a:gd name="connsiteX5" fmla="*/ 1379341 w 3369658"/>
                  <a:gd name="connsiteY5" fmla="*/ 1127379 h 1127698"/>
                  <a:gd name="connsiteX6" fmla="*/ 1378327 w 3369658"/>
                  <a:gd name="connsiteY6" fmla="*/ 1127379 h 1127698"/>
                  <a:gd name="connsiteX7" fmla="*/ 1373426 w 3369658"/>
                  <a:gd name="connsiteY7" fmla="*/ 1126872 h 1127698"/>
                  <a:gd name="connsiteX8" fmla="*/ 1372412 w 3369658"/>
                  <a:gd name="connsiteY8" fmla="*/ 1126872 h 1127698"/>
                  <a:gd name="connsiteX9" fmla="*/ 1371060 w 3369658"/>
                  <a:gd name="connsiteY9" fmla="*/ 1126872 h 1127698"/>
                  <a:gd name="connsiteX10" fmla="*/ 1369031 w 3369658"/>
                  <a:gd name="connsiteY10" fmla="*/ 1126872 h 1127698"/>
                  <a:gd name="connsiteX11" fmla="*/ 1363792 w 3369658"/>
                  <a:gd name="connsiteY11" fmla="*/ 1125943 h 1127698"/>
                  <a:gd name="connsiteX12" fmla="*/ 1362778 w 3369658"/>
                  <a:gd name="connsiteY12" fmla="*/ 1125943 h 1127698"/>
                  <a:gd name="connsiteX13" fmla="*/ 1361342 w 3369658"/>
                  <a:gd name="connsiteY13" fmla="*/ 1125943 h 1127698"/>
                  <a:gd name="connsiteX14" fmla="*/ 1359652 w 3369658"/>
                  <a:gd name="connsiteY14" fmla="*/ 1125943 h 1127698"/>
                  <a:gd name="connsiteX15" fmla="*/ 1353568 w 3369658"/>
                  <a:gd name="connsiteY15" fmla="*/ 1124422 h 1127698"/>
                  <a:gd name="connsiteX16" fmla="*/ 1352469 w 3369658"/>
                  <a:gd name="connsiteY16" fmla="*/ 1124422 h 1127698"/>
                  <a:gd name="connsiteX17" fmla="*/ 1351033 w 3369658"/>
                  <a:gd name="connsiteY17" fmla="*/ 1124422 h 1127698"/>
                  <a:gd name="connsiteX18" fmla="*/ 1350441 w 3369658"/>
                  <a:gd name="connsiteY18" fmla="*/ 1124422 h 1127698"/>
                  <a:gd name="connsiteX19" fmla="*/ 1339540 w 3369658"/>
                  <a:gd name="connsiteY19" fmla="*/ 1120704 h 1127698"/>
                  <a:gd name="connsiteX20" fmla="*/ 1339033 w 3369658"/>
                  <a:gd name="connsiteY20" fmla="*/ 1120704 h 1127698"/>
                  <a:gd name="connsiteX21" fmla="*/ 1335399 w 3369658"/>
                  <a:gd name="connsiteY21" fmla="*/ 1119098 h 1127698"/>
                  <a:gd name="connsiteX22" fmla="*/ 1333540 w 3369658"/>
                  <a:gd name="connsiteY22" fmla="*/ 1118337 h 1127698"/>
                  <a:gd name="connsiteX23" fmla="*/ 1331935 w 3369658"/>
                  <a:gd name="connsiteY23" fmla="*/ 1117661 h 1127698"/>
                  <a:gd name="connsiteX24" fmla="*/ 1324667 w 3369658"/>
                  <a:gd name="connsiteY24" fmla="*/ 1113859 h 1127698"/>
                  <a:gd name="connsiteX25" fmla="*/ -684 w 3369658"/>
                  <a:gd name="connsiteY25" fmla="*/ 347581 h 1127698"/>
                  <a:gd name="connsiteX26" fmla="*/ 1344 w 3369658"/>
                  <a:gd name="connsiteY26" fmla="*/ 343864 h 1127698"/>
                  <a:gd name="connsiteX27" fmla="*/ 1326949 w 3369658"/>
                  <a:gd name="connsiteY27" fmla="*/ 1107098 h 1127698"/>
                  <a:gd name="connsiteX28" fmla="*/ 1333963 w 3369658"/>
                  <a:gd name="connsiteY28" fmla="*/ 1110732 h 1127698"/>
                  <a:gd name="connsiteX29" fmla="*/ 1335399 w 3369658"/>
                  <a:gd name="connsiteY29" fmla="*/ 1111408 h 1127698"/>
                  <a:gd name="connsiteX30" fmla="*/ 1337259 w 3369658"/>
                  <a:gd name="connsiteY30" fmla="*/ 1112253 h 1127698"/>
                  <a:gd name="connsiteX31" fmla="*/ 1340723 w 3369658"/>
                  <a:gd name="connsiteY31" fmla="*/ 1113690 h 1127698"/>
                  <a:gd name="connsiteX32" fmla="*/ 1340723 w 3369658"/>
                  <a:gd name="connsiteY32" fmla="*/ 1115887 h 1127698"/>
                  <a:gd name="connsiteX33" fmla="*/ 1341484 w 3369658"/>
                  <a:gd name="connsiteY33" fmla="*/ 1113859 h 1127698"/>
                  <a:gd name="connsiteX34" fmla="*/ 1351793 w 3369658"/>
                  <a:gd name="connsiteY34" fmla="*/ 1117323 h 1127698"/>
                  <a:gd name="connsiteX35" fmla="*/ 1352300 w 3369658"/>
                  <a:gd name="connsiteY35" fmla="*/ 1117323 h 1127698"/>
                  <a:gd name="connsiteX36" fmla="*/ 1353821 w 3369658"/>
                  <a:gd name="connsiteY36" fmla="*/ 1117323 h 1127698"/>
                  <a:gd name="connsiteX37" fmla="*/ 1355089 w 3369658"/>
                  <a:gd name="connsiteY37" fmla="*/ 1117323 h 1127698"/>
                  <a:gd name="connsiteX38" fmla="*/ 1361004 w 3369658"/>
                  <a:gd name="connsiteY38" fmla="*/ 1118760 h 1127698"/>
                  <a:gd name="connsiteX39" fmla="*/ 1362610 w 3369658"/>
                  <a:gd name="connsiteY39" fmla="*/ 1118760 h 1127698"/>
                  <a:gd name="connsiteX40" fmla="*/ 1363877 w 3369658"/>
                  <a:gd name="connsiteY40" fmla="*/ 1118760 h 1127698"/>
                  <a:gd name="connsiteX41" fmla="*/ 1364975 w 3369658"/>
                  <a:gd name="connsiteY41" fmla="*/ 1118760 h 1127698"/>
                  <a:gd name="connsiteX42" fmla="*/ 1370046 w 3369658"/>
                  <a:gd name="connsiteY42" fmla="*/ 1119605 h 1127698"/>
                  <a:gd name="connsiteX43" fmla="*/ 1374355 w 3369658"/>
                  <a:gd name="connsiteY43" fmla="*/ 1120197 h 1127698"/>
                  <a:gd name="connsiteX44" fmla="*/ 1379172 w 3369658"/>
                  <a:gd name="connsiteY44" fmla="*/ 1120788 h 1127698"/>
                  <a:gd name="connsiteX45" fmla="*/ 1383566 w 3369658"/>
                  <a:gd name="connsiteY45" fmla="*/ 1120788 h 1127698"/>
                  <a:gd name="connsiteX46" fmla="*/ 1388468 w 3369658"/>
                  <a:gd name="connsiteY46" fmla="*/ 1120788 h 1127698"/>
                  <a:gd name="connsiteX47" fmla="*/ 1391932 w 3369658"/>
                  <a:gd name="connsiteY47" fmla="*/ 1120788 h 1127698"/>
                  <a:gd name="connsiteX48" fmla="*/ 1402326 w 3369658"/>
                  <a:gd name="connsiteY48" fmla="*/ 1120788 h 1127698"/>
                  <a:gd name="connsiteX49" fmla="*/ 1408748 w 3369658"/>
                  <a:gd name="connsiteY49" fmla="*/ 1120788 h 1127698"/>
                  <a:gd name="connsiteX50" fmla="*/ 1411368 w 3369658"/>
                  <a:gd name="connsiteY50" fmla="*/ 1120788 h 1127698"/>
                  <a:gd name="connsiteX51" fmla="*/ 1412382 w 3369658"/>
                  <a:gd name="connsiteY51" fmla="*/ 1122732 h 1127698"/>
                  <a:gd name="connsiteX52" fmla="*/ 1412382 w 3369658"/>
                  <a:gd name="connsiteY52" fmla="*/ 1120619 h 1127698"/>
                  <a:gd name="connsiteX53" fmla="*/ 1423283 w 3369658"/>
                  <a:gd name="connsiteY53" fmla="*/ 1119183 h 1127698"/>
                  <a:gd name="connsiteX54" fmla="*/ 1423790 w 3369658"/>
                  <a:gd name="connsiteY54" fmla="*/ 1119183 h 1127698"/>
                  <a:gd name="connsiteX55" fmla="*/ 1425480 w 3369658"/>
                  <a:gd name="connsiteY55" fmla="*/ 1118760 h 1127698"/>
                  <a:gd name="connsiteX56" fmla="*/ 1427424 w 3369658"/>
                  <a:gd name="connsiteY56" fmla="*/ 1118760 h 1127698"/>
                  <a:gd name="connsiteX57" fmla="*/ 1432156 w 3369658"/>
                  <a:gd name="connsiteY57" fmla="*/ 1117746 h 1127698"/>
                  <a:gd name="connsiteX58" fmla="*/ 1434775 w 3369658"/>
                  <a:gd name="connsiteY58" fmla="*/ 1117070 h 1127698"/>
                  <a:gd name="connsiteX59" fmla="*/ 1436803 w 3369658"/>
                  <a:gd name="connsiteY59" fmla="*/ 1116563 h 1127698"/>
                  <a:gd name="connsiteX60" fmla="*/ 1440859 w 3369658"/>
                  <a:gd name="connsiteY60" fmla="*/ 1115380 h 1127698"/>
                  <a:gd name="connsiteX61" fmla="*/ 1441451 w 3369658"/>
                  <a:gd name="connsiteY61" fmla="*/ 1115380 h 1127698"/>
                  <a:gd name="connsiteX62" fmla="*/ 1442719 w 3369658"/>
                  <a:gd name="connsiteY62" fmla="*/ 1114958 h 1127698"/>
                  <a:gd name="connsiteX63" fmla="*/ 1443648 w 3369658"/>
                  <a:gd name="connsiteY63" fmla="*/ 1114958 h 1127698"/>
                  <a:gd name="connsiteX64" fmla="*/ 1451169 w 3369658"/>
                  <a:gd name="connsiteY64" fmla="*/ 1112084 h 1127698"/>
                  <a:gd name="connsiteX65" fmla="*/ 1452014 w 3369658"/>
                  <a:gd name="connsiteY65" fmla="*/ 1112084 h 1127698"/>
                  <a:gd name="connsiteX66" fmla="*/ 1453873 w 3369658"/>
                  <a:gd name="connsiteY66" fmla="*/ 1111239 h 1127698"/>
                  <a:gd name="connsiteX67" fmla="*/ 1462830 w 3369658"/>
                  <a:gd name="connsiteY67" fmla="*/ 1106676 h 1127698"/>
                  <a:gd name="connsiteX68" fmla="*/ 3366861 w 3369658"/>
                  <a:gd name="connsiteY68" fmla="*/ -319 h 1127698"/>
                  <a:gd name="connsiteX69" fmla="*/ 3368974 w 3369658"/>
                  <a:gd name="connsiteY69" fmla="*/ 3399 h 1127698"/>
                  <a:gd name="connsiteX70" fmla="*/ 1464605 w 3369658"/>
                  <a:gd name="connsiteY70" fmla="*/ 1110479 h 1127698"/>
                  <a:gd name="connsiteX71" fmla="*/ 1455225 w 3369658"/>
                  <a:gd name="connsiteY71" fmla="*/ 1115211 h 1127698"/>
                  <a:gd name="connsiteX72" fmla="*/ 1453197 w 3369658"/>
                  <a:gd name="connsiteY72" fmla="*/ 1116056 h 1127698"/>
                  <a:gd name="connsiteX73" fmla="*/ 1452352 w 3369658"/>
                  <a:gd name="connsiteY73" fmla="*/ 1116056 h 1127698"/>
                  <a:gd name="connsiteX74" fmla="*/ 1444577 w 3369658"/>
                  <a:gd name="connsiteY74" fmla="*/ 1119014 h 1127698"/>
                  <a:gd name="connsiteX75" fmla="*/ 1443902 w 3369658"/>
                  <a:gd name="connsiteY75" fmla="*/ 1119014 h 1127698"/>
                  <a:gd name="connsiteX76" fmla="*/ 1442803 w 3369658"/>
                  <a:gd name="connsiteY76" fmla="*/ 1119014 h 1127698"/>
                  <a:gd name="connsiteX77" fmla="*/ 1442127 w 3369658"/>
                  <a:gd name="connsiteY77" fmla="*/ 1119014 h 1127698"/>
                  <a:gd name="connsiteX78" fmla="*/ 1437479 w 3369658"/>
                  <a:gd name="connsiteY78" fmla="*/ 1120365 h 1127698"/>
                  <a:gd name="connsiteX79" fmla="*/ 1435536 w 3369658"/>
                  <a:gd name="connsiteY79" fmla="*/ 1120872 h 1127698"/>
                  <a:gd name="connsiteX80" fmla="*/ 1432747 w 3369658"/>
                  <a:gd name="connsiteY80" fmla="*/ 1121633 h 1127698"/>
                  <a:gd name="connsiteX81" fmla="*/ 1427846 w 3369658"/>
                  <a:gd name="connsiteY81" fmla="*/ 1122647 h 1127698"/>
                  <a:gd name="connsiteX82" fmla="*/ 1425987 w 3369658"/>
                  <a:gd name="connsiteY82" fmla="*/ 1122647 h 1127698"/>
                  <a:gd name="connsiteX83" fmla="*/ 1424128 w 3369658"/>
                  <a:gd name="connsiteY83" fmla="*/ 1123070 h 1127698"/>
                  <a:gd name="connsiteX84" fmla="*/ 1423536 w 3369658"/>
                  <a:gd name="connsiteY84" fmla="*/ 1123070 h 1127698"/>
                  <a:gd name="connsiteX85" fmla="*/ 1412382 w 3369658"/>
                  <a:gd name="connsiteY85" fmla="*/ 1124591 h 1127698"/>
                  <a:gd name="connsiteX86" fmla="*/ 1411537 w 3369658"/>
                  <a:gd name="connsiteY86" fmla="*/ 1124591 h 1127698"/>
                  <a:gd name="connsiteX87" fmla="*/ 1408833 w 3369658"/>
                  <a:gd name="connsiteY87" fmla="*/ 1124591 h 1127698"/>
                  <a:gd name="connsiteX88" fmla="*/ 1402242 w 3369658"/>
                  <a:gd name="connsiteY88" fmla="*/ 1124591 h 1127698"/>
                  <a:gd name="connsiteX89" fmla="*/ 1394382 w 3369658"/>
                  <a:gd name="connsiteY89" fmla="*/ 1124591 h 1127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3369658" h="1127698">
                    <a:moveTo>
                      <a:pt x="1394382" y="1127379"/>
                    </a:moveTo>
                    <a:lnTo>
                      <a:pt x="1390411" y="1127379"/>
                    </a:lnTo>
                    <a:lnTo>
                      <a:pt x="1387876" y="1127379"/>
                    </a:lnTo>
                    <a:lnTo>
                      <a:pt x="1382890" y="1127379"/>
                    </a:lnTo>
                    <a:lnTo>
                      <a:pt x="1380693" y="1127379"/>
                    </a:lnTo>
                    <a:lnTo>
                      <a:pt x="1379341" y="1127379"/>
                    </a:lnTo>
                    <a:lnTo>
                      <a:pt x="1378327" y="1127379"/>
                    </a:lnTo>
                    <a:lnTo>
                      <a:pt x="1373426" y="1126872"/>
                    </a:lnTo>
                    <a:lnTo>
                      <a:pt x="1372412" y="1126872"/>
                    </a:lnTo>
                    <a:lnTo>
                      <a:pt x="1371060" y="1126872"/>
                    </a:lnTo>
                    <a:lnTo>
                      <a:pt x="1369031" y="1126872"/>
                    </a:lnTo>
                    <a:lnTo>
                      <a:pt x="1363792" y="1125943"/>
                    </a:lnTo>
                    <a:lnTo>
                      <a:pt x="1362778" y="1125943"/>
                    </a:lnTo>
                    <a:lnTo>
                      <a:pt x="1361342" y="1125943"/>
                    </a:lnTo>
                    <a:lnTo>
                      <a:pt x="1359652" y="1125943"/>
                    </a:lnTo>
                    <a:lnTo>
                      <a:pt x="1353568" y="1124422"/>
                    </a:lnTo>
                    <a:lnTo>
                      <a:pt x="1352469" y="1124422"/>
                    </a:lnTo>
                    <a:lnTo>
                      <a:pt x="1351033" y="1124422"/>
                    </a:lnTo>
                    <a:lnTo>
                      <a:pt x="1350441" y="1124422"/>
                    </a:lnTo>
                    <a:cubicBezTo>
                      <a:pt x="1346300" y="1123154"/>
                      <a:pt x="1342836" y="1121971"/>
                      <a:pt x="1339540" y="1120704"/>
                    </a:cubicBezTo>
                    <a:lnTo>
                      <a:pt x="1339033" y="1120704"/>
                    </a:lnTo>
                    <a:lnTo>
                      <a:pt x="1335399" y="1119098"/>
                    </a:lnTo>
                    <a:lnTo>
                      <a:pt x="1333540" y="1118337"/>
                    </a:lnTo>
                    <a:lnTo>
                      <a:pt x="1331935" y="1117661"/>
                    </a:lnTo>
                    <a:cubicBezTo>
                      <a:pt x="1329484" y="1116394"/>
                      <a:pt x="1327033" y="1115211"/>
                      <a:pt x="1324667" y="1113859"/>
                    </a:cubicBezTo>
                    <a:lnTo>
                      <a:pt x="-684" y="347581"/>
                    </a:lnTo>
                    <a:lnTo>
                      <a:pt x="1344" y="343864"/>
                    </a:lnTo>
                    <a:lnTo>
                      <a:pt x="1326949" y="1107098"/>
                    </a:lnTo>
                    <a:cubicBezTo>
                      <a:pt x="1329214" y="1108442"/>
                      <a:pt x="1331554" y="1109659"/>
                      <a:pt x="1333963" y="1110732"/>
                    </a:cubicBezTo>
                    <a:lnTo>
                      <a:pt x="1335399" y="1111408"/>
                    </a:lnTo>
                    <a:lnTo>
                      <a:pt x="1337259" y="1112253"/>
                    </a:lnTo>
                    <a:lnTo>
                      <a:pt x="1340723" y="1113690"/>
                    </a:lnTo>
                    <a:lnTo>
                      <a:pt x="1340723" y="1115887"/>
                    </a:lnTo>
                    <a:lnTo>
                      <a:pt x="1341484" y="1113859"/>
                    </a:lnTo>
                    <a:cubicBezTo>
                      <a:pt x="1344855" y="1115202"/>
                      <a:pt x="1348294" y="1116360"/>
                      <a:pt x="1351793" y="1117323"/>
                    </a:cubicBezTo>
                    <a:lnTo>
                      <a:pt x="1352300" y="1117323"/>
                    </a:lnTo>
                    <a:lnTo>
                      <a:pt x="1353821" y="1117323"/>
                    </a:lnTo>
                    <a:lnTo>
                      <a:pt x="1355089" y="1117323"/>
                    </a:lnTo>
                    <a:lnTo>
                      <a:pt x="1361004" y="1118760"/>
                    </a:lnTo>
                    <a:lnTo>
                      <a:pt x="1362610" y="1118760"/>
                    </a:lnTo>
                    <a:lnTo>
                      <a:pt x="1363877" y="1118760"/>
                    </a:lnTo>
                    <a:lnTo>
                      <a:pt x="1364975" y="1118760"/>
                    </a:lnTo>
                    <a:lnTo>
                      <a:pt x="1370046" y="1119605"/>
                    </a:lnTo>
                    <a:lnTo>
                      <a:pt x="1374355" y="1120197"/>
                    </a:lnTo>
                    <a:lnTo>
                      <a:pt x="1379172" y="1120788"/>
                    </a:lnTo>
                    <a:lnTo>
                      <a:pt x="1383566" y="1120788"/>
                    </a:lnTo>
                    <a:lnTo>
                      <a:pt x="1388468" y="1120788"/>
                    </a:lnTo>
                    <a:lnTo>
                      <a:pt x="1391932" y="1120788"/>
                    </a:lnTo>
                    <a:lnTo>
                      <a:pt x="1402326" y="1120788"/>
                    </a:lnTo>
                    <a:lnTo>
                      <a:pt x="1408748" y="1120788"/>
                    </a:lnTo>
                    <a:lnTo>
                      <a:pt x="1411368" y="1120788"/>
                    </a:lnTo>
                    <a:lnTo>
                      <a:pt x="1412382" y="1122732"/>
                    </a:lnTo>
                    <a:lnTo>
                      <a:pt x="1412382" y="1120619"/>
                    </a:lnTo>
                    <a:cubicBezTo>
                      <a:pt x="1416184" y="1120619"/>
                      <a:pt x="1419818" y="1119774"/>
                      <a:pt x="1423283" y="1119183"/>
                    </a:cubicBezTo>
                    <a:lnTo>
                      <a:pt x="1423790" y="1119183"/>
                    </a:lnTo>
                    <a:lnTo>
                      <a:pt x="1425480" y="1118760"/>
                    </a:lnTo>
                    <a:lnTo>
                      <a:pt x="1427424" y="1118760"/>
                    </a:lnTo>
                    <a:cubicBezTo>
                      <a:pt x="1429020" y="1118515"/>
                      <a:pt x="1430601" y="1118177"/>
                      <a:pt x="1432156" y="1117746"/>
                    </a:cubicBezTo>
                    <a:lnTo>
                      <a:pt x="1434775" y="1117070"/>
                    </a:lnTo>
                    <a:lnTo>
                      <a:pt x="1436803" y="1116563"/>
                    </a:lnTo>
                    <a:lnTo>
                      <a:pt x="1440859" y="1115380"/>
                    </a:lnTo>
                    <a:lnTo>
                      <a:pt x="1441451" y="1115380"/>
                    </a:lnTo>
                    <a:lnTo>
                      <a:pt x="1442719" y="1114958"/>
                    </a:lnTo>
                    <a:lnTo>
                      <a:pt x="1443648" y="1114958"/>
                    </a:lnTo>
                    <a:lnTo>
                      <a:pt x="1451169" y="1112084"/>
                    </a:lnTo>
                    <a:lnTo>
                      <a:pt x="1452014" y="1112084"/>
                    </a:lnTo>
                    <a:lnTo>
                      <a:pt x="1453873" y="1111239"/>
                    </a:lnTo>
                    <a:cubicBezTo>
                      <a:pt x="1456949" y="1109912"/>
                      <a:pt x="1459941" y="1108383"/>
                      <a:pt x="1462830" y="1106676"/>
                    </a:cubicBezTo>
                    <a:lnTo>
                      <a:pt x="3366861" y="-319"/>
                    </a:lnTo>
                    <a:lnTo>
                      <a:pt x="3368974" y="3399"/>
                    </a:lnTo>
                    <a:lnTo>
                      <a:pt x="1464605" y="1110479"/>
                    </a:lnTo>
                    <a:cubicBezTo>
                      <a:pt x="1461901" y="1112000"/>
                      <a:pt x="1458943" y="1113521"/>
                      <a:pt x="1455225" y="1115211"/>
                    </a:cubicBezTo>
                    <a:lnTo>
                      <a:pt x="1453197" y="1116056"/>
                    </a:lnTo>
                    <a:lnTo>
                      <a:pt x="1452352" y="1116056"/>
                    </a:lnTo>
                    <a:cubicBezTo>
                      <a:pt x="1449817" y="1117154"/>
                      <a:pt x="1447197" y="1118084"/>
                      <a:pt x="1444577" y="1119014"/>
                    </a:cubicBezTo>
                    <a:lnTo>
                      <a:pt x="1443902" y="1119014"/>
                    </a:lnTo>
                    <a:lnTo>
                      <a:pt x="1442803" y="1119014"/>
                    </a:lnTo>
                    <a:lnTo>
                      <a:pt x="1442127" y="1119014"/>
                    </a:lnTo>
                    <a:lnTo>
                      <a:pt x="1437479" y="1120365"/>
                    </a:lnTo>
                    <a:lnTo>
                      <a:pt x="1435536" y="1120872"/>
                    </a:lnTo>
                    <a:lnTo>
                      <a:pt x="1432747" y="1121633"/>
                    </a:lnTo>
                    <a:cubicBezTo>
                      <a:pt x="1431142" y="1121633"/>
                      <a:pt x="1429536" y="1122309"/>
                      <a:pt x="1427846" y="1122647"/>
                    </a:cubicBezTo>
                    <a:lnTo>
                      <a:pt x="1425987" y="1122647"/>
                    </a:lnTo>
                    <a:lnTo>
                      <a:pt x="1424128" y="1123070"/>
                    </a:lnTo>
                    <a:lnTo>
                      <a:pt x="1423536" y="1123070"/>
                    </a:lnTo>
                    <a:cubicBezTo>
                      <a:pt x="1419987" y="1123636"/>
                      <a:pt x="1416269" y="1124143"/>
                      <a:pt x="1412382" y="1124591"/>
                    </a:cubicBezTo>
                    <a:lnTo>
                      <a:pt x="1411537" y="1124591"/>
                    </a:lnTo>
                    <a:lnTo>
                      <a:pt x="1408833" y="1124591"/>
                    </a:lnTo>
                    <a:lnTo>
                      <a:pt x="1402242" y="1124591"/>
                    </a:lnTo>
                    <a:lnTo>
                      <a:pt x="1394382" y="1124591"/>
                    </a:lnTo>
                    <a:close/>
                  </a:path>
                </a:pathLst>
              </a:custGeom>
              <a:solidFill>
                <a:srgbClr val="FE8F02"/>
              </a:solidFill>
              <a:ln w="843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2" name="">
                <a:extLst>
                  <a:ext uri="{FF2B5EF4-FFF2-40B4-BE49-F238E27FC236}">
                    <a16:creationId xmlns:a16="http://schemas.microsoft.com/office/drawing/2014/main" id="{2F0F373A-6398-4227-AD9D-7EDDB34D2088}"/>
                  </a:ext>
                </a:extLst>
              </p:cNvPr>
              <p:cNvSpPr/>
              <p:nvPr/>
            </p:nvSpPr>
            <p:spPr>
              <a:xfrm>
                <a:off x="4533855" y="3175912"/>
                <a:ext cx="3369658" cy="1127698"/>
              </a:xfrm>
              <a:custGeom>
                <a:avLst/>
                <a:gdLst>
                  <a:gd name="connsiteX0" fmla="*/ 1394382 w 3369658"/>
                  <a:gd name="connsiteY0" fmla="*/ 1127379 h 1127698"/>
                  <a:gd name="connsiteX1" fmla="*/ 1390411 w 3369658"/>
                  <a:gd name="connsiteY1" fmla="*/ 1127379 h 1127698"/>
                  <a:gd name="connsiteX2" fmla="*/ 1387876 w 3369658"/>
                  <a:gd name="connsiteY2" fmla="*/ 1127379 h 1127698"/>
                  <a:gd name="connsiteX3" fmla="*/ 1382890 w 3369658"/>
                  <a:gd name="connsiteY3" fmla="*/ 1127379 h 1127698"/>
                  <a:gd name="connsiteX4" fmla="*/ 1380693 w 3369658"/>
                  <a:gd name="connsiteY4" fmla="*/ 1127379 h 1127698"/>
                  <a:gd name="connsiteX5" fmla="*/ 1379341 w 3369658"/>
                  <a:gd name="connsiteY5" fmla="*/ 1127379 h 1127698"/>
                  <a:gd name="connsiteX6" fmla="*/ 1378327 w 3369658"/>
                  <a:gd name="connsiteY6" fmla="*/ 1127379 h 1127698"/>
                  <a:gd name="connsiteX7" fmla="*/ 1373426 w 3369658"/>
                  <a:gd name="connsiteY7" fmla="*/ 1126872 h 1127698"/>
                  <a:gd name="connsiteX8" fmla="*/ 1372412 w 3369658"/>
                  <a:gd name="connsiteY8" fmla="*/ 1126872 h 1127698"/>
                  <a:gd name="connsiteX9" fmla="*/ 1371060 w 3369658"/>
                  <a:gd name="connsiteY9" fmla="*/ 1126872 h 1127698"/>
                  <a:gd name="connsiteX10" fmla="*/ 1369031 w 3369658"/>
                  <a:gd name="connsiteY10" fmla="*/ 1126872 h 1127698"/>
                  <a:gd name="connsiteX11" fmla="*/ 1363792 w 3369658"/>
                  <a:gd name="connsiteY11" fmla="*/ 1125943 h 1127698"/>
                  <a:gd name="connsiteX12" fmla="*/ 1362778 w 3369658"/>
                  <a:gd name="connsiteY12" fmla="*/ 1125943 h 1127698"/>
                  <a:gd name="connsiteX13" fmla="*/ 1361342 w 3369658"/>
                  <a:gd name="connsiteY13" fmla="*/ 1125943 h 1127698"/>
                  <a:gd name="connsiteX14" fmla="*/ 1359652 w 3369658"/>
                  <a:gd name="connsiteY14" fmla="*/ 1125943 h 1127698"/>
                  <a:gd name="connsiteX15" fmla="*/ 1353568 w 3369658"/>
                  <a:gd name="connsiteY15" fmla="*/ 1124422 h 1127698"/>
                  <a:gd name="connsiteX16" fmla="*/ 1352469 w 3369658"/>
                  <a:gd name="connsiteY16" fmla="*/ 1124422 h 1127698"/>
                  <a:gd name="connsiteX17" fmla="*/ 1351033 w 3369658"/>
                  <a:gd name="connsiteY17" fmla="*/ 1124422 h 1127698"/>
                  <a:gd name="connsiteX18" fmla="*/ 1350441 w 3369658"/>
                  <a:gd name="connsiteY18" fmla="*/ 1124422 h 1127698"/>
                  <a:gd name="connsiteX19" fmla="*/ 1339540 w 3369658"/>
                  <a:gd name="connsiteY19" fmla="*/ 1120704 h 1127698"/>
                  <a:gd name="connsiteX20" fmla="*/ 1339033 w 3369658"/>
                  <a:gd name="connsiteY20" fmla="*/ 1120704 h 1127698"/>
                  <a:gd name="connsiteX21" fmla="*/ 1335399 w 3369658"/>
                  <a:gd name="connsiteY21" fmla="*/ 1119098 h 1127698"/>
                  <a:gd name="connsiteX22" fmla="*/ 1333540 w 3369658"/>
                  <a:gd name="connsiteY22" fmla="*/ 1118337 h 1127698"/>
                  <a:gd name="connsiteX23" fmla="*/ 1331935 w 3369658"/>
                  <a:gd name="connsiteY23" fmla="*/ 1117661 h 1127698"/>
                  <a:gd name="connsiteX24" fmla="*/ 1324667 w 3369658"/>
                  <a:gd name="connsiteY24" fmla="*/ 1113859 h 1127698"/>
                  <a:gd name="connsiteX25" fmla="*/ -684 w 3369658"/>
                  <a:gd name="connsiteY25" fmla="*/ 347581 h 1127698"/>
                  <a:gd name="connsiteX26" fmla="*/ 1344 w 3369658"/>
                  <a:gd name="connsiteY26" fmla="*/ 343864 h 1127698"/>
                  <a:gd name="connsiteX27" fmla="*/ 1326949 w 3369658"/>
                  <a:gd name="connsiteY27" fmla="*/ 1107098 h 1127698"/>
                  <a:gd name="connsiteX28" fmla="*/ 1333963 w 3369658"/>
                  <a:gd name="connsiteY28" fmla="*/ 1110732 h 1127698"/>
                  <a:gd name="connsiteX29" fmla="*/ 1335399 w 3369658"/>
                  <a:gd name="connsiteY29" fmla="*/ 1111408 h 1127698"/>
                  <a:gd name="connsiteX30" fmla="*/ 1337259 w 3369658"/>
                  <a:gd name="connsiteY30" fmla="*/ 1112253 h 1127698"/>
                  <a:gd name="connsiteX31" fmla="*/ 1340723 w 3369658"/>
                  <a:gd name="connsiteY31" fmla="*/ 1113690 h 1127698"/>
                  <a:gd name="connsiteX32" fmla="*/ 1340723 w 3369658"/>
                  <a:gd name="connsiteY32" fmla="*/ 1115887 h 1127698"/>
                  <a:gd name="connsiteX33" fmla="*/ 1341484 w 3369658"/>
                  <a:gd name="connsiteY33" fmla="*/ 1113859 h 1127698"/>
                  <a:gd name="connsiteX34" fmla="*/ 1351793 w 3369658"/>
                  <a:gd name="connsiteY34" fmla="*/ 1117323 h 1127698"/>
                  <a:gd name="connsiteX35" fmla="*/ 1352300 w 3369658"/>
                  <a:gd name="connsiteY35" fmla="*/ 1117323 h 1127698"/>
                  <a:gd name="connsiteX36" fmla="*/ 1353821 w 3369658"/>
                  <a:gd name="connsiteY36" fmla="*/ 1117323 h 1127698"/>
                  <a:gd name="connsiteX37" fmla="*/ 1355089 w 3369658"/>
                  <a:gd name="connsiteY37" fmla="*/ 1117323 h 1127698"/>
                  <a:gd name="connsiteX38" fmla="*/ 1361004 w 3369658"/>
                  <a:gd name="connsiteY38" fmla="*/ 1118760 h 1127698"/>
                  <a:gd name="connsiteX39" fmla="*/ 1362610 w 3369658"/>
                  <a:gd name="connsiteY39" fmla="*/ 1118760 h 1127698"/>
                  <a:gd name="connsiteX40" fmla="*/ 1363877 w 3369658"/>
                  <a:gd name="connsiteY40" fmla="*/ 1118760 h 1127698"/>
                  <a:gd name="connsiteX41" fmla="*/ 1364975 w 3369658"/>
                  <a:gd name="connsiteY41" fmla="*/ 1118760 h 1127698"/>
                  <a:gd name="connsiteX42" fmla="*/ 1370046 w 3369658"/>
                  <a:gd name="connsiteY42" fmla="*/ 1119605 h 1127698"/>
                  <a:gd name="connsiteX43" fmla="*/ 1374355 w 3369658"/>
                  <a:gd name="connsiteY43" fmla="*/ 1120197 h 1127698"/>
                  <a:gd name="connsiteX44" fmla="*/ 1379172 w 3369658"/>
                  <a:gd name="connsiteY44" fmla="*/ 1120788 h 1127698"/>
                  <a:gd name="connsiteX45" fmla="*/ 1383566 w 3369658"/>
                  <a:gd name="connsiteY45" fmla="*/ 1120788 h 1127698"/>
                  <a:gd name="connsiteX46" fmla="*/ 1388468 w 3369658"/>
                  <a:gd name="connsiteY46" fmla="*/ 1120788 h 1127698"/>
                  <a:gd name="connsiteX47" fmla="*/ 1391932 w 3369658"/>
                  <a:gd name="connsiteY47" fmla="*/ 1120788 h 1127698"/>
                  <a:gd name="connsiteX48" fmla="*/ 1402326 w 3369658"/>
                  <a:gd name="connsiteY48" fmla="*/ 1120788 h 1127698"/>
                  <a:gd name="connsiteX49" fmla="*/ 1408748 w 3369658"/>
                  <a:gd name="connsiteY49" fmla="*/ 1120788 h 1127698"/>
                  <a:gd name="connsiteX50" fmla="*/ 1411368 w 3369658"/>
                  <a:gd name="connsiteY50" fmla="*/ 1120788 h 1127698"/>
                  <a:gd name="connsiteX51" fmla="*/ 1412382 w 3369658"/>
                  <a:gd name="connsiteY51" fmla="*/ 1122732 h 1127698"/>
                  <a:gd name="connsiteX52" fmla="*/ 1412382 w 3369658"/>
                  <a:gd name="connsiteY52" fmla="*/ 1120619 h 1127698"/>
                  <a:gd name="connsiteX53" fmla="*/ 1423283 w 3369658"/>
                  <a:gd name="connsiteY53" fmla="*/ 1119183 h 1127698"/>
                  <a:gd name="connsiteX54" fmla="*/ 1423790 w 3369658"/>
                  <a:gd name="connsiteY54" fmla="*/ 1119183 h 1127698"/>
                  <a:gd name="connsiteX55" fmla="*/ 1425480 w 3369658"/>
                  <a:gd name="connsiteY55" fmla="*/ 1118760 h 1127698"/>
                  <a:gd name="connsiteX56" fmla="*/ 1427424 w 3369658"/>
                  <a:gd name="connsiteY56" fmla="*/ 1118760 h 1127698"/>
                  <a:gd name="connsiteX57" fmla="*/ 1432156 w 3369658"/>
                  <a:gd name="connsiteY57" fmla="*/ 1117746 h 1127698"/>
                  <a:gd name="connsiteX58" fmla="*/ 1434775 w 3369658"/>
                  <a:gd name="connsiteY58" fmla="*/ 1117070 h 1127698"/>
                  <a:gd name="connsiteX59" fmla="*/ 1436803 w 3369658"/>
                  <a:gd name="connsiteY59" fmla="*/ 1116563 h 1127698"/>
                  <a:gd name="connsiteX60" fmla="*/ 1440859 w 3369658"/>
                  <a:gd name="connsiteY60" fmla="*/ 1115380 h 1127698"/>
                  <a:gd name="connsiteX61" fmla="*/ 1441451 w 3369658"/>
                  <a:gd name="connsiteY61" fmla="*/ 1115380 h 1127698"/>
                  <a:gd name="connsiteX62" fmla="*/ 1442719 w 3369658"/>
                  <a:gd name="connsiteY62" fmla="*/ 1114958 h 1127698"/>
                  <a:gd name="connsiteX63" fmla="*/ 1443648 w 3369658"/>
                  <a:gd name="connsiteY63" fmla="*/ 1114958 h 1127698"/>
                  <a:gd name="connsiteX64" fmla="*/ 1451169 w 3369658"/>
                  <a:gd name="connsiteY64" fmla="*/ 1112084 h 1127698"/>
                  <a:gd name="connsiteX65" fmla="*/ 1452014 w 3369658"/>
                  <a:gd name="connsiteY65" fmla="*/ 1112084 h 1127698"/>
                  <a:gd name="connsiteX66" fmla="*/ 1453873 w 3369658"/>
                  <a:gd name="connsiteY66" fmla="*/ 1111239 h 1127698"/>
                  <a:gd name="connsiteX67" fmla="*/ 1462830 w 3369658"/>
                  <a:gd name="connsiteY67" fmla="*/ 1106676 h 1127698"/>
                  <a:gd name="connsiteX68" fmla="*/ 3366861 w 3369658"/>
                  <a:gd name="connsiteY68" fmla="*/ -319 h 1127698"/>
                  <a:gd name="connsiteX69" fmla="*/ 3368974 w 3369658"/>
                  <a:gd name="connsiteY69" fmla="*/ 3399 h 1127698"/>
                  <a:gd name="connsiteX70" fmla="*/ 1464605 w 3369658"/>
                  <a:gd name="connsiteY70" fmla="*/ 1110479 h 1127698"/>
                  <a:gd name="connsiteX71" fmla="*/ 1455225 w 3369658"/>
                  <a:gd name="connsiteY71" fmla="*/ 1115211 h 1127698"/>
                  <a:gd name="connsiteX72" fmla="*/ 1453197 w 3369658"/>
                  <a:gd name="connsiteY72" fmla="*/ 1116056 h 1127698"/>
                  <a:gd name="connsiteX73" fmla="*/ 1452352 w 3369658"/>
                  <a:gd name="connsiteY73" fmla="*/ 1116056 h 1127698"/>
                  <a:gd name="connsiteX74" fmla="*/ 1444577 w 3369658"/>
                  <a:gd name="connsiteY74" fmla="*/ 1119014 h 1127698"/>
                  <a:gd name="connsiteX75" fmla="*/ 1443902 w 3369658"/>
                  <a:gd name="connsiteY75" fmla="*/ 1119014 h 1127698"/>
                  <a:gd name="connsiteX76" fmla="*/ 1442803 w 3369658"/>
                  <a:gd name="connsiteY76" fmla="*/ 1119014 h 1127698"/>
                  <a:gd name="connsiteX77" fmla="*/ 1442127 w 3369658"/>
                  <a:gd name="connsiteY77" fmla="*/ 1119014 h 1127698"/>
                  <a:gd name="connsiteX78" fmla="*/ 1437479 w 3369658"/>
                  <a:gd name="connsiteY78" fmla="*/ 1120365 h 1127698"/>
                  <a:gd name="connsiteX79" fmla="*/ 1435536 w 3369658"/>
                  <a:gd name="connsiteY79" fmla="*/ 1120872 h 1127698"/>
                  <a:gd name="connsiteX80" fmla="*/ 1432747 w 3369658"/>
                  <a:gd name="connsiteY80" fmla="*/ 1121633 h 1127698"/>
                  <a:gd name="connsiteX81" fmla="*/ 1427846 w 3369658"/>
                  <a:gd name="connsiteY81" fmla="*/ 1122647 h 1127698"/>
                  <a:gd name="connsiteX82" fmla="*/ 1425987 w 3369658"/>
                  <a:gd name="connsiteY82" fmla="*/ 1122647 h 1127698"/>
                  <a:gd name="connsiteX83" fmla="*/ 1424128 w 3369658"/>
                  <a:gd name="connsiteY83" fmla="*/ 1123070 h 1127698"/>
                  <a:gd name="connsiteX84" fmla="*/ 1423536 w 3369658"/>
                  <a:gd name="connsiteY84" fmla="*/ 1123070 h 1127698"/>
                  <a:gd name="connsiteX85" fmla="*/ 1412382 w 3369658"/>
                  <a:gd name="connsiteY85" fmla="*/ 1124591 h 1127698"/>
                  <a:gd name="connsiteX86" fmla="*/ 1411537 w 3369658"/>
                  <a:gd name="connsiteY86" fmla="*/ 1124591 h 1127698"/>
                  <a:gd name="connsiteX87" fmla="*/ 1408833 w 3369658"/>
                  <a:gd name="connsiteY87" fmla="*/ 1124591 h 1127698"/>
                  <a:gd name="connsiteX88" fmla="*/ 1402242 w 3369658"/>
                  <a:gd name="connsiteY88" fmla="*/ 1124591 h 1127698"/>
                  <a:gd name="connsiteX89" fmla="*/ 1394382 w 3369658"/>
                  <a:gd name="connsiteY89" fmla="*/ 1124591 h 1127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3369658" h="1127698">
                    <a:moveTo>
                      <a:pt x="1394382" y="1127379"/>
                    </a:moveTo>
                    <a:lnTo>
                      <a:pt x="1390411" y="1127379"/>
                    </a:lnTo>
                    <a:lnTo>
                      <a:pt x="1387876" y="1127379"/>
                    </a:lnTo>
                    <a:lnTo>
                      <a:pt x="1382890" y="1127379"/>
                    </a:lnTo>
                    <a:lnTo>
                      <a:pt x="1380693" y="1127379"/>
                    </a:lnTo>
                    <a:lnTo>
                      <a:pt x="1379341" y="1127379"/>
                    </a:lnTo>
                    <a:lnTo>
                      <a:pt x="1378327" y="1127379"/>
                    </a:lnTo>
                    <a:lnTo>
                      <a:pt x="1373426" y="1126872"/>
                    </a:lnTo>
                    <a:lnTo>
                      <a:pt x="1372412" y="1126872"/>
                    </a:lnTo>
                    <a:lnTo>
                      <a:pt x="1371060" y="1126872"/>
                    </a:lnTo>
                    <a:lnTo>
                      <a:pt x="1369031" y="1126872"/>
                    </a:lnTo>
                    <a:lnTo>
                      <a:pt x="1363792" y="1125943"/>
                    </a:lnTo>
                    <a:lnTo>
                      <a:pt x="1362778" y="1125943"/>
                    </a:lnTo>
                    <a:lnTo>
                      <a:pt x="1361342" y="1125943"/>
                    </a:lnTo>
                    <a:lnTo>
                      <a:pt x="1359652" y="1125943"/>
                    </a:lnTo>
                    <a:lnTo>
                      <a:pt x="1353568" y="1124422"/>
                    </a:lnTo>
                    <a:lnTo>
                      <a:pt x="1352469" y="1124422"/>
                    </a:lnTo>
                    <a:lnTo>
                      <a:pt x="1351033" y="1124422"/>
                    </a:lnTo>
                    <a:lnTo>
                      <a:pt x="1350441" y="1124422"/>
                    </a:lnTo>
                    <a:cubicBezTo>
                      <a:pt x="1346300" y="1123154"/>
                      <a:pt x="1342836" y="1121971"/>
                      <a:pt x="1339540" y="1120704"/>
                    </a:cubicBezTo>
                    <a:lnTo>
                      <a:pt x="1339033" y="1120704"/>
                    </a:lnTo>
                    <a:lnTo>
                      <a:pt x="1335399" y="1119098"/>
                    </a:lnTo>
                    <a:lnTo>
                      <a:pt x="1333540" y="1118337"/>
                    </a:lnTo>
                    <a:lnTo>
                      <a:pt x="1331935" y="1117661"/>
                    </a:lnTo>
                    <a:cubicBezTo>
                      <a:pt x="1329484" y="1116394"/>
                      <a:pt x="1327033" y="1115211"/>
                      <a:pt x="1324667" y="1113859"/>
                    </a:cubicBezTo>
                    <a:lnTo>
                      <a:pt x="-684" y="347581"/>
                    </a:lnTo>
                    <a:lnTo>
                      <a:pt x="1344" y="343864"/>
                    </a:lnTo>
                    <a:lnTo>
                      <a:pt x="1326949" y="1107098"/>
                    </a:lnTo>
                    <a:cubicBezTo>
                      <a:pt x="1329214" y="1108442"/>
                      <a:pt x="1331554" y="1109659"/>
                      <a:pt x="1333963" y="1110732"/>
                    </a:cubicBezTo>
                    <a:lnTo>
                      <a:pt x="1335399" y="1111408"/>
                    </a:lnTo>
                    <a:lnTo>
                      <a:pt x="1337259" y="1112253"/>
                    </a:lnTo>
                    <a:lnTo>
                      <a:pt x="1340723" y="1113690"/>
                    </a:lnTo>
                    <a:lnTo>
                      <a:pt x="1340723" y="1115887"/>
                    </a:lnTo>
                    <a:lnTo>
                      <a:pt x="1341484" y="1113859"/>
                    </a:lnTo>
                    <a:cubicBezTo>
                      <a:pt x="1344855" y="1115202"/>
                      <a:pt x="1348294" y="1116360"/>
                      <a:pt x="1351793" y="1117323"/>
                    </a:cubicBezTo>
                    <a:lnTo>
                      <a:pt x="1352300" y="1117323"/>
                    </a:lnTo>
                    <a:lnTo>
                      <a:pt x="1353821" y="1117323"/>
                    </a:lnTo>
                    <a:lnTo>
                      <a:pt x="1355089" y="1117323"/>
                    </a:lnTo>
                    <a:lnTo>
                      <a:pt x="1361004" y="1118760"/>
                    </a:lnTo>
                    <a:lnTo>
                      <a:pt x="1362610" y="1118760"/>
                    </a:lnTo>
                    <a:lnTo>
                      <a:pt x="1363877" y="1118760"/>
                    </a:lnTo>
                    <a:lnTo>
                      <a:pt x="1364975" y="1118760"/>
                    </a:lnTo>
                    <a:lnTo>
                      <a:pt x="1370046" y="1119605"/>
                    </a:lnTo>
                    <a:lnTo>
                      <a:pt x="1374355" y="1120197"/>
                    </a:lnTo>
                    <a:lnTo>
                      <a:pt x="1379172" y="1120788"/>
                    </a:lnTo>
                    <a:lnTo>
                      <a:pt x="1383566" y="1120788"/>
                    </a:lnTo>
                    <a:lnTo>
                      <a:pt x="1388468" y="1120788"/>
                    </a:lnTo>
                    <a:lnTo>
                      <a:pt x="1391932" y="1120788"/>
                    </a:lnTo>
                    <a:lnTo>
                      <a:pt x="1402326" y="1120788"/>
                    </a:lnTo>
                    <a:lnTo>
                      <a:pt x="1408748" y="1120788"/>
                    </a:lnTo>
                    <a:lnTo>
                      <a:pt x="1411368" y="1120788"/>
                    </a:lnTo>
                    <a:lnTo>
                      <a:pt x="1412382" y="1122732"/>
                    </a:lnTo>
                    <a:lnTo>
                      <a:pt x="1412382" y="1120619"/>
                    </a:lnTo>
                    <a:cubicBezTo>
                      <a:pt x="1416184" y="1120619"/>
                      <a:pt x="1419818" y="1119774"/>
                      <a:pt x="1423283" y="1119183"/>
                    </a:cubicBezTo>
                    <a:lnTo>
                      <a:pt x="1423790" y="1119183"/>
                    </a:lnTo>
                    <a:lnTo>
                      <a:pt x="1425480" y="1118760"/>
                    </a:lnTo>
                    <a:lnTo>
                      <a:pt x="1427424" y="1118760"/>
                    </a:lnTo>
                    <a:cubicBezTo>
                      <a:pt x="1429020" y="1118515"/>
                      <a:pt x="1430601" y="1118177"/>
                      <a:pt x="1432156" y="1117746"/>
                    </a:cubicBezTo>
                    <a:lnTo>
                      <a:pt x="1434775" y="1117070"/>
                    </a:lnTo>
                    <a:lnTo>
                      <a:pt x="1436803" y="1116563"/>
                    </a:lnTo>
                    <a:lnTo>
                      <a:pt x="1440859" y="1115380"/>
                    </a:lnTo>
                    <a:lnTo>
                      <a:pt x="1441451" y="1115380"/>
                    </a:lnTo>
                    <a:lnTo>
                      <a:pt x="1442719" y="1114958"/>
                    </a:lnTo>
                    <a:lnTo>
                      <a:pt x="1443648" y="1114958"/>
                    </a:lnTo>
                    <a:lnTo>
                      <a:pt x="1451169" y="1112084"/>
                    </a:lnTo>
                    <a:lnTo>
                      <a:pt x="1452014" y="1112084"/>
                    </a:lnTo>
                    <a:lnTo>
                      <a:pt x="1453873" y="1111239"/>
                    </a:lnTo>
                    <a:cubicBezTo>
                      <a:pt x="1456949" y="1109912"/>
                      <a:pt x="1459941" y="1108383"/>
                      <a:pt x="1462830" y="1106676"/>
                    </a:cubicBezTo>
                    <a:lnTo>
                      <a:pt x="3366861" y="-319"/>
                    </a:lnTo>
                    <a:lnTo>
                      <a:pt x="3368974" y="3399"/>
                    </a:lnTo>
                    <a:lnTo>
                      <a:pt x="1464605" y="1110479"/>
                    </a:lnTo>
                    <a:cubicBezTo>
                      <a:pt x="1461901" y="1112000"/>
                      <a:pt x="1458943" y="1113521"/>
                      <a:pt x="1455225" y="1115211"/>
                    </a:cubicBezTo>
                    <a:lnTo>
                      <a:pt x="1453197" y="1116056"/>
                    </a:lnTo>
                    <a:lnTo>
                      <a:pt x="1452352" y="1116056"/>
                    </a:lnTo>
                    <a:cubicBezTo>
                      <a:pt x="1449817" y="1117154"/>
                      <a:pt x="1447197" y="1118084"/>
                      <a:pt x="1444577" y="1119014"/>
                    </a:cubicBezTo>
                    <a:lnTo>
                      <a:pt x="1443902" y="1119014"/>
                    </a:lnTo>
                    <a:lnTo>
                      <a:pt x="1442803" y="1119014"/>
                    </a:lnTo>
                    <a:lnTo>
                      <a:pt x="1442127" y="1119014"/>
                    </a:lnTo>
                    <a:lnTo>
                      <a:pt x="1437479" y="1120365"/>
                    </a:lnTo>
                    <a:lnTo>
                      <a:pt x="1435536" y="1120872"/>
                    </a:lnTo>
                    <a:lnTo>
                      <a:pt x="1432747" y="1121633"/>
                    </a:lnTo>
                    <a:cubicBezTo>
                      <a:pt x="1431142" y="1121633"/>
                      <a:pt x="1429536" y="1122309"/>
                      <a:pt x="1427846" y="1122647"/>
                    </a:cubicBezTo>
                    <a:lnTo>
                      <a:pt x="1425987" y="1122647"/>
                    </a:lnTo>
                    <a:lnTo>
                      <a:pt x="1424128" y="1123070"/>
                    </a:lnTo>
                    <a:lnTo>
                      <a:pt x="1423536" y="1123070"/>
                    </a:lnTo>
                    <a:cubicBezTo>
                      <a:pt x="1419987" y="1123636"/>
                      <a:pt x="1416269" y="1124143"/>
                      <a:pt x="1412382" y="1124591"/>
                    </a:cubicBezTo>
                    <a:lnTo>
                      <a:pt x="1411537" y="1124591"/>
                    </a:lnTo>
                    <a:lnTo>
                      <a:pt x="1408833" y="1124591"/>
                    </a:lnTo>
                    <a:lnTo>
                      <a:pt x="1402242" y="1124591"/>
                    </a:lnTo>
                    <a:lnTo>
                      <a:pt x="1394382" y="1124591"/>
                    </a:lnTo>
                    <a:close/>
                  </a:path>
                </a:pathLst>
              </a:custGeom>
              <a:solidFill>
                <a:srgbClr val="FE8F02"/>
              </a:solidFill>
              <a:ln w="843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3" name="">
                <a:extLst>
                  <a:ext uri="{FF2B5EF4-FFF2-40B4-BE49-F238E27FC236}">
                    <a16:creationId xmlns:a16="http://schemas.microsoft.com/office/drawing/2014/main" id="{EDB0DE17-4766-48C5-9285-2427300DAA93}"/>
                  </a:ext>
                </a:extLst>
              </p:cNvPr>
              <p:cNvSpPr/>
              <p:nvPr/>
            </p:nvSpPr>
            <p:spPr>
              <a:xfrm>
                <a:off x="4533855" y="3226614"/>
                <a:ext cx="3369658" cy="1127698"/>
              </a:xfrm>
              <a:custGeom>
                <a:avLst/>
                <a:gdLst>
                  <a:gd name="connsiteX0" fmla="*/ 1394382 w 3369658"/>
                  <a:gd name="connsiteY0" fmla="*/ 1127379 h 1127698"/>
                  <a:gd name="connsiteX1" fmla="*/ 1390411 w 3369658"/>
                  <a:gd name="connsiteY1" fmla="*/ 1127379 h 1127698"/>
                  <a:gd name="connsiteX2" fmla="*/ 1387876 w 3369658"/>
                  <a:gd name="connsiteY2" fmla="*/ 1127379 h 1127698"/>
                  <a:gd name="connsiteX3" fmla="*/ 1382890 w 3369658"/>
                  <a:gd name="connsiteY3" fmla="*/ 1127379 h 1127698"/>
                  <a:gd name="connsiteX4" fmla="*/ 1380693 w 3369658"/>
                  <a:gd name="connsiteY4" fmla="*/ 1127379 h 1127698"/>
                  <a:gd name="connsiteX5" fmla="*/ 1379341 w 3369658"/>
                  <a:gd name="connsiteY5" fmla="*/ 1127379 h 1127698"/>
                  <a:gd name="connsiteX6" fmla="*/ 1378327 w 3369658"/>
                  <a:gd name="connsiteY6" fmla="*/ 1127379 h 1127698"/>
                  <a:gd name="connsiteX7" fmla="*/ 1373426 w 3369658"/>
                  <a:gd name="connsiteY7" fmla="*/ 1126872 h 1127698"/>
                  <a:gd name="connsiteX8" fmla="*/ 1372412 w 3369658"/>
                  <a:gd name="connsiteY8" fmla="*/ 1126872 h 1127698"/>
                  <a:gd name="connsiteX9" fmla="*/ 1371060 w 3369658"/>
                  <a:gd name="connsiteY9" fmla="*/ 1126872 h 1127698"/>
                  <a:gd name="connsiteX10" fmla="*/ 1369031 w 3369658"/>
                  <a:gd name="connsiteY10" fmla="*/ 1126872 h 1127698"/>
                  <a:gd name="connsiteX11" fmla="*/ 1363792 w 3369658"/>
                  <a:gd name="connsiteY11" fmla="*/ 1125943 h 1127698"/>
                  <a:gd name="connsiteX12" fmla="*/ 1362778 w 3369658"/>
                  <a:gd name="connsiteY12" fmla="*/ 1125943 h 1127698"/>
                  <a:gd name="connsiteX13" fmla="*/ 1361342 w 3369658"/>
                  <a:gd name="connsiteY13" fmla="*/ 1125943 h 1127698"/>
                  <a:gd name="connsiteX14" fmla="*/ 1359652 w 3369658"/>
                  <a:gd name="connsiteY14" fmla="*/ 1125943 h 1127698"/>
                  <a:gd name="connsiteX15" fmla="*/ 1353568 w 3369658"/>
                  <a:gd name="connsiteY15" fmla="*/ 1124422 h 1127698"/>
                  <a:gd name="connsiteX16" fmla="*/ 1352469 w 3369658"/>
                  <a:gd name="connsiteY16" fmla="*/ 1124422 h 1127698"/>
                  <a:gd name="connsiteX17" fmla="*/ 1351033 w 3369658"/>
                  <a:gd name="connsiteY17" fmla="*/ 1124422 h 1127698"/>
                  <a:gd name="connsiteX18" fmla="*/ 1350441 w 3369658"/>
                  <a:gd name="connsiteY18" fmla="*/ 1124422 h 1127698"/>
                  <a:gd name="connsiteX19" fmla="*/ 1339540 w 3369658"/>
                  <a:gd name="connsiteY19" fmla="*/ 1120704 h 1127698"/>
                  <a:gd name="connsiteX20" fmla="*/ 1339033 w 3369658"/>
                  <a:gd name="connsiteY20" fmla="*/ 1120704 h 1127698"/>
                  <a:gd name="connsiteX21" fmla="*/ 1335399 w 3369658"/>
                  <a:gd name="connsiteY21" fmla="*/ 1119098 h 1127698"/>
                  <a:gd name="connsiteX22" fmla="*/ 1333540 w 3369658"/>
                  <a:gd name="connsiteY22" fmla="*/ 1118337 h 1127698"/>
                  <a:gd name="connsiteX23" fmla="*/ 1331935 w 3369658"/>
                  <a:gd name="connsiteY23" fmla="*/ 1117661 h 1127698"/>
                  <a:gd name="connsiteX24" fmla="*/ 1324667 w 3369658"/>
                  <a:gd name="connsiteY24" fmla="*/ 1113859 h 1127698"/>
                  <a:gd name="connsiteX25" fmla="*/ -684 w 3369658"/>
                  <a:gd name="connsiteY25" fmla="*/ 347581 h 1127698"/>
                  <a:gd name="connsiteX26" fmla="*/ 1344 w 3369658"/>
                  <a:gd name="connsiteY26" fmla="*/ 343864 h 1127698"/>
                  <a:gd name="connsiteX27" fmla="*/ 1326949 w 3369658"/>
                  <a:gd name="connsiteY27" fmla="*/ 1107098 h 1127698"/>
                  <a:gd name="connsiteX28" fmla="*/ 1333963 w 3369658"/>
                  <a:gd name="connsiteY28" fmla="*/ 1110732 h 1127698"/>
                  <a:gd name="connsiteX29" fmla="*/ 1335399 w 3369658"/>
                  <a:gd name="connsiteY29" fmla="*/ 1111408 h 1127698"/>
                  <a:gd name="connsiteX30" fmla="*/ 1337259 w 3369658"/>
                  <a:gd name="connsiteY30" fmla="*/ 1112253 h 1127698"/>
                  <a:gd name="connsiteX31" fmla="*/ 1340723 w 3369658"/>
                  <a:gd name="connsiteY31" fmla="*/ 1113690 h 1127698"/>
                  <a:gd name="connsiteX32" fmla="*/ 1340723 w 3369658"/>
                  <a:gd name="connsiteY32" fmla="*/ 1115887 h 1127698"/>
                  <a:gd name="connsiteX33" fmla="*/ 1341484 w 3369658"/>
                  <a:gd name="connsiteY33" fmla="*/ 1113859 h 1127698"/>
                  <a:gd name="connsiteX34" fmla="*/ 1351793 w 3369658"/>
                  <a:gd name="connsiteY34" fmla="*/ 1117323 h 1127698"/>
                  <a:gd name="connsiteX35" fmla="*/ 1352300 w 3369658"/>
                  <a:gd name="connsiteY35" fmla="*/ 1117323 h 1127698"/>
                  <a:gd name="connsiteX36" fmla="*/ 1353821 w 3369658"/>
                  <a:gd name="connsiteY36" fmla="*/ 1117323 h 1127698"/>
                  <a:gd name="connsiteX37" fmla="*/ 1355089 w 3369658"/>
                  <a:gd name="connsiteY37" fmla="*/ 1117323 h 1127698"/>
                  <a:gd name="connsiteX38" fmla="*/ 1361004 w 3369658"/>
                  <a:gd name="connsiteY38" fmla="*/ 1118760 h 1127698"/>
                  <a:gd name="connsiteX39" fmla="*/ 1362610 w 3369658"/>
                  <a:gd name="connsiteY39" fmla="*/ 1118760 h 1127698"/>
                  <a:gd name="connsiteX40" fmla="*/ 1363877 w 3369658"/>
                  <a:gd name="connsiteY40" fmla="*/ 1118760 h 1127698"/>
                  <a:gd name="connsiteX41" fmla="*/ 1364975 w 3369658"/>
                  <a:gd name="connsiteY41" fmla="*/ 1118760 h 1127698"/>
                  <a:gd name="connsiteX42" fmla="*/ 1370046 w 3369658"/>
                  <a:gd name="connsiteY42" fmla="*/ 1119605 h 1127698"/>
                  <a:gd name="connsiteX43" fmla="*/ 1374355 w 3369658"/>
                  <a:gd name="connsiteY43" fmla="*/ 1120197 h 1127698"/>
                  <a:gd name="connsiteX44" fmla="*/ 1379172 w 3369658"/>
                  <a:gd name="connsiteY44" fmla="*/ 1120788 h 1127698"/>
                  <a:gd name="connsiteX45" fmla="*/ 1383566 w 3369658"/>
                  <a:gd name="connsiteY45" fmla="*/ 1120788 h 1127698"/>
                  <a:gd name="connsiteX46" fmla="*/ 1388468 w 3369658"/>
                  <a:gd name="connsiteY46" fmla="*/ 1120788 h 1127698"/>
                  <a:gd name="connsiteX47" fmla="*/ 1391932 w 3369658"/>
                  <a:gd name="connsiteY47" fmla="*/ 1120788 h 1127698"/>
                  <a:gd name="connsiteX48" fmla="*/ 1402326 w 3369658"/>
                  <a:gd name="connsiteY48" fmla="*/ 1120788 h 1127698"/>
                  <a:gd name="connsiteX49" fmla="*/ 1408748 w 3369658"/>
                  <a:gd name="connsiteY49" fmla="*/ 1120788 h 1127698"/>
                  <a:gd name="connsiteX50" fmla="*/ 1411368 w 3369658"/>
                  <a:gd name="connsiteY50" fmla="*/ 1120788 h 1127698"/>
                  <a:gd name="connsiteX51" fmla="*/ 1412382 w 3369658"/>
                  <a:gd name="connsiteY51" fmla="*/ 1122732 h 1127698"/>
                  <a:gd name="connsiteX52" fmla="*/ 1412382 w 3369658"/>
                  <a:gd name="connsiteY52" fmla="*/ 1120619 h 1127698"/>
                  <a:gd name="connsiteX53" fmla="*/ 1423283 w 3369658"/>
                  <a:gd name="connsiteY53" fmla="*/ 1119183 h 1127698"/>
                  <a:gd name="connsiteX54" fmla="*/ 1423790 w 3369658"/>
                  <a:gd name="connsiteY54" fmla="*/ 1119183 h 1127698"/>
                  <a:gd name="connsiteX55" fmla="*/ 1425480 w 3369658"/>
                  <a:gd name="connsiteY55" fmla="*/ 1118760 h 1127698"/>
                  <a:gd name="connsiteX56" fmla="*/ 1427424 w 3369658"/>
                  <a:gd name="connsiteY56" fmla="*/ 1118760 h 1127698"/>
                  <a:gd name="connsiteX57" fmla="*/ 1432156 w 3369658"/>
                  <a:gd name="connsiteY57" fmla="*/ 1117746 h 1127698"/>
                  <a:gd name="connsiteX58" fmla="*/ 1434775 w 3369658"/>
                  <a:gd name="connsiteY58" fmla="*/ 1117070 h 1127698"/>
                  <a:gd name="connsiteX59" fmla="*/ 1436803 w 3369658"/>
                  <a:gd name="connsiteY59" fmla="*/ 1116563 h 1127698"/>
                  <a:gd name="connsiteX60" fmla="*/ 1440859 w 3369658"/>
                  <a:gd name="connsiteY60" fmla="*/ 1115380 h 1127698"/>
                  <a:gd name="connsiteX61" fmla="*/ 1441451 w 3369658"/>
                  <a:gd name="connsiteY61" fmla="*/ 1115380 h 1127698"/>
                  <a:gd name="connsiteX62" fmla="*/ 1442719 w 3369658"/>
                  <a:gd name="connsiteY62" fmla="*/ 1114958 h 1127698"/>
                  <a:gd name="connsiteX63" fmla="*/ 1443648 w 3369658"/>
                  <a:gd name="connsiteY63" fmla="*/ 1114958 h 1127698"/>
                  <a:gd name="connsiteX64" fmla="*/ 1451169 w 3369658"/>
                  <a:gd name="connsiteY64" fmla="*/ 1112084 h 1127698"/>
                  <a:gd name="connsiteX65" fmla="*/ 1452014 w 3369658"/>
                  <a:gd name="connsiteY65" fmla="*/ 1112084 h 1127698"/>
                  <a:gd name="connsiteX66" fmla="*/ 1453873 w 3369658"/>
                  <a:gd name="connsiteY66" fmla="*/ 1111239 h 1127698"/>
                  <a:gd name="connsiteX67" fmla="*/ 1462830 w 3369658"/>
                  <a:gd name="connsiteY67" fmla="*/ 1106676 h 1127698"/>
                  <a:gd name="connsiteX68" fmla="*/ 3366861 w 3369658"/>
                  <a:gd name="connsiteY68" fmla="*/ -319 h 1127698"/>
                  <a:gd name="connsiteX69" fmla="*/ 3368974 w 3369658"/>
                  <a:gd name="connsiteY69" fmla="*/ 3399 h 1127698"/>
                  <a:gd name="connsiteX70" fmla="*/ 1464605 w 3369658"/>
                  <a:gd name="connsiteY70" fmla="*/ 1110479 h 1127698"/>
                  <a:gd name="connsiteX71" fmla="*/ 1455225 w 3369658"/>
                  <a:gd name="connsiteY71" fmla="*/ 1115211 h 1127698"/>
                  <a:gd name="connsiteX72" fmla="*/ 1453197 w 3369658"/>
                  <a:gd name="connsiteY72" fmla="*/ 1116056 h 1127698"/>
                  <a:gd name="connsiteX73" fmla="*/ 1452352 w 3369658"/>
                  <a:gd name="connsiteY73" fmla="*/ 1116056 h 1127698"/>
                  <a:gd name="connsiteX74" fmla="*/ 1444577 w 3369658"/>
                  <a:gd name="connsiteY74" fmla="*/ 1119014 h 1127698"/>
                  <a:gd name="connsiteX75" fmla="*/ 1443902 w 3369658"/>
                  <a:gd name="connsiteY75" fmla="*/ 1119014 h 1127698"/>
                  <a:gd name="connsiteX76" fmla="*/ 1442803 w 3369658"/>
                  <a:gd name="connsiteY76" fmla="*/ 1119014 h 1127698"/>
                  <a:gd name="connsiteX77" fmla="*/ 1442127 w 3369658"/>
                  <a:gd name="connsiteY77" fmla="*/ 1119014 h 1127698"/>
                  <a:gd name="connsiteX78" fmla="*/ 1437479 w 3369658"/>
                  <a:gd name="connsiteY78" fmla="*/ 1120365 h 1127698"/>
                  <a:gd name="connsiteX79" fmla="*/ 1435536 w 3369658"/>
                  <a:gd name="connsiteY79" fmla="*/ 1120872 h 1127698"/>
                  <a:gd name="connsiteX80" fmla="*/ 1432747 w 3369658"/>
                  <a:gd name="connsiteY80" fmla="*/ 1121633 h 1127698"/>
                  <a:gd name="connsiteX81" fmla="*/ 1427846 w 3369658"/>
                  <a:gd name="connsiteY81" fmla="*/ 1122647 h 1127698"/>
                  <a:gd name="connsiteX82" fmla="*/ 1425987 w 3369658"/>
                  <a:gd name="connsiteY82" fmla="*/ 1122647 h 1127698"/>
                  <a:gd name="connsiteX83" fmla="*/ 1424128 w 3369658"/>
                  <a:gd name="connsiteY83" fmla="*/ 1123070 h 1127698"/>
                  <a:gd name="connsiteX84" fmla="*/ 1423536 w 3369658"/>
                  <a:gd name="connsiteY84" fmla="*/ 1123070 h 1127698"/>
                  <a:gd name="connsiteX85" fmla="*/ 1412382 w 3369658"/>
                  <a:gd name="connsiteY85" fmla="*/ 1124591 h 1127698"/>
                  <a:gd name="connsiteX86" fmla="*/ 1411537 w 3369658"/>
                  <a:gd name="connsiteY86" fmla="*/ 1124591 h 1127698"/>
                  <a:gd name="connsiteX87" fmla="*/ 1408833 w 3369658"/>
                  <a:gd name="connsiteY87" fmla="*/ 1124591 h 1127698"/>
                  <a:gd name="connsiteX88" fmla="*/ 1402242 w 3369658"/>
                  <a:gd name="connsiteY88" fmla="*/ 1124591 h 1127698"/>
                  <a:gd name="connsiteX89" fmla="*/ 1394382 w 3369658"/>
                  <a:gd name="connsiteY89" fmla="*/ 1124591 h 1127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3369658" h="1127698">
                    <a:moveTo>
                      <a:pt x="1394382" y="1127379"/>
                    </a:moveTo>
                    <a:lnTo>
                      <a:pt x="1390411" y="1127379"/>
                    </a:lnTo>
                    <a:lnTo>
                      <a:pt x="1387876" y="1127379"/>
                    </a:lnTo>
                    <a:lnTo>
                      <a:pt x="1382890" y="1127379"/>
                    </a:lnTo>
                    <a:lnTo>
                      <a:pt x="1380693" y="1127379"/>
                    </a:lnTo>
                    <a:lnTo>
                      <a:pt x="1379341" y="1127379"/>
                    </a:lnTo>
                    <a:lnTo>
                      <a:pt x="1378327" y="1127379"/>
                    </a:lnTo>
                    <a:lnTo>
                      <a:pt x="1373426" y="1126872"/>
                    </a:lnTo>
                    <a:lnTo>
                      <a:pt x="1372412" y="1126872"/>
                    </a:lnTo>
                    <a:lnTo>
                      <a:pt x="1371060" y="1126872"/>
                    </a:lnTo>
                    <a:lnTo>
                      <a:pt x="1369031" y="1126872"/>
                    </a:lnTo>
                    <a:lnTo>
                      <a:pt x="1363792" y="1125943"/>
                    </a:lnTo>
                    <a:lnTo>
                      <a:pt x="1362778" y="1125943"/>
                    </a:lnTo>
                    <a:lnTo>
                      <a:pt x="1361342" y="1125943"/>
                    </a:lnTo>
                    <a:lnTo>
                      <a:pt x="1359652" y="1125943"/>
                    </a:lnTo>
                    <a:lnTo>
                      <a:pt x="1353568" y="1124422"/>
                    </a:lnTo>
                    <a:lnTo>
                      <a:pt x="1352469" y="1124422"/>
                    </a:lnTo>
                    <a:lnTo>
                      <a:pt x="1351033" y="1124422"/>
                    </a:lnTo>
                    <a:lnTo>
                      <a:pt x="1350441" y="1124422"/>
                    </a:lnTo>
                    <a:cubicBezTo>
                      <a:pt x="1346300" y="1123154"/>
                      <a:pt x="1342836" y="1121971"/>
                      <a:pt x="1339540" y="1120704"/>
                    </a:cubicBezTo>
                    <a:lnTo>
                      <a:pt x="1339033" y="1120704"/>
                    </a:lnTo>
                    <a:lnTo>
                      <a:pt x="1335399" y="1119098"/>
                    </a:lnTo>
                    <a:lnTo>
                      <a:pt x="1333540" y="1118337"/>
                    </a:lnTo>
                    <a:lnTo>
                      <a:pt x="1331935" y="1117661"/>
                    </a:lnTo>
                    <a:cubicBezTo>
                      <a:pt x="1329484" y="1116394"/>
                      <a:pt x="1327033" y="1115211"/>
                      <a:pt x="1324667" y="1113859"/>
                    </a:cubicBezTo>
                    <a:lnTo>
                      <a:pt x="-684" y="347581"/>
                    </a:lnTo>
                    <a:lnTo>
                      <a:pt x="1344" y="343864"/>
                    </a:lnTo>
                    <a:lnTo>
                      <a:pt x="1326949" y="1107098"/>
                    </a:lnTo>
                    <a:cubicBezTo>
                      <a:pt x="1329214" y="1108442"/>
                      <a:pt x="1331554" y="1109659"/>
                      <a:pt x="1333963" y="1110732"/>
                    </a:cubicBezTo>
                    <a:lnTo>
                      <a:pt x="1335399" y="1111408"/>
                    </a:lnTo>
                    <a:lnTo>
                      <a:pt x="1337259" y="1112253"/>
                    </a:lnTo>
                    <a:lnTo>
                      <a:pt x="1340723" y="1113690"/>
                    </a:lnTo>
                    <a:lnTo>
                      <a:pt x="1340723" y="1115887"/>
                    </a:lnTo>
                    <a:lnTo>
                      <a:pt x="1341484" y="1113859"/>
                    </a:lnTo>
                    <a:cubicBezTo>
                      <a:pt x="1344855" y="1115202"/>
                      <a:pt x="1348294" y="1116360"/>
                      <a:pt x="1351793" y="1117323"/>
                    </a:cubicBezTo>
                    <a:lnTo>
                      <a:pt x="1352300" y="1117323"/>
                    </a:lnTo>
                    <a:lnTo>
                      <a:pt x="1353821" y="1117323"/>
                    </a:lnTo>
                    <a:lnTo>
                      <a:pt x="1355089" y="1117323"/>
                    </a:lnTo>
                    <a:lnTo>
                      <a:pt x="1361004" y="1118760"/>
                    </a:lnTo>
                    <a:lnTo>
                      <a:pt x="1362610" y="1118760"/>
                    </a:lnTo>
                    <a:lnTo>
                      <a:pt x="1363877" y="1118760"/>
                    </a:lnTo>
                    <a:lnTo>
                      <a:pt x="1364975" y="1118760"/>
                    </a:lnTo>
                    <a:lnTo>
                      <a:pt x="1370046" y="1119605"/>
                    </a:lnTo>
                    <a:lnTo>
                      <a:pt x="1374355" y="1120197"/>
                    </a:lnTo>
                    <a:lnTo>
                      <a:pt x="1379172" y="1120788"/>
                    </a:lnTo>
                    <a:lnTo>
                      <a:pt x="1383566" y="1120788"/>
                    </a:lnTo>
                    <a:lnTo>
                      <a:pt x="1388468" y="1120788"/>
                    </a:lnTo>
                    <a:lnTo>
                      <a:pt x="1391932" y="1120788"/>
                    </a:lnTo>
                    <a:lnTo>
                      <a:pt x="1402326" y="1120788"/>
                    </a:lnTo>
                    <a:lnTo>
                      <a:pt x="1408748" y="1120788"/>
                    </a:lnTo>
                    <a:lnTo>
                      <a:pt x="1411368" y="1120788"/>
                    </a:lnTo>
                    <a:lnTo>
                      <a:pt x="1412382" y="1122732"/>
                    </a:lnTo>
                    <a:lnTo>
                      <a:pt x="1412382" y="1120619"/>
                    </a:lnTo>
                    <a:cubicBezTo>
                      <a:pt x="1416184" y="1120619"/>
                      <a:pt x="1419818" y="1119774"/>
                      <a:pt x="1423283" y="1119183"/>
                    </a:cubicBezTo>
                    <a:lnTo>
                      <a:pt x="1423790" y="1119183"/>
                    </a:lnTo>
                    <a:lnTo>
                      <a:pt x="1425480" y="1118760"/>
                    </a:lnTo>
                    <a:lnTo>
                      <a:pt x="1427424" y="1118760"/>
                    </a:lnTo>
                    <a:cubicBezTo>
                      <a:pt x="1429020" y="1118515"/>
                      <a:pt x="1430601" y="1118177"/>
                      <a:pt x="1432156" y="1117746"/>
                    </a:cubicBezTo>
                    <a:lnTo>
                      <a:pt x="1434775" y="1117070"/>
                    </a:lnTo>
                    <a:lnTo>
                      <a:pt x="1436803" y="1116563"/>
                    </a:lnTo>
                    <a:lnTo>
                      <a:pt x="1440859" y="1115380"/>
                    </a:lnTo>
                    <a:lnTo>
                      <a:pt x="1441451" y="1115380"/>
                    </a:lnTo>
                    <a:lnTo>
                      <a:pt x="1442719" y="1114958"/>
                    </a:lnTo>
                    <a:lnTo>
                      <a:pt x="1443648" y="1114958"/>
                    </a:lnTo>
                    <a:lnTo>
                      <a:pt x="1451169" y="1112084"/>
                    </a:lnTo>
                    <a:lnTo>
                      <a:pt x="1452014" y="1112084"/>
                    </a:lnTo>
                    <a:lnTo>
                      <a:pt x="1453873" y="1111239"/>
                    </a:lnTo>
                    <a:cubicBezTo>
                      <a:pt x="1456949" y="1109912"/>
                      <a:pt x="1459941" y="1108383"/>
                      <a:pt x="1462830" y="1106676"/>
                    </a:cubicBezTo>
                    <a:lnTo>
                      <a:pt x="3366861" y="-319"/>
                    </a:lnTo>
                    <a:lnTo>
                      <a:pt x="3368974" y="3399"/>
                    </a:lnTo>
                    <a:lnTo>
                      <a:pt x="1464605" y="1110479"/>
                    </a:lnTo>
                    <a:cubicBezTo>
                      <a:pt x="1461901" y="1112000"/>
                      <a:pt x="1458943" y="1113521"/>
                      <a:pt x="1455225" y="1115211"/>
                    </a:cubicBezTo>
                    <a:lnTo>
                      <a:pt x="1453197" y="1116056"/>
                    </a:lnTo>
                    <a:lnTo>
                      <a:pt x="1452352" y="1116056"/>
                    </a:lnTo>
                    <a:cubicBezTo>
                      <a:pt x="1449817" y="1117154"/>
                      <a:pt x="1447197" y="1118084"/>
                      <a:pt x="1444577" y="1119014"/>
                    </a:cubicBezTo>
                    <a:lnTo>
                      <a:pt x="1443902" y="1119014"/>
                    </a:lnTo>
                    <a:lnTo>
                      <a:pt x="1442803" y="1119014"/>
                    </a:lnTo>
                    <a:lnTo>
                      <a:pt x="1442127" y="1119014"/>
                    </a:lnTo>
                    <a:lnTo>
                      <a:pt x="1437479" y="1120365"/>
                    </a:lnTo>
                    <a:lnTo>
                      <a:pt x="1435536" y="1120872"/>
                    </a:lnTo>
                    <a:lnTo>
                      <a:pt x="1432747" y="1121633"/>
                    </a:lnTo>
                    <a:cubicBezTo>
                      <a:pt x="1431142" y="1121633"/>
                      <a:pt x="1429536" y="1122309"/>
                      <a:pt x="1427846" y="1122647"/>
                    </a:cubicBezTo>
                    <a:lnTo>
                      <a:pt x="1425987" y="1122647"/>
                    </a:lnTo>
                    <a:lnTo>
                      <a:pt x="1424128" y="1123070"/>
                    </a:lnTo>
                    <a:lnTo>
                      <a:pt x="1423536" y="1123070"/>
                    </a:lnTo>
                    <a:cubicBezTo>
                      <a:pt x="1419987" y="1123636"/>
                      <a:pt x="1416269" y="1124143"/>
                      <a:pt x="1412382" y="1124591"/>
                    </a:cubicBezTo>
                    <a:lnTo>
                      <a:pt x="1411537" y="1124591"/>
                    </a:lnTo>
                    <a:lnTo>
                      <a:pt x="1408833" y="1124591"/>
                    </a:lnTo>
                    <a:lnTo>
                      <a:pt x="1402242" y="1124591"/>
                    </a:lnTo>
                    <a:lnTo>
                      <a:pt x="1394382" y="1124591"/>
                    </a:lnTo>
                    <a:close/>
                  </a:path>
                </a:pathLst>
              </a:custGeom>
              <a:solidFill>
                <a:srgbClr val="FE8F02"/>
              </a:solidFill>
              <a:ln w="843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34" name="">
                <a:extLst>
                  <a:ext uri="{FF2B5EF4-FFF2-40B4-BE49-F238E27FC236}">
                    <a16:creationId xmlns:a16="http://schemas.microsoft.com/office/drawing/2014/main" id="{361E474F-7423-4BEE-81C2-9A4A724C5D04}"/>
                  </a:ext>
                </a:extLst>
              </p:cNvPr>
              <p:cNvSpPr/>
              <p:nvPr/>
            </p:nvSpPr>
            <p:spPr>
              <a:xfrm>
                <a:off x="4476107" y="2126358"/>
                <a:ext cx="3506871" cy="2032666"/>
              </a:xfrm>
              <a:custGeom>
                <a:avLst/>
                <a:gdLst>
                  <a:gd name="connsiteX0" fmla="*/ 3476241 w 3506871"/>
                  <a:gd name="connsiteY0" fmla="*/ 796823 h 2032666"/>
                  <a:gd name="connsiteX1" fmla="*/ 3476749 w 3506871"/>
                  <a:gd name="connsiteY1" fmla="*/ 879890 h 2032666"/>
                  <a:gd name="connsiteX2" fmla="*/ 1523451 w 3506871"/>
                  <a:gd name="connsiteY2" fmla="*/ 2015108 h 2032666"/>
                  <a:gd name="connsiteX3" fmla="*/ 1379796 w 3506871"/>
                  <a:gd name="connsiteY3" fmla="*/ 2015108 h 2032666"/>
                  <a:gd name="connsiteX4" fmla="*/ 29263 w 3506871"/>
                  <a:gd name="connsiteY4" fmla="*/ 1235227 h 2032666"/>
                  <a:gd name="connsiteX5" fmla="*/ 28756 w 3506871"/>
                  <a:gd name="connsiteY5" fmla="*/ 1152160 h 2032666"/>
                  <a:gd name="connsiteX6" fmla="*/ 1982305 w 3506871"/>
                  <a:gd name="connsiteY6" fmla="*/ 16856 h 2032666"/>
                  <a:gd name="connsiteX7" fmla="*/ 2125961 w 3506871"/>
                  <a:gd name="connsiteY7" fmla="*/ 16856 h 20326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506871" h="2032666">
                    <a:moveTo>
                      <a:pt x="3476241" y="796823"/>
                    </a:moveTo>
                    <a:cubicBezTo>
                      <a:pt x="3515957" y="819723"/>
                      <a:pt x="3516211" y="856905"/>
                      <a:pt x="3476749" y="879890"/>
                    </a:cubicBezTo>
                    <a:lnTo>
                      <a:pt x="1523451" y="2015108"/>
                    </a:lnTo>
                    <a:cubicBezTo>
                      <a:pt x="1483989" y="2038094"/>
                      <a:pt x="1419766" y="2038094"/>
                      <a:pt x="1379796" y="2015108"/>
                    </a:cubicBezTo>
                    <a:lnTo>
                      <a:pt x="29263" y="1235227"/>
                    </a:lnTo>
                    <a:cubicBezTo>
                      <a:pt x="-10454" y="1212242"/>
                      <a:pt x="-10708" y="1175145"/>
                      <a:pt x="28756" y="1152160"/>
                    </a:cubicBezTo>
                    <a:lnTo>
                      <a:pt x="1982305" y="16856"/>
                    </a:lnTo>
                    <a:cubicBezTo>
                      <a:pt x="2021768" y="-6044"/>
                      <a:pt x="2085906" y="-6044"/>
                      <a:pt x="2125961" y="16856"/>
                    </a:cubicBezTo>
                    <a:close/>
                  </a:path>
                </a:pathLst>
              </a:custGeom>
              <a:gradFill>
                <a:gsLst>
                  <a:gs pos="89000">
                    <a:srgbClr val="FF6900"/>
                  </a:gs>
                  <a:gs pos="0">
                    <a:srgbClr val="FE8F02"/>
                  </a:gs>
                </a:gsLst>
                <a:lin ang="0" scaled="1"/>
              </a:gradFill>
              <a:ln w="843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sp>
          <p:nvSpPr>
            <p:cNvPr id="17" name="">
              <a:extLst>
                <a:ext uri="{FF2B5EF4-FFF2-40B4-BE49-F238E27FC236}">
                  <a16:creationId xmlns:a16="http://schemas.microsoft.com/office/drawing/2014/main" id="{9CE4E3B4-2D66-41DC-B14F-371BAC0041CD}"/>
                </a:ext>
              </a:extLst>
            </p:cNvPr>
            <p:cNvSpPr/>
            <p:nvPr/>
          </p:nvSpPr>
          <p:spPr>
            <a:xfrm>
              <a:off x="4359355" y="1875903"/>
              <a:ext cx="2117033" cy="1892731"/>
            </a:xfrm>
            <a:custGeom>
              <a:avLst/>
              <a:gdLst>
                <a:gd name="connsiteX0" fmla="*/ 2014132 w 2014880"/>
                <a:gd name="connsiteY0" fmla="*/ 591163 h 1801401"/>
                <a:gd name="connsiteX1" fmla="*/ 1717102 w 2014880"/>
                <a:gd name="connsiteY1" fmla="*/ 170420 h 1801401"/>
                <a:gd name="connsiteX2" fmla="*/ 293727 w 2014880"/>
                <a:gd name="connsiteY2" fmla="*/ 170420 h 1801401"/>
                <a:gd name="connsiteX3" fmla="*/ 1176 w 2014880"/>
                <a:gd name="connsiteY3" fmla="*/ 581276 h 1801401"/>
                <a:gd name="connsiteX4" fmla="*/ 1176 w 2014880"/>
                <a:gd name="connsiteY4" fmla="*/ 579839 h 1801401"/>
                <a:gd name="connsiteX5" fmla="*/ -683 w 2014880"/>
                <a:gd name="connsiteY5" fmla="*/ 1215897 h 1801401"/>
                <a:gd name="connsiteX6" fmla="*/ 296515 w 2014880"/>
                <a:gd name="connsiteY6" fmla="*/ 1631062 h 1801401"/>
                <a:gd name="connsiteX7" fmla="*/ 332767 w 2014880"/>
                <a:gd name="connsiteY7" fmla="*/ 1650920 h 1801401"/>
                <a:gd name="connsiteX8" fmla="*/ 345190 w 2014880"/>
                <a:gd name="connsiteY8" fmla="*/ 1657174 h 1801401"/>
                <a:gd name="connsiteX9" fmla="*/ 370541 w 2014880"/>
                <a:gd name="connsiteY9" fmla="*/ 1669595 h 1801401"/>
                <a:gd name="connsiteX10" fmla="*/ 385751 w 2014880"/>
                <a:gd name="connsiteY10" fmla="*/ 1676609 h 1801401"/>
                <a:gd name="connsiteX11" fmla="*/ 409159 w 2014880"/>
                <a:gd name="connsiteY11" fmla="*/ 1687088 h 1801401"/>
                <a:gd name="connsiteX12" fmla="*/ 426059 w 2014880"/>
                <a:gd name="connsiteY12" fmla="*/ 1693932 h 1801401"/>
                <a:gd name="connsiteX13" fmla="*/ 442115 w 2014880"/>
                <a:gd name="connsiteY13" fmla="*/ 1700608 h 1801401"/>
                <a:gd name="connsiteX14" fmla="*/ 450565 w 2014880"/>
                <a:gd name="connsiteY14" fmla="*/ 1703819 h 1801401"/>
                <a:gd name="connsiteX15" fmla="*/ 461044 w 2014880"/>
                <a:gd name="connsiteY15" fmla="*/ 1707791 h 1801401"/>
                <a:gd name="connsiteX16" fmla="*/ 492394 w 2014880"/>
                <a:gd name="connsiteY16" fmla="*/ 1719114 h 1801401"/>
                <a:gd name="connsiteX17" fmla="*/ 499662 w 2014880"/>
                <a:gd name="connsiteY17" fmla="*/ 1721649 h 1801401"/>
                <a:gd name="connsiteX18" fmla="*/ 538111 w 2014880"/>
                <a:gd name="connsiteY18" fmla="*/ 1734072 h 1801401"/>
                <a:gd name="connsiteX19" fmla="*/ 547744 w 2014880"/>
                <a:gd name="connsiteY19" fmla="*/ 1736944 h 1801401"/>
                <a:gd name="connsiteX20" fmla="*/ 564645 w 2014880"/>
                <a:gd name="connsiteY20" fmla="*/ 1741930 h 1801401"/>
                <a:gd name="connsiteX21" fmla="*/ 582306 w 2014880"/>
                <a:gd name="connsiteY21" fmla="*/ 1746747 h 1801401"/>
                <a:gd name="connsiteX22" fmla="*/ 587461 w 2014880"/>
                <a:gd name="connsiteY22" fmla="*/ 1748183 h 1801401"/>
                <a:gd name="connsiteX23" fmla="*/ 627008 w 2014880"/>
                <a:gd name="connsiteY23" fmla="*/ 1758070 h 1801401"/>
                <a:gd name="connsiteX24" fmla="*/ 634614 w 2014880"/>
                <a:gd name="connsiteY24" fmla="*/ 1759930 h 1801401"/>
                <a:gd name="connsiteX25" fmla="*/ 669683 w 2014880"/>
                <a:gd name="connsiteY25" fmla="*/ 1767619 h 1801401"/>
                <a:gd name="connsiteX26" fmla="*/ 673147 w 2014880"/>
                <a:gd name="connsiteY26" fmla="*/ 1768295 h 1801401"/>
                <a:gd name="connsiteX27" fmla="*/ 704160 w 2014880"/>
                <a:gd name="connsiteY27" fmla="*/ 1774211 h 1801401"/>
                <a:gd name="connsiteX28" fmla="*/ 721061 w 2014880"/>
                <a:gd name="connsiteY28" fmla="*/ 1777422 h 1801401"/>
                <a:gd name="connsiteX29" fmla="*/ 762214 w 2014880"/>
                <a:gd name="connsiteY29" fmla="*/ 1783844 h 1801401"/>
                <a:gd name="connsiteX30" fmla="*/ 769397 w 2014880"/>
                <a:gd name="connsiteY30" fmla="*/ 1785027 h 1801401"/>
                <a:gd name="connsiteX31" fmla="*/ 769397 w 2014880"/>
                <a:gd name="connsiteY31" fmla="*/ 1785027 h 1801401"/>
                <a:gd name="connsiteX32" fmla="*/ 817479 w 2014880"/>
                <a:gd name="connsiteY32" fmla="*/ 1791111 h 1801401"/>
                <a:gd name="connsiteX33" fmla="*/ 828802 w 2014880"/>
                <a:gd name="connsiteY33" fmla="*/ 1792210 h 1801401"/>
                <a:gd name="connsiteX34" fmla="*/ 865900 w 2014880"/>
                <a:gd name="connsiteY34" fmla="*/ 1795843 h 1801401"/>
                <a:gd name="connsiteX35" fmla="*/ 866914 w 2014880"/>
                <a:gd name="connsiteY35" fmla="*/ 1795843 h 1801401"/>
                <a:gd name="connsiteX36" fmla="*/ 883814 w 2014880"/>
                <a:gd name="connsiteY36" fmla="*/ 1797027 h 1801401"/>
                <a:gd name="connsiteX37" fmla="*/ 914743 w 2014880"/>
                <a:gd name="connsiteY37" fmla="*/ 1799139 h 1801401"/>
                <a:gd name="connsiteX38" fmla="*/ 934939 w 2014880"/>
                <a:gd name="connsiteY38" fmla="*/ 1799899 h 1801401"/>
                <a:gd name="connsiteX39" fmla="*/ 963670 w 2014880"/>
                <a:gd name="connsiteY39" fmla="*/ 1801083 h 1801401"/>
                <a:gd name="connsiteX40" fmla="*/ 966036 w 2014880"/>
                <a:gd name="connsiteY40" fmla="*/ 1801083 h 1801401"/>
                <a:gd name="connsiteX41" fmla="*/ 982345 w 2014880"/>
                <a:gd name="connsiteY41" fmla="*/ 1801083 h 1801401"/>
                <a:gd name="connsiteX42" fmla="*/ 1013696 w 2014880"/>
                <a:gd name="connsiteY42" fmla="*/ 1801083 h 1801401"/>
                <a:gd name="connsiteX43" fmla="*/ 1034315 w 2014880"/>
                <a:gd name="connsiteY43" fmla="*/ 1801083 h 1801401"/>
                <a:gd name="connsiteX44" fmla="*/ 1063722 w 2014880"/>
                <a:gd name="connsiteY44" fmla="*/ 1800491 h 1801401"/>
                <a:gd name="connsiteX45" fmla="*/ 1069130 w 2014880"/>
                <a:gd name="connsiteY45" fmla="*/ 1800491 h 1801401"/>
                <a:gd name="connsiteX46" fmla="*/ 1102932 w 2014880"/>
                <a:gd name="connsiteY46" fmla="*/ 1798970 h 1801401"/>
                <a:gd name="connsiteX47" fmla="*/ 1110368 w 2014880"/>
                <a:gd name="connsiteY47" fmla="*/ 1798548 h 1801401"/>
                <a:gd name="connsiteX48" fmla="*/ 1153549 w 2014880"/>
                <a:gd name="connsiteY48" fmla="*/ 1795506 h 1801401"/>
                <a:gd name="connsiteX49" fmla="*/ 1155070 w 2014880"/>
                <a:gd name="connsiteY49" fmla="*/ 1795506 h 1801401"/>
                <a:gd name="connsiteX50" fmla="*/ 1180421 w 2014880"/>
                <a:gd name="connsiteY50" fmla="*/ 1793139 h 1801401"/>
                <a:gd name="connsiteX51" fmla="*/ 1195040 w 2014880"/>
                <a:gd name="connsiteY51" fmla="*/ 1791534 h 1801401"/>
                <a:gd name="connsiteX52" fmla="*/ 1205519 w 2014880"/>
                <a:gd name="connsiteY52" fmla="*/ 1790435 h 1801401"/>
                <a:gd name="connsiteX53" fmla="*/ 1247264 w 2014880"/>
                <a:gd name="connsiteY53" fmla="*/ 1785111 h 1801401"/>
                <a:gd name="connsiteX54" fmla="*/ 1253348 w 2014880"/>
                <a:gd name="connsiteY54" fmla="*/ 1784182 h 1801401"/>
                <a:gd name="connsiteX55" fmla="*/ 1289600 w 2014880"/>
                <a:gd name="connsiteY55" fmla="*/ 1778520 h 1801401"/>
                <a:gd name="connsiteX56" fmla="*/ 1300247 w 2014880"/>
                <a:gd name="connsiteY56" fmla="*/ 1776746 h 1801401"/>
                <a:gd name="connsiteX57" fmla="*/ 1308698 w 2014880"/>
                <a:gd name="connsiteY57" fmla="*/ 1775309 h 1801401"/>
                <a:gd name="connsiteX58" fmla="*/ 1323655 w 2014880"/>
                <a:gd name="connsiteY58" fmla="*/ 1772351 h 1801401"/>
                <a:gd name="connsiteX59" fmla="*/ 1350020 w 2014880"/>
                <a:gd name="connsiteY59" fmla="*/ 1767112 h 1801401"/>
                <a:gd name="connsiteX60" fmla="*/ 1371315 w 2014880"/>
                <a:gd name="connsiteY60" fmla="*/ 1762465 h 1801401"/>
                <a:gd name="connsiteX61" fmla="*/ 1396666 w 2014880"/>
                <a:gd name="connsiteY61" fmla="*/ 1756549 h 1801401"/>
                <a:gd name="connsiteX62" fmla="*/ 1417792 w 2014880"/>
                <a:gd name="connsiteY62" fmla="*/ 1751225 h 1801401"/>
                <a:gd name="connsiteX63" fmla="*/ 1443143 w 2014880"/>
                <a:gd name="connsiteY63" fmla="*/ 1744550 h 1801401"/>
                <a:gd name="connsiteX64" fmla="*/ 1464015 w 2014880"/>
                <a:gd name="connsiteY64" fmla="*/ 1738550 h 1801401"/>
                <a:gd name="connsiteX65" fmla="*/ 1488437 w 2014880"/>
                <a:gd name="connsiteY65" fmla="*/ 1731114 h 1801401"/>
                <a:gd name="connsiteX66" fmla="*/ 1499168 w 2014880"/>
                <a:gd name="connsiteY66" fmla="*/ 1727818 h 1801401"/>
                <a:gd name="connsiteX67" fmla="*/ 1514125 w 2014880"/>
                <a:gd name="connsiteY67" fmla="*/ 1722748 h 1801401"/>
                <a:gd name="connsiteX68" fmla="*/ 1523252 w 2014880"/>
                <a:gd name="connsiteY68" fmla="*/ 1719706 h 1801401"/>
                <a:gd name="connsiteX69" fmla="*/ 1560433 w 2014880"/>
                <a:gd name="connsiteY69" fmla="*/ 1706185 h 1801401"/>
                <a:gd name="connsiteX70" fmla="*/ 1567193 w 2014880"/>
                <a:gd name="connsiteY70" fmla="*/ 1703566 h 1801401"/>
                <a:gd name="connsiteX71" fmla="*/ 1598037 w 2014880"/>
                <a:gd name="connsiteY71" fmla="*/ 1691059 h 1801401"/>
                <a:gd name="connsiteX72" fmla="*/ 1607248 w 2014880"/>
                <a:gd name="connsiteY72" fmla="*/ 1687172 h 1801401"/>
                <a:gd name="connsiteX73" fmla="*/ 1642655 w 2014880"/>
                <a:gd name="connsiteY73" fmla="*/ 1671286 h 1801401"/>
                <a:gd name="connsiteX74" fmla="*/ 1646796 w 2014880"/>
                <a:gd name="connsiteY74" fmla="*/ 1669258 h 1801401"/>
                <a:gd name="connsiteX75" fmla="*/ 1677555 w 2014880"/>
                <a:gd name="connsiteY75" fmla="*/ 1653878 h 1801401"/>
                <a:gd name="connsiteX76" fmla="*/ 1686512 w 2014880"/>
                <a:gd name="connsiteY76" fmla="*/ 1649230 h 1801401"/>
                <a:gd name="connsiteX77" fmla="*/ 1719807 w 2014880"/>
                <a:gd name="connsiteY77" fmla="*/ 1630808 h 1801401"/>
                <a:gd name="connsiteX78" fmla="*/ 1732060 w 2014880"/>
                <a:gd name="connsiteY78" fmla="*/ 1623541 h 1801401"/>
                <a:gd name="connsiteX79" fmla="*/ 1734848 w 2014880"/>
                <a:gd name="connsiteY79" fmla="*/ 1621851 h 1801401"/>
                <a:gd name="connsiteX80" fmla="*/ 1744228 w 2014880"/>
                <a:gd name="connsiteY80" fmla="*/ 1616105 h 1801401"/>
                <a:gd name="connsiteX81" fmla="*/ 1752678 w 2014880"/>
                <a:gd name="connsiteY81" fmla="*/ 1610865 h 1801401"/>
                <a:gd name="connsiteX82" fmla="*/ 1761720 w 2014880"/>
                <a:gd name="connsiteY82" fmla="*/ 1604950 h 1801401"/>
                <a:gd name="connsiteX83" fmla="*/ 1770171 w 2014880"/>
                <a:gd name="connsiteY83" fmla="*/ 1599626 h 1801401"/>
                <a:gd name="connsiteX84" fmla="*/ 1778621 w 2014880"/>
                <a:gd name="connsiteY84" fmla="*/ 1593627 h 1801401"/>
                <a:gd name="connsiteX85" fmla="*/ 1786311 w 2014880"/>
                <a:gd name="connsiteY85" fmla="*/ 1588219 h 1801401"/>
                <a:gd name="connsiteX86" fmla="*/ 1794761 w 2014880"/>
                <a:gd name="connsiteY86" fmla="*/ 1582050 h 1801401"/>
                <a:gd name="connsiteX87" fmla="*/ 1802198 w 2014880"/>
                <a:gd name="connsiteY87" fmla="*/ 1576642 h 1801401"/>
                <a:gd name="connsiteX88" fmla="*/ 1810648 w 2014880"/>
                <a:gd name="connsiteY88" fmla="*/ 1570304 h 1801401"/>
                <a:gd name="connsiteX89" fmla="*/ 1817746 w 2014880"/>
                <a:gd name="connsiteY89" fmla="*/ 1564811 h 1801401"/>
                <a:gd name="connsiteX90" fmla="*/ 1825774 w 2014880"/>
                <a:gd name="connsiteY90" fmla="*/ 1558389 h 1801401"/>
                <a:gd name="connsiteX91" fmla="*/ 1832534 w 2014880"/>
                <a:gd name="connsiteY91" fmla="*/ 1552896 h 1801401"/>
                <a:gd name="connsiteX92" fmla="*/ 1840392 w 2014880"/>
                <a:gd name="connsiteY92" fmla="*/ 1546221 h 1801401"/>
                <a:gd name="connsiteX93" fmla="*/ 1846730 w 2014880"/>
                <a:gd name="connsiteY93" fmla="*/ 1540812 h 1801401"/>
                <a:gd name="connsiteX94" fmla="*/ 1854505 w 2014880"/>
                <a:gd name="connsiteY94" fmla="*/ 1533883 h 1801401"/>
                <a:gd name="connsiteX95" fmla="*/ 1859744 w 2014880"/>
                <a:gd name="connsiteY95" fmla="*/ 1529151 h 1801401"/>
                <a:gd name="connsiteX96" fmla="*/ 1860336 w 2014880"/>
                <a:gd name="connsiteY96" fmla="*/ 1528644 h 1801401"/>
                <a:gd name="connsiteX97" fmla="*/ 1875631 w 2014880"/>
                <a:gd name="connsiteY97" fmla="*/ 1513940 h 1801401"/>
                <a:gd name="connsiteX98" fmla="*/ 1879518 w 2014880"/>
                <a:gd name="connsiteY98" fmla="*/ 1509968 h 1801401"/>
                <a:gd name="connsiteX99" fmla="*/ 1890503 w 2014880"/>
                <a:gd name="connsiteY99" fmla="*/ 1498645 h 1801401"/>
                <a:gd name="connsiteX100" fmla="*/ 1894813 w 2014880"/>
                <a:gd name="connsiteY100" fmla="*/ 1493997 h 1801401"/>
                <a:gd name="connsiteX101" fmla="*/ 1906221 w 2014880"/>
                <a:gd name="connsiteY101" fmla="*/ 1481237 h 1801401"/>
                <a:gd name="connsiteX102" fmla="*/ 1908503 w 2014880"/>
                <a:gd name="connsiteY102" fmla="*/ 1478702 h 1801401"/>
                <a:gd name="connsiteX103" fmla="*/ 1921094 w 2014880"/>
                <a:gd name="connsiteY103" fmla="*/ 1463323 h 1801401"/>
                <a:gd name="connsiteX104" fmla="*/ 1922108 w 2014880"/>
                <a:gd name="connsiteY104" fmla="*/ 1462055 h 1801401"/>
                <a:gd name="connsiteX105" fmla="*/ 1924980 w 2014880"/>
                <a:gd name="connsiteY105" fmla="*/ 1458252 h 1801401"/>
                <a:gd name="connsiteX106" fmla="*/ 1931657 w 2014880"/>
                <a:gd name="connsiteY106" fmla="*/ 1449802 h 1801401"/>
                <a:gd name="connsiteX107" fmla="*/ 1935713 w 2014880"/>
                <a:gd name="connsiteY107" fmla="*/ 1444225 h 1801401"/>
                <a:gd name="connsiteX108" fmla="*/ 1941797 w 2014880"/>
                <a:gd name="connsiteY108" fmla="*/ 1435775 h 1801401"/>
                <a:gd name="connsiteX109" fmla="*/ 1945600 w 2014880"/>
                <a:gd name="connsiteY109" fmla="*/ 1430112 h 1801401"/>
                <a:gd name="connsiteX110" fmla="*/ 1951261 w 2014880"/>
                <a:gd name="connsiteY110" fmla="*/ 1421662 h 1801401"/>
                <a:gd name="connsiteX111" fmla="*/ 1954726 w 2014880"/>
                <a:gd name="connsiteY111" fmla="*/ 1416085 h 1801401"/>
                <a:gd name="connsiteX112" fmla="*/ 1960388 w 2014880"/>
                <a:gd name="connsiteY112" fmla="*/ 1406621 h 1801401"/>
                <a:gd name="connsiteX113" fmla="*/ 1962670 w 2014880"/>
                <a:gd name="connsiteY113" fmla="*/ 1402733 h 1801401"/>
                <a:gd name="connsiteX114" fmla="*/ 1963261 w 2014880"/>
                <a:gd name="connsiteY114" fmla="*/ 1401635 h 1801401"/>
                <a:gd name="connsiteX115" fmla="*/ 1967740 w 2014880"/>
                <a:gd name="connsiteY115" fmla="*/ 1393185 h 1801401"/>
                <a:gd name="connsiteX116" fmla="*/ 1970697 w 2014880"/>
                <a:gd name="connsiteY116" fmla="*/ 1387777 h 1801401"/>
                <a:gd name="connsiteX117" fmla="*/ 1975430 w 2014880"/>
                <a:gd name="connsiteY117" fmla="*/ 1378059 h 1801401"/>
                <a:gd name="connsiteX118" fmla="*/ 1977458 w 2014880"/>
                <a:gd name="connsiteY118" fmla="*/ 1373918 h 1801401"/>
                <a:gd name="connsiteX119" fmla="*/ 1983711 w 2014880"/>
                <a:gd name="connsiteY119" fmla="*/ 1359975 h 1801401"/>
                <a:gd name="connsiteX120" fmla="*/ 1984640 w 2014880"/>
                <a:gd name="connsiteY120" fmla="*/ 1357609 h 1801401"/>
                <a:gd name="connsiteX121" fmla="*/ 1989287 w 2014880"/>
                <a:gd name="connsiteY121" fmla="*/ 1345947 h 1801401"/>
                <a:gd name="connsiteX122" fmla="*/ 1989287 w 2014880"/>
                <a:gd name="connsiteY122" fmla="*/ 1345440 h 1801401"/>
                <a:gd name="connsiteX123" fmla="*/ 1991147 w 2014880"/>
                <a:gd name="connsiteY123" fmla="*/ 1340201 h 1801401"/>
                <a:gd name="connsiteX124" fmla="*/ 1994020 w 2014880"/>
                <a:gd name="connsiteY124" fmla="*/ 1331751 h 1801401"/>
                <a:gd name="connsiteX125" fmla="*/ 1995879 w 2014880"/>
                <a:gd name="connsiteY125" fmla="*/ 1325666 h 1801401"/>
                <a:gd name="connsiteX126" fmla="*/ 1998330 w 2014880"/>
                <a:gd name="connsiteY126" fmla="*/ 1317808 h 1801401"/>
                <a:gd name="connsiteX127" fmla="*/ 2000020 w 2014880"/>
                <a:gd name="connsiteY127" fmla="*/ 1311554 h 1801401"/>
                <a:gd name="connsiteX128" fmla="*/ 2002132 w 2014880"/>
                <a:gd name="connsiteY128" fmla="*/ 1303780 h 1801401"/>
                <a:gd name="connsiteX129" fmla="*/ 2003569 w 2014880"/>
                <a:gd name="connsiteY129" fmla="*/ 1297443 h 1801401"/>
                <a:gd name="connsiteX130" fmla="*/ 2005259 w 2014880"/>
                <a:gd name="connsiteY130" fmla="*/ 1289837 h 1801401"/>
                <a:gd name="connsiteX131" fmla="*/ 2005259 w 2014880"/>
                <a:gd name="connsiteY131" fmla="*/ 1288485 h 1801401"/>
                <a:gd name="connsiteX132" fmla="*/ 2006105 w 2014880"/>
                <a:gd name="connsiteY132" fmla="*/ 1283415 h 1801401"/>
                <a:gd name="connsiteX133" fmla="*/ 2007540 w 2014880"/>
                <a:gd name="connsiteY133" fmla="*/ 1275640 h 1801401"/>
                <a:gd name="connsiteX134" fmla="*/ 2008470 w 2014880"/>
                <a:gd name="connsiteY134" fmla="*/ 1269218 h 1801401"/>
                <a:gd name="connsiteX135" fmla="*/ 2009484 w 2014880"/>
                <a:gd name="connsiteY135" fmla="*/ 1261529 h 1801401"/>
                <a:gd name="connsiteX136" fmla="*/ 2010161 w 2014880"/>
                <a:gd name="connsiteY136" fmla="*/ 1254937 h 1801401"/>
                <a:gd name="connsiteX137" fmla="*/ 2010921 w 2014880"/>
                <a:gd name="connsiteY137" fmla="*/ 1247332 h 1801401"/>
                <a:gd name="connsiteX138" fmla="*/ 2010921 w 2014880"/>
                <a:gd name="connsiteY138" fmla="*/ 1240741 h 1801401"/>
                <a:gd name="connsiteX139" fmla="*/ 2010921 w 2014880"/>
                <a:gd name="connsiteY139" fmla="*/ 1233135 h 1801401"/>
                <a:gd name="connsiteX140" fmla="*/ 2010921 w 2014880"/>
                <a:gd name="connsiteY140" fmla="*/ 1230685 h 1801401"/>
                <a:gd name="connsiteX141" fmla="*/ 2010921 w 2014880"/>
                <a:gd name="connsiteY141" fmla="*/ 1222234 h 1801401"/>
                <a:gd name="connsiteX142" fmla="*/ 2010921 w 2014880"/>
                <a:gd name="connsiteY142" fmla="*/ 1222234 h 1801401"/>
                <a:gd name="connsiteX143" fmla="*/ 2012780 w 2014880"/>
                <a:gd name="connsiteY143" fmla="*/ 586177 h 1801401"/>
                <a:gd name="connsiteX144" fmla="*/ 2014132 w 2014880"/>
                <a:gd name="connsiteY144" fmla="*/ 591163 h 1801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2014880" h="1801401">
                  <a:moveTo>
                    <a:pt x="2014132" y="591163"/>
                  </a:moveTo>
                  <a:cubicBezTo>
                    <a:pt x="2017089" y="439057"/>
                    <a:pt x="1918052" y="286443"/>
                    <a:pt x="1717102" y="170420"/>
                  </a:cubicBezTo>
                  <a:cubicBezTo>
                    <a:pt x="1322809" y="-57232"/>
                    <a:pt x="685485" y="-57232"/>
                    <a:pt x="293727" y="170420"/>
                  </a:cubicBezTo>
                  <a:cubicBezTo>
                    <a:pt x="98355" y="283908"/>
                    <a:pt x="1007" y="432381"/>
                    <a:pt x="1176" y="581276"/>
                  </a:cubicBezTo>
                  <a:lnTo>
                    <a:pt x="1176" y="579839"/>
                  </a:lnTo>
                  <a:lnTo>
                    <a:pt x="-683" y="1215897"/>
                  </a:lnTo>
                  <a:cubicBezTo>
                    <a:pt x="-1105" y="1366059"/>
                    <a:pt x="98017" y="1516475"/>
                    <a:pt x="296515" y="1631062"/>
                  </a:cubicBezTo>
                  <a:cubicBezTo>
                    <a:pt x="308346" y="1637881"/>
                    <a:pt x="320430" y="1644498"/>
                    <a:pt x="332767" y="1650920"/>
                  </a:cubicBezTo>
                  <a:lnTo>
                    <a:pt x="345190" y="1657174"/>
                  </a:lnTo>
                  <a:cubicBezTo>
                    <a:pt x="353640" y="1661399"/>
                    <a:pt x="362090" y="1665624"/>
                    <a:pt x="370541" y="1669595"/>
                  </a:cubicBezTo>
                  <a:lnTo>
                    <a:pt x="385751" y="1676609"/>
                  </a:lnTo>
                  <a:cubicBezTo>
                    <a:pt x="393525" y="1680158"/>
                    <a:pt x="401300" y="1683707"/>
                    <a:pt x="409159" y="1687088"/>
                  </a:cubicBezTo>
                  <a:lnTo>
                    <a:pt x="426059" y="1693932"/>
                  </a:lnTo>
                  <a:cubicBezTo>
                    <a:pt x="431383" y="1696214"/>
                    <a:pt x="436707" y="1698495"/>
                    <a:pt x="442115" y="1700608"/>
                  </a:cubicBezTo>
                  <a:lnTo>
                    <a:pt x="450565" y="1703819"/>
                  </a:lnTo>
                  <a:lnTo>
                    <a:pt x="461044" y="1707791"/>
                  </a:lnTo>
                  <a:cubicBezTo>
                    <a:pt x="471438" y="1711678"/>
                    <a:pt x="481831" y="1715481"/>
                    <a:pt x="492394" y="1719114"/>
                  </a:cubicBezTo>
                  <a:cubicBezTo>
                    <a:pt x="494761" y="1719960"/>
                    <a:pt x="497211" y="1720889"/>
                    <a:pt x="499662" y="1721649"/>
                  </a:cubicBezTo>
                  <a:cubicBezTo>
                    <a:pt x="512337" y="1725934"/>
                    <a:pt x="525156" y="1730074"/>
                    <a:pt x="538111" y="1734072"/>
                  </a:cubicBezTo>
                  <a:lnTo>
                    <a:pt x="547744" y="1736944"/>
                  </a:lnTo>
                  <a:lnTo>
                    <a:pt x="564645" y="1741930"/>
                  </a:lnTo>
                  <a:lnTo>
                    <a:pt x="582306" y="1746747"/>
                  </a:lnTo>
                  <a:lnTo>
                    <a:pt x="587461" y="1748183"/>
                  </a:lnTo>
                  <a:cubicBezTo>
                    <a:pt x="600533" y="1751674"/>
                    <a:pt x="613716" y="1754969"/>
                    <a:pt x="627008" y="1758070"/>
                  </a:cubicBezTo>
                  <a:lnTo>
                    <a:pt x="634614" y="1759930"/>
                  </a:lnTo>
                  <a:cubicBezTo>
                    <a:pt x="646191" y="1762549"/>
                    <a:pt x="657852" y="1765169"/>
                    <a:pt x="669683" y="1767619"/>
                  </a:cubicBezTo>
                  <a:lnTo>
                    <a:pt x="673147" y="1768295"/>
                  </a:lnTo>
                  <a:cubicBezTo>
                    <a:pt x="683372" y="1770408"/>
                    <a:pt x="693766" y="1772267"/>
                    <a:pt x="704160" y="1774211"/>
                  </a:cubicBezTo>
                  <a:lnTo>
                    <a:pt x="721061" y="1777422"/>
                  </a:lnTo>
                  <a:cubicBezTo>
                    <a:pt x="734750" y="1779704"/>
                    <a:pt x="748440" y="1781816"/>
                    <a:pt x="762214" y="1783844"/>
                  </a:cubicBezTo>
                  <a:lnTo>
                    <a:pt x="769397" y="1785027"/>
                  </a:lnTo>
                  <a:lnTo>
                    <a:pt x="769397" y="1785027"/>
                  </a:lnTo>
                  <a:cubicBezTo>
                    <a:pt x="785393" y="1787283"/>
                    <a:pt x="801423" y="1789311"/>
                    <a:pt x="817479" y="1791111"/>
                  </a:cubicBezTo>
                  <a:lnTo>
                    <a:pt x="828802" y="1792210"/>
                  </a:lnTo>
                  <a:cubicBezTo>
                    <a:pt x="841140" y="1793562"/>
                    <a:pt x="853562" y="1794829"/>
                    <a:pt x="865900" y="1795843"/>
                  </a:cubicBezTo>
                  <a:lnTo>
                    <a:pt x="866914" y="1795843"/>
                  </a:lnTo>
                  <a:cubicBezTo>
                    <a:pt x="872491" y="1796350"/>
                    <a:pt x="878153" y="1796604"/>
                    <a:pt x="883814" y="1797027"/>
                  </a:cubicBezTo>
                  <a:cubicBezTo>
                    <a:pt x="894124" y="1797787"/>
                    <a:pt x="904348" y="1798548"/>
                    <a:pt x="914743" y="1799139"/>
                  </a:cubicBezTo>
                  <a:cubicBezTo>
                    <a:pt x="921418" y="1799139"/>
                    <a:pt x="928179" y="1799646"/>
                    <a:pt x="934939" y="1799899"/>
                  </a:cubicBezTo>
                  <a:cubicBezTo>
                    <a:pt x="944488" y="1800322"/>
                    <a:pt x="954037" y="1800829"/>
                    <a:pt x="963670" y="1801083"/>
                  </a:cubicBezTo>
                  <a:lnTo>
                    <a:pt x="966036" y="1801083"/>
                  </a:lnTo>
                  <a:lnTo>
                    <a:pt x="982345" y="1801083"/>
                  </a:lnTo>
                  <a:cubicBezTo>
                    <a:pt x="992739" y="1801083"/>
                    <a:pt x="1003218" y="1801083"/>
                    <a:pt x="1013696" y="1801083"/>
                  </a:cubicBezTo>
                  <a:lnTo>
                    <a:pt x="1034315" y="1801083"/>
                  </a:lnTo>
                  <a:cubicBezTo>
                    <a:pt x="1044117" y="1801083"/>
                    <a:pt x="1053920" y="1801083"/>
                    <a:pt x="1063722" y="1800491"/>
                  </a:cubicBezTo>
                  <a:lnTo>
                    <a:pt x="1069130" y="1800491"/>
                  </a:lnTo>
                  <a:cubicBezTo>
                    <a:pt x="1080454" y="1800491"/>
                    <a:pt x="1091777" y="1799562"/>
                    <a:pt x="1102932" y="1798970"/>
                  </a:cubicBezTo>
                  <a:lnTo>
                    <a:pt x="1110368" y="1798548"/>
                  </a:lnTo>
                  <a:cubicBezTo>
                    <a:pt x="1124734" y="1797702"/>
                    <a:pt x="1139184" y="1796773"/>
                    <a:pt x="1153549" y="1795506"/>
                  </a:cubicBezTo>
                  <a:lnTo>
                    <a:pt x="1155070" y="1795506"/>
                  </a:lnTo>
                  <a:lnTo>
                    <a:pt x="1180421" y="1793139"/>
                  </a:lnTo>
                  <a:lnTo>
                    <a:pt x="1195040" y="1791534"/>
                  </a:lnTo>
                  <a:lnTo>
                    <a:pt x="1205519" y="1790435"/>
                  </a:lnTo>
                  <a:cubicBezTo>
                    <a:pt x="1219462" y="1788830"/>
                    <a:pt x="1233405" y="1787055"/>
                    <a:pt x="1247264" y="1785111"/>
                  </a:cubicBezTo>
                  <a:lnTo>
                    <a:pt x="1253348" y="1784182"/>
                  </a:lnTo>
                  <a:cubicBezTo>
                    <a:pt x="1265516" y="1782407"/>
                    <a:pt x="1277600" y="1780548"/>
                    <a:pt x="1289600" y="1778520"/>
                  </a:cubicBezTo>
                  <a:lnTo>
                    <a:pt x="1300247" y="1776746"/>
                  </a:lnTo>
                  <a:lnTo>
                    <a:pt x="1308698" y="1775309"/>
                  </a:lnTo>
                  <a:lnTo>
                    <a:pt x="1323655" y="1772351"/>
                  </a:lnTo>
                  <a:cubicBezTo>
                    <a:pt x="1332105" y="1770662"/>
                    <a:pt x="1341231" y="1768971"/>
                    <a:pt x="1350020" y="1767112"/>
                  </a:cubicBezTo>
                  <a:cubicBezTo>
                    <a:pt x="1357118" y="1765676"/>
                    <a:pt x="1364216" y="1764070"/>
                    <a:pt x="1371315" y="1762465"/>
                  </a:cubicBezTo>
                  <a:lnTo>
                    <a:pt x="1396666" y="1756549"/>
                  </a:lnTo>
                  <a:cubicBezTo>
                    <a:pt x="1403764" y="1754860"/>
                    <a:pt x="1410777" y="1753000"/>
                    <a:pt x="1417792" y="1751225"/>
                  </a:cubicBezTo>
                  <a:lnTo>
                    <a:pt x="1443143" y="1744550"/>
                  </a:lnTo>
                  <a:lnTo>
                    <a:pt x="1464015" y="1738550"/>
                  </a:lnTo>
                  <a:lnTo>
                    <a:pt x="1488437" y="1731114"/>
                  </a:lnTo>
                  <a:cubicBezTo>
                    <a:pt x="1491985" y="1729931"/>
                    <a:pt x="1495619" y="1729002"/>
                    <a:pt x="1499168" y="1727818"/>
                  </a:cubicBezTo>
                  <a:cubicBezTo>
                    <a:pt x="1504239" y="1726213"/>
                    <a:pt x="1509140" y="1724438"/>
                    <a:pt x="1514125" y="1722748"/>
                  </a:cubicBezTo>
                  <a:cubicBezTo>
                    <a:pt x="1517167" y="1721734"/>
                    <a:pt x="1520210" y="1720804"/>
                    <a:pt x="1523252" y="1719706"/>
                  </a:cubicBezTo>
                  <a:cubicBezTo>
                    <a:pt x="1535758" y="1715421"/>
                    <a:pt x="1548180" y="1710918"/>
                    <a:pt x="1560433" y="1706185"/>
                  </a:cubicBezTo>
                  <a:lnTo>
                    <a:pt x="1567193" y="1703566"/>
                  </a:lnTo>
                  <a:cubicBezTo>
                    <a:pt x="1577587" y="1699509"/>
                    <a:pt x="1587896" y="1695116"/>
                    <a:pt x="1598037" y="1691059"/>
                  </a:cubicBezTo>
                  <a:lnTo>
                    <a:pt x="1607248" y="1687172"/>
                  </a:lnTo>
                  <a:cubicBezTo>
                    <a:pt x="1619248" y="1682017"/>
                    <a:pt x="1631078" y="1676778"/>
                    <a:pt x="1642655" y="1671286"/>
                  </a:cubicBezTo>
                  <a:lnTo>
                    <a:pt x="1646796" y="1669258"/>
                  </a:lnTo>
                  <a:cubicBezTo>
                    <a:pt x="1657190" y="1664272"/>
                    <a:pt x="1667414" y="1659117"/>
                    <a:pt x="1677555" y="1653878"/>
                  </a:cubicBezTo>
                  <a:lnTo>
                    <a:pt x="1686512" y="1649230"/>
                  </a:lnTo>
                  <a:cubicBezTo>
                    <a:pt x="1697751" y="1643230"/>
                    <a:pt x="1708906" y="1637146"/>
                    <a:pt x="1719807" y="1630808"/>
                  </a:cubicBezTo>
                  <a:cubicBezTo>
                    <a:pt x="1723948" y="1628442"/>
                    <a:pt x="1728257" y="1625992"/>
                    <a:pt x="1732060" y="1623541"/>
                  </a:cubicBezTo>
                  <a:lnTo>
                    <a:pt x="1734848" y="1621851"/>
                  </a:lnTo>
                  <a:lnTo>
                    <a:pt x="1744228" y="1616105"/>
                  </a:lnTo>
                  <a:lnTo>
                    <a:pt x="1752678" y="1610865"/>
                  </a:lnTo>
                  <a:lnTo>
                    <a:pt x="1761720" y="1604950"/>
                  </a:lnTo>
                  <a:lnTo>
                    <a:pt x="1770171" y="1599626"/>
                  </a:lnTo>
                  <a:lnTo>
                    <a:pt x="1778621" y="1593627"/>
                  </a:lnTo>
                  <a:lnTo>
                    <a:pt x="1786311" y="1588219"/>
                  </a:lnTo>
                  <a:cubicBezTo>
                    <a:pt x="1789269" y="1586191"/>
                    <a:pt x="1792057" y="1584078"/>
                    <a:pt x="1794761" y="1582050"/>
                  </a:cubicBezTo>
                  <a:lnTo>
                    <a:pt x="1802198" y="1576642"/>
                  </a:lnTo>
                  <a:lnTo>
                    <a:pt x="1810648" y="1570304"/>
                  </a:lnTo>
                  <a:cubicBezTo>
                    <a:pt x="1813013" y="1568529"/>
                    <a:pt x="1815464" y="1566670"/>
                    <a:pt x="1817746" y="1564811"/>
                  </a:cubicBezTo>
                  <a:cubicBezTo>
                    <a:pt x="1820028" y="1562952"/>
                    <a:pt x="1823154" y="1560502"/>
                    <a:pt x="1825774" y="1558389"/>
                  </a:cubicBezTo>
                  <a:lnTo>
                    <a:pt x="1832534" y="1552896"/>
                  </a:lnTo>
                  <a:cubicBezTo>
                    <a:pt x="1835238" y="1550699"/>
                    <a:pt x="1837773" y="1548502"/>
                    <a:pt x="1840392" y="1546221"/>
                  </a:cubicBezTo>
                  <a:lnTo>
                    <a:pt x="1846730" y="1540812"/>
                  </a:lnTo>
                  <a:lnTo>
                    <a:pt x="1854505" y="1533883"/>
                  </a:lnTo>
                  <a:lnTo>
                    <a:pt x="1859744" y="1529151"/>
                  </a:lnTo>
                  <a:lnTo>
                    <a:pt x="1860336" y="1528644"/>
                  </a:lnTo>
                  <a:cubicBezTo>
                    <a:pt x="1865575" y="1523742"/>
                    <a:pt x="1870645" y="1518841"/>
                    <a:pt x="1875631" y="1513940"/>
                  </a:cubicBezTo>
                  <a:lnTo>
                    <a:pt x="1879518" y="1509968"/>
                  </a:lnTo>
                  <a:cubicBezTo>
                    <a:pt x="1883236" y="1506250"/>
                    <a:pt x="1886954" y="1502447"/>
                    <a:pt x="1890503" y="1498645"/>
                  </a:cubicBezTo>
                  <a:lnTo>
                    <a:pt x="1894813" y="1493997"/>
                  </a:lnTo>
                  <a:cubicBezTo>
                    <a:pt x="1898785" y="1489772"/>
                    <a:pt x="1902588" y="1485547"/>
                    <a:pt x="1906221" y="1481237"/>
                  </a:cubicBezTo>
                  <a:lnTo>
                    <a:pt x="1908503" y="1478702"/>
                  </a:lnTo>
                  <a:cubicBezTo>
                    <a:pt x="1912812" y="1473632"/>
                    <a:pt x="1916953" y="1468477"/>
                    <a:pt x="1921094" y="1463323"/>
                  </a:cubicBezTo>
                  <a:lnTo>
                    <a:pt x="1922108" y="1462055"/>
                  </a:lnTo>
                  <a:lnTo>
                    <a:pt x="1924980" y="1458252"/>
                  </a:lnTo>
                  <a:cubicBezTo>
                    <a:pt x="1927262" y="1455379"/>
                    <a:pt x="1929544" y="1452421"/>
                    <a:pt x="1931657" y="1449802"/>
                  </a:cubicBezTo>
                  <a:cubicBezTo>
                    <a:pt x="1933769" y="1447182"/>
                    <a:pt x="1934360" y="1446084"/>
                    <a:pt x="1935713" y="1444225"/>
                  </a:cubicBezTo>
                  <a:cubicBezTo>
                    <a:pt x="1937065" y="1442366"/>
                    <a:pt x="1939769" y="1438479"/>
                    <a:pt x="1941797" y="1435775"/>
                  </a:cubicBezTo>
                  <a:lnTo>
                    <a:pt x="1945600" y="1430112"/>
                  </a:lnTo>
                  <a:lnTo>
                    <a:pt x="1951261" y="1421662"/>
                  </a:lnTo>
                  <a:cubicBezTo>
                    <a:pt x="1952444" y="1419803"/>
                    <a:pt x="1953627" y="1417944"/>
                    <a:pt x="1954726" y="1416085"/>
                  </a:cubicBezTo>
                  <a:cubicBezTo>
                    <a:pt x="1955824" y="1414226"/>
                    <a:pt x="1958529" y="1409747"/>
                    <a:pt x="1960388" y="1406621"/>
                  </a:cubicBezTo>
                  <a:lnTo>
                    <a:pt x="1962670" y="1402733"/>
                  </a:lnTo>
                  <a:lnTo>
                    <a:pt x="1963261" y="1401635"/>
                  </a:lnTo>
                  <a:cubicBezTo>
                    <a:pt x="1964782" y="1398847"/>
                    <a:pt x="1966303" y="1396058"/>
                    <a:pt x="1967740" y="1393185"/>
                  </a:cubicBezTo>
                  <a:lnTo>
                    <a:pt x="1970697" y="1387777"/>
                  </a:lnTo>
                  <a:cubicBezTo>
                    <a:pt x="1972303" y="1384566"/>
                    <a:pt x="1973908" y="1381354"/>
                    <a:pt x="1975430" y="1378059"/>
                  </a:cubicBezTo>
                  <a:lnTo>
                    <a:pt x="1977458" y="1373918"/>
                  </a:lnTo>
                  <a:cubicBezTo>
                    <a:pt x="1979655" y="1369270"/>
                    <a:pt x="1981683" y="1364622"/>
                    <a:pt x="1983711" y="1359975"/>
                  </a:cubicBezTo>
                  <a:cubicBezTo>
                    <a:pt x="1983711" y="1359214"/>
                    <a:pt x="1984302" y="1358369"/>
                    <a:pt x="1984640" y="1357609"/>
                  </a:cubicBezTo>
                  <a:cubicBezTo>
                    <a:pt x="1986245" y="1353722"/>
                    <a:pt x="1987767" y="1349834"/>
                    <a:pt x="1989287" y="1345947"/>
                  </a:cubicBezTo>
                  <a:lnTo>
                    <a:pt x="1989287" y="1345440"/>
                  </a:lnTo>
                  <a:cubicBezTo>
                    <a:pt x="1989964" y="1343750"/>
                    <a:pt x="1990555" y="1341975"/>
                    <a:pt x="1991147" y="1340201"/>
                  </a:cubicBezTo>
                  <a:lnTo>
                    <a:pt x="1994020" y="1331751"/>
                  </a:lnTo>
                  <a:cubicBezTo>
                    <a:pt x="1994696" y="1329723"/>
                    <a:pt x="1995288" y="1327694"/>
                    <a:pt x="1995879" y="1325666"/>
                  </a:cubicBezTo>
                  <a:cubicBezTo>
                    <a:pt x="1996471" y="1323638"/>
                    <a:pt x="1997570" y="1320427"/>
                    <a:pt x="1998330" y="1317808"/>
                  </a:cubicBezTo>
                  <a:cubicBezTo>
                    <a:pt x="1999090" y="1315188"/>
                    <a:pt x="1999513" y="1313582"/>
                    <a:pt x="2000020" y="1311554"/>
                  </a:cubicBezTo>
                  <a:cubicBezTo>
                    <a:pt x="2000527" y="1309526"/>
                    <a:pt x="2001456" y="1306400"/>
                    <a:pt x="2002132" y="1303780"/>
                  </a:cubicBezTo>
                  <a:cubicBezTo>
                    <a:pt x="2002809" y="1301161"/>
                    <a:pt x="2003062" y="1299555"/>
                    <a:pt x="2003569" y="1297443"/>
                  </a:cubicBezTo>
                  <a:cubicBezTo>
                    <a:pt x="2004076" y="1295330"/>
                    <a:pt x="2004752" y="1292372"/>
                    <a:pt x="2005259" y="1289837"/>
                  </a:cubicBezTo>
                  <a:cubicBezTo>
                    <a:pt x="2005174" y="1289389"/>
                    <a:pt x="2005174" y="1288933"/>
                    <a:pt x="2005259" y="1288485"/>
                  </a:cubicBezTo>
                  <a:cubicBezTo>
                    <a:pt x="2005259" y="1286795"/>
                    <a:pt x="2005766" y="1285105"/>
                    <a:pt x="2006105" y="1283415"/>
                  </a:cubicBezTo>
                  <a:cubicBezTo>
                    <a:pt x="2006442" y="1281724"/>
                    <a:pt x="2007119" y="1278260"/>
                    <a:pt x="2007540" y="1275640"/>
                  </a:cubicBezTo>
                  <a:cubicBezTo>
                    <a:pt x="2007963" y="1273021"/>
                    <a:pt x="2008133" y="1271331"/>
                    <a:pt x="2008470" y="1269218"/>
                  </a:cubicBezTo>
                  <a:lnTo>
                    <a:pt x="2009484" y="1261529"/>
                  </a:lnTo>
                  <a:cubicBezTo>
                    <a:pt x="2009484" y="1259331"/>
                    <a:pt x="2009991" y="1257134"/>
                    <a:pt x="2010161" y="1254937"/>
                  </a:cubicBezTo>
                  <a:lnTo>
                    <a:pt x="2010921" y="1247332"/>
                  </a:lnTo>
                  <a:cubicBezTo>
                    <a:pt x="2010921" y="1245135"/>
                    <a:pt x="2010921" y="1242938"/>
                    <a:pt x="2010921" y="1240741"/>
                  </a:cubicBezTo>
                  <a:cubicBezTo>
                    <a:pt x="2010921" y="1238543"/>
                    <a:pt x="2010921" y="1235671"/>
                    <a:pt x="2010921" y="1233135"/>
                  </a:cubicBezTo>
                  <a:cubicBezTo>
                    <a:pt x="2010921" y="1232290"/>
                    <a:pt x="2010921" y="1231529"/>
                    <a:pt x="2010921" y="1230685"/>
                  </a:cubicBezTo>
                  <a:cubicBezTo>
                    <a:pt x="2010921" y="1227727"/>
                    <a:pt x="2010921" y="1224769"/>
                    <a:pt x="2010921" y="1222234"/>
                  </a:cubicBezTo>
                  <a:lnTo>
                    <a:pt x="2010921" y="1222234"/>
                  </a:lnTo>
                  <a:lnTo>
                    <a:pt x="2012780" y="586177"/>
                  </a:lnTo>
                  <a:cubicBezTo>
                    <a:pt x="2014301" y="587445"/>
                    <a:pt x="2014217" y="589304"/>
                    <a:pt x="2014132" y="591163"/>
                  </a:cubicBezTo>
                  <a:close/>
                </a:path>
              </a:pathLst>
            </a:custGeom>
            <a:gradFill>
              <a:gsLst>
                <a:gs pos="71000">
                  <a:srgbClr val="1C44B6"/>
                </a:gs>
                <a:gs pos="0">
                  <a:srgbClr val="3990E7"/>
                </a:gs>
              </a:gsLst>
              <a:lin ang="18900000" scaled="1"/>
            </a:gradFill>
            <a:ln w="8436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/>
            </a:p>
          </p:txBody>
        </p:sp>
        <p:sp>
          <p:nvSpPr>
            <p:cNvPr id="18" name="">
              <a:extLst>
                <a:ext uri="{FF2B5EF4-FFF2-40B4-BE49-F238E27FC236}">
                  <a16:creationId xmlns:a16="http://schemas.microsoft.com/office/drawing/2014/main" id="{AE6831FB-D49B-4A64-9D29-1F6C66826ED2}"/>
                </a:ext>
              </a:extLst>
            </p:cNvPr>
            <p:cNvSpPr/>
            <p:nvPr/>
          </p:nvSpPr>
          <p:spPr>
            <a:xfrm>
              <a:off x="3768474" y="2330184"/>
              <a:ext cx="3282439" cy="981281"/>
            </a:xfrm>
            <a:custGeom>
              <a:avLst/>
              <a:gdLst>
                <a:gd name="connsiteX0" fmla="*/ 3123322 w 3124051"/>
                <a:gd name="connsiteY0" fmla="*/ 2808 h 933931"/>
                <a:gd name="connsiteX1" fmla="*/ 3123322 w 3124051"/>
                <a:gd name="connsiteY1" fmla="*/ 5681 h 933931"/>
                <a:gd name="connsiteX2" fmla="*/ 3122731 w 3124051"/>
                <a:gd name="connsiteY2" fmla="*/ 8047 h 933931"/>
                <a:gd name="connsiteX3" fmla="*/ 3121886 w 3124051"/>
                <a:gd name="connsiteY3" fmla="*/ 10751 h 933931"/>
                <a:gd name="connsiteX4" fmla="*/ 3120957 w 3124051"/>
                <a:gd name="connsiteY4" fmla="*/ 13033 h 933931"/>
                <a:gd name="connsiteX5" fmla="*/ 3119604 w 3124051"/>
                <a:gd name="connsiteY5" fmla="*/ 15906 h 933931"/>
                <a:gd name="connsiteX6" fmla="*/ 3118421 w 3124051"/>
                <a:gd name="connsiteY6" fmla="*/ 17934 h 933931"/>
                <a:gd name="connsiteX7" fmla="*/ 3116224 w 3124051"/>
                <a:gd name="connsiteY7" fmla="*/ 21145 h 933931"/>
                <a:gd name="connsiteX8" fmla="*/ 3114787 w 3124051"/>
                <a:gd name="connsiteY8" fmla="*/ 22919 h 933931"/>
                <a:gd name="connsiteX9" fmla="*/ 3110900 w 3124051"/>
                <a:gd name="connsiteY9" fmla="*/ 27145 h 933931"/>
                <a:gd name="connsiteX10" fmla="*/ 3109379 w 3124051"/>
                <a:gd name="connsiteY10" fmla="*/ 28666 h 933931"/>
                <a:gd name="connsiteX11" fmla="*/ 3106591 w 3124051"/>
                <a:gd name="connsiteY11" fmla="*/ 30947 h 933931"/>
                <a:gd name="connsiteX12" fmla="*/ 3103971 w 3124051"/>
                <a:gd name="connsiteY12" fmla="*/ 32975 h 933931"/>
                <a:gd name="connsiteX13" fmla="*/ 3100760 w 3124051"/>
                <a:gd name="connsiteY13" fmla="*/ 35173 h 933931"/>
                <a:gd name="connsiteX14" fmla="*/ 3097211 w 3124051"/>
                <a:gd name="connsiteY14" fmla="*/ 37370 h 933931"/>
                <a:gd name="connsiteX15" fmla="*/ 1631246 w 3124051"/>
                <a:gd name="connsiteY15" fmla="*/ 889164 h 933931"/>
                <a:gd name="connsiteX16" fmla="*/ 1622795 w 3124051"/>
                <a:gd name="connsiteY16" fmla="*/ 893558 h 933931"/>
                <a:gd name="connsiteX17" fmla="*/ 1620260 w 3124051"/>
                <a:gd name="connsiteY17" fmla="*/ 894657 h 933931"/>
                <a:gd name="connsiteX18" fmla="*/ 1612993 w 3124051"/>
                <a:gd name="connsiteY18" fmla="*/ 897361 h 933931"/>
                <a:gd name="connsiteX19" fmla="*/ 1610373 w 3124051"/>
                <a:gd name="connsiteY19" fmla="*/ 898291 h 933931"/>
                <a:gd name="connsiteX20" fmla="*/ 1605641 w 3124051"/>
                <a:gd name="connsiteY20" fmla="*/ 899642 h 933931"/>
                <a:gd name="connsiteX21" fmla="*/ 1602092 w 3124051"/>
                <a:gd name="connsiteY21" fmla="*/ 900572 h 933931"/>
                <a:gd name="connsiteX22" fmla="*/ 1597021 w 3124051"/>
                <a:gd name="connsiteY22" fmla="*/ 901670 h 933931"/>
                <a:gd name="connsiteX23" fmla="*/ 1593557 w 3124051"/>
                <a:gd name="connsiteY23" fmla="*/ 902347 h 933931"/>
                <a:gd name="connsiteX24" fmla="*/ 1583079 w 3124051"/>
                <a:gd name="connsiteY24" fmla="*/ 903868 h 933931"/>
                <a:gd name="connsiteX25" fmla="*/ 1579867 w 3124051"/>
                <a:gd name="connsiteY25" fmla="*/ 903868 h 933931"/>
                <a:gd name="connsiteX26" fmla="*/ 1573699 w 3124051"/>
                <a:gd name="connsiteY26" fmla="*/ 903868 h 933931"/>
                <a:gd name="connsiteX27" fmla="*/ 1560432 w 3124051"/>
                <a:gd name="connsiteY27" fmla="*/ 903868 h 933931"/>
                <a:gd name="connsiteX28" fmla="*/ 1555784 w 3124051"/>
                <a:gd name="connsiteY28" fmla="*/ 903868 h 933931"/>
                <a:gd name="connsiteX29" fmla="*/ 1551559 w 3124051"/>
                <a:gd name="connsiteY29" fmla="*/ 903868 h 933931"/>
                <a:gd name="connsiteX30" fmla="*/ 1546996 w 3124051"/>
                <a:gd name="connsiteY30" fmla="*/ 903361 h 933931"/>
                <a:gd name="connsiteX31" fmla="*/ 1542940 w 3124051"/>
                <a:gd name="connsiteY31" fmla="*/ 902769 h 933931"/>
                <a:gd name="connsiteX32" fmla="*/ 1538038 w 3124051"/>
                <a:gd name="connsiteY32" fmla="*/ 901924 h 933931"/>
                <a:gd name="connsiteX33" fmla="*/ 1534235 w 3124051"/>
                <a:gd name="connsiteY33" fmla="*/ 901163 h 933931"/>
                <a:gd name="connsiteX34" fmla="*/ 1528574 w 3124051"/>
                <a:gd name="connsiteY34" fmla="*/ 899727 h 933931"/>
                <a:gd name="connsiteX35" fmla="*/ 1525447 w 3124051"/>
                <a:gd name="connsiteY35" fmla="*/ 898882 h 933931"/>
                <a:gd name="connsiteX36" fmla="*/ 1515561 w 3124051"/>
                <a:gd name="connsiteY36" fmla="*/ 895586 h 933931"/>
                <a:gd name="connsiteX37" fmla="*/ 1514293 w 3124051"/>
                <a:gd name="connsiteY37" fmla="*/ 894995 h 933931"/>
                <a:gd name="connsiteX38" fmla="*/ 1501871 w 3124051"/>
                <a:gd name="connsiteY38" fmla="*/ 889079 h 933931"/>
                <a:gd name="connsiteX39" fmla="*/ 26356 w 3124051"/>
                <a:gd name="connsiteY39" fmla="*/ 37454 h 933931"/>
                <a:gd name="connsiteX40" fmla="*/ 3118 w 3124051"/>
                <a:gd name="connsiteY40" fmla="*/ 14892 h 933931"/>
                <a:gd name="connsiteX41" fmla="*/ -684 w 3124051"/>
                <a:gd name="connsiteY41" fmla="*/ -319 h 933931"/>
                <a:gd name="connsiteX42" fmla="*/ -684 w 3124051"/>
                <a:gd name="connsiteY42" fmla="*/ 31454 h 933931"/>
                <a:gd name="connsiteX43" fmla="*/ 26356 w 3124051"/>
                <a:gd name="connsiteY43" fmla="*/ 69227 h 933931"/>
                <a:gd name="connsiteX44" fmla="*/ 1501533 w 3124051"/>
                <a:gd name="connsiteY44" fmla="*/ 920937 h 933931"/>
                <a:gd name="connsiteX45" fmla="*/ 1513955 w 3124051"/>
                <a:gd name="connsiteY45" fmla="*/ 926937 h 933931"/>
                <a:gd name="connsiteX46" fmla="*/ 1514715 w 3124051"/>
                <a:gd name="connsiteY46" fmla="*/ 926937 h 933931"/>
                <a:gd name="connsiteX47" fmla="*/ 1515222 w 3124051"/>
                <a:gd name="connsiteY47" fmla="*/ 926937 h 933931"/>
                <a:gd name="connsiteX48" fmla="*/ 1525109 w 3124051"/>
                <a:gd name="connsiteY48" fmla="*/ 930317 h 933931"/>
                <a:gd name="connsiteX49" fmla="*/ 1525870 w 3124051"/>
                <a:gd name="connsiteY49" fmla="*/ 930317 h 933931"/>
                <a:gd name="connsiteX50" fmla="*/ 1528236 w 3124051"/>
                <a:gd name="connsiteY50" fmla="*/ 930909 h 933931"/>
                <a:gd name="connsiteX51" fmla="*/ 1533898 w 3124051"/>
                <a:gd name="connsiteY51" fmla="*/ 932261 h 933931"/>
                <a:gd name="connsiteX52" fmla="*/ 1535419 w 3124051"/>
                <a:gd name="connsiteY52" fmla="*/ 932261 h 933931"/>
                <a:gd name="connsiteX53" fmla="*/ 1537700 w 3124051"/>
                <a:gd name="connsiteY53" fmla="*/ 932261 h 933931"/>
                <a:gd name="connsiteX54" fmla="*/ 1542602 w 3124051"/>
                <a:gd name="connsiteY54" fmla="*/ 933106 h 933931"/>
                <a:gd name="connsiteX55" fmla="*/ 1544461 w 3124051"/>
                <a:gd name="connsiteY55" fmla="*/ 933106 h 933931"/>
                <a:gd name="connsiteX56" fmla="*/ 1546658 w 3124051"/>
                <a:gd name="connsiteY56" fmla="*/ 933106 h 933931"/>
                <a:gd name="connsiteX57" fmla="*/ 1551221 w 3124051"/>
                <a:gd name="connsiteY57" fmla="*/ 933613 h 933931"/>
                <a:gd name="connsiteX58" fmla="*/ 1553418 w 3124051"/>
                <a:gd name="connsiteY58" fmla="*/ 933613 h 933931"/>
                <a:gd name="connsiteX59" fmla="*/ 1555446 w 3124051"/>
                <a:gd name="connsiteY59" fmla="*/ 933613 h 933931"/>
                <a:gd name="connsiteX60" fmla="*/ 1560093 w 3124051"/>
                <a:gd name="connsiteY60" fmla="*/ 933613 h 933931"/>
                <a:gd name="connsiteX61" fmla="*/ 1562460 w 3124051"/>
                <a:gd name="connsiteY61" fmla="*/ 933613 h 933931"/>
                <a:gd name="connsiteX62" fmla="*/ 1573361 w 3124051"/>
                <a:gd name="connsiteY62" fmla="*/ 933613 h 933931"/>
                <a:gd name="connsiteX63" fmla="*/ 1579530 w 3124051"/>
                <a:gd name="connsiteY63" fmla="*/ 933613 h 933931"/>
                <a:gd name="connsiteX64" fmla="*/ 1581980 w 3124051"/>
                <a:gd name="connsiteY64" fmla="*/ 933613 h 933931"/>
                <a:gd name="connsiteX65" fmla="*/ 1582741 w 3124051"/>
                <a:gd name="connsiteY65" fmla="*/ 933613 h 933931"/>
                <a:gd name="connsiteX66" fmla="*/ 1593219 w 3124051"/>
                <a:gd name="connsiteY66" fmla="*/ 932177 h 933931"/>
                <a:gd name="connsiteX67" fmla="*/ 1593726 w 3124051"/>
                <a:gd name="connsiteY67" fmla="*/ 932177 h 933931"/>
                <a:gd name="connsiteX68" fmla="*/ 1596684 w 3124051"/>
                <a:gd name="connsiteY68" fmla="*/ 931500 h 933931"/>
                <a:gd name="connsiteX69" fmla="*/ 1601754 w 3124051"/>
                <a:gd name="connsiteY69" fmla="*/ 930486 h 933931"/>
                <a:gd name="connsiteX70" fmla="*/ 1605303 w 3124051"/>
                <a:gd name="connsiteY70" fmla="*/ 929472 h 933931"/>
                <a:gd name="connsiteX71" fmla="*/ 1610035 w 3124051"/>
                <a:gd name="connsiteY71" fmla="*/ 928120 h 933931"/>
                <a:gd name="connsiteX72" fmla="*/ 1611049 w 3124051"/>
                <a:gd name="connsiteY72" fmla="*/ 928120 h 933931"/>
                <a:gd name="connsiteX73" fmla="*/ 1612655 w 3124051"/>
                <a:gd name="connsiteY73" fmla="*/ 927528 h 933931"/>
                <a:gd name="connsiteX74" fmla="*/ 1619837 w 3124051"/>
                <a:gd name="connsiteY74" fmla="*/ 924740 h 933931"/>
                <a:gd name="connsiteX75" fmla="*/ 1622457 w 3124051"/>
                <a:gd name="connsiteY75" fmla="*/ 923642 h 933931"/>
                <a:gd name="connsiteX76" fmla="*/ 1630907 w 3124051"/>
                <a:gd name="connsiteY76" fmla="*/ 919247 h 933931"/>
                <a:gd name="connsiteX77" fmla="*/ 3096788 w 3124051"/>
                <a:gd name="connsiteY77" fmla="*/ 69227 h 933931"/>
                <a:gd name="connsiteX78" fmla="*/ 3097886 w 3124051"/>
                <a:gd name="connsiteY78" fmla="*/ 68551 h 933931"/>
                <a:gd name="connsiteX79" fmla="*/ 3100253 w 3124051"/>
                <a:gd name="connsiteY79" fmla="*/ 66946 h 933931"/>
                <a:gd name="connsiteX80" fmla="*/ 3103549 w 3124051"/>
                <a:gd name="connsiteY80" fmla="*/ 64749 h 933931"/>
                <a:gd name="connsiteX81" fmla="*/ 3106169 w 3124051"/>
                <a:gd name="connsiteY81" fmla="*/ 62721 h 933931"/>
                <a:gd name="connsiteX82" fmla="*/ 3108957 w 3124051"/>
                <a:gd name="connsiteY82" fmla="*/ 60439 h 933931"/>
                <a:gd name="connsiteX83" fmla="*/ 3109548 w 3124051"/>
                <a:gd name="connsiteY83" fmla="*/ 59932 h 933931"/>
                <a:gd name="connsiteX84" fmla="*/ 3110477 w 3124051"/>
                <a:gd name="connsiteY84" fmla="*/ 58918 h 933931"/>
                <a:gd name="connsiteX85" fmla="*/ 3114365 w 3124051"/>
                <a:gd name="connsiteY85" fmla="*/ 54777 h 933931"/>
                <a:gd name="connsiteX86" fmla="*/ 3115210 w 3124051"/>
                <a:gd name="connsiteY86" fmla="*/ 53848 h 933931"/>
                <a:gd name="connsiteX87" fmla="*/ 3115801 w 3124051"/>
                <a:gd name="connsiteY87" fmla="*/ 52918 h 933931"/>
                <a:gd name="connsiteX88" fmla="*/ 3117998 w 3124051"/>
                <a:gd name="connsiteY88" fmla="*/ 49707 h 933931"/>
                <a:gd name="connsiteX89" fmla="*/ 3118928 w 3124051"/>
                <a:gd name="connsiteY89" fmla="*/ 48355 h 933931"/>
                <a:gd name="connsiteX90" fmla="*/ 3118928 w 3124051"/>
                <a:gd name="connsiteY90" fmla="*/ 47679 h 933931"/>
                <a:gd name="connsiteX91" fmla="*/ 3120280 w 3124051"/>
                <a:gd name="connsiteY91" fmla="*/ 44806 h 933931"/>
                <a:gd name="connsiteX92" fmla="*/ 3121040 w 3124051"/>
                <a:gd name="connsiteY92" fmla="*/ 43200 h 933931"/>
                <a:gd name="connsiteX93" fmla="*/ 3121040 w 3124051"/>
                <a:gd name="connsiteY93" fmla="*/ 42609 h 933931"/>
                <a:gd name="connsiteX94" fmla="*/ 3121886 w 3124051"/>
                <a:gd name="connsiteY94" fmla="*/ 39820 h 933931"/>
                <a:gd name="connsiteX95" fmla="*/ 3122393 w 3124051"/>
                <a:gd name="connsiteY95" fmla="*/ 37961 h 933931"/>
                <a:gd name="connsiteX96" fmla="*/ 3122393 w 3124051"/>
                <a:gd name="connsiteY96" fmla="*/ 37539 h 933931"/>
                <a:gd name="connsiteX97" fmla="*/ 3122393 w 3124051"/>
                <a:gd name="connsiteY97" fmla="*/ 34666 h 933931"/>
                <a:gd name="connsiteX98" fmla="*/ 3122393 w 3124051"/>
                <a:gd name="connsiteY98" fmla="*/ 32722 h 933931"/>
                <a:gd name="connsiteX99" fmla="*/ 3122393 w 3124051"/>
                <a:gd name="connsiteY99" fmla="*/ 104 h 933931"/>
                <a:gd name="connsiteX100" fmla="*/ 3123322 w 3124051"/>
                <a:gd name="connsiteY100" fmla="*/ 2808 h 933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</a:cxnLst>
              <a:rect l="l" t="t" r="r" b="b"/>
              <a:pathLst>
                <a:path w="3124051" h="933931">
                  <a:moveTo>
                    <a:pt x="3123322" y="2808"/>
                  </a:moveTo>
                  <a:cubicBezTo>
                    <a:pt x="3123322" y="3737"/>
                    <a:pt x="3123322" y="4751"/>
                    <a:pt x="3123322" y="5681"/>
                  </a:cubicBezTo>
                  <a:cubicBezTo>
                    <a:pt x="3123322" y="6610"/>
                    <a:pt x="3123322" y="7287"/>
                    <a:pt x="3122731" y="8047"/>
                  </a:cubicBezTo>
                  <a:cubicBezTo>
                    <a:pt x="3122477" y="8960"/>
                    <a:pt x="3122223" y="9864"/>
                    <a:pt x="3121886" y="10751"/>
                  </a:cubicBezTo>
                  <a:cubicBezTo>
                    <a:pt x="3121886" y="11512"/>
                    <a:pt x="3121294" y="12272"/>
                    <a:pt x="3120957" y="13033"/>
                  </a:cubicBezTo>
                  <a:lnTo>
                    <a:pt x="3119604" y="15906"/>
                  </a:lnTo>
                  <a:cubicBezTo>
                    <a:pt x="3119604" y="16582"/>
                    <a:pt x="3118844" y="17258"/>
                    <a:pt x="3118421" y="17934"/>
                  </a:cubicBezTo>
                  <a:cubicBezTo>
                    <a:pt x="3117998" y="18610"/>
                    <a:pt x="3117069" y="20046"/>
                    <a:pt x="3116224" y="21145"/>
                  </a:cubicBezTo>
                  <a:lnTo>
                    <a:pt x="3114787" y="22919"/>
                  </a:lnTo>
                  <a:cubicBezTo>
                    <a:pt x="3113604" y="24407"/>
                    <a:pt x="3112253" y="25818"/>
                    <a:pt x="3110900" y="27145"/>
                  </a:cubicBezTo>
                  <a:lnTo>
                    <a:pt x="3109379" y="28666"/>
                  </a:lnTo>
                  <a:lnTo>
                    <a:pt x="3106591" y="30947"/>
                  </a:lnTo>
                  <a:lnTo>
                    <a:pt x="3103971" y="32975"/>
                  </a:lnTo>
                  <a:lnTo>
                    <a:pt x="3100760" y="35173"/>
                  </a:lnTo>
                  <a:cubicBezTo>
                    <a:pt x="3099577" y="35933"/>
                    <a:pt x="3098479" y="36694"/>
                    <a:pt x="3097211" y="37370"/>
                  </a:cubicBezTo>
                  <a:lnTo>
                    <a:pt x="1631246" y="889164"/>
                  </a:lnTo>
                  <a:cubicBezTo>
                    <a:pt x="1628507" y="890770"/>
                    <a:pt x="1625685" y="892240"/>
                    <a:pt x="1622795" y="893558"/>
                  </a:cubicBezTo>
                  <a:lnTo>
                    <a:pt x="1620260" y="894657"/>
                  </a:lnTo>
                  <a:cubicBezTo>
                    <a:pt x="1617894" y="895671"/>
                    <a:pt x="1615444" y="896516"/>
                    <a:pt x="1612993" y="897361"/>
                  </a:cubicBezTo>
                  <a:lnTo>
                    <a:pt x="1610373" y="898291"/>
                  </a:lnTo>
                  <a:lnTo>
                    <a:pt x="1605641" y="899642"/>
                  </a:lnTo>
                  <a:lnTo>
                    <a:pt x="1602092" y="900572"/>
                  </a:lnTo>
                  <a:lnTo>
                    <a:pt x="1597021" y="901670"/>
                  </a:lnTo>
                  <a:lnTo>
                    <a:pt x="1593557" y="902347"/>
                  </a:lnTo>
                  <a:cubicBezTo>
                    <a:pt x="1590093" y="903023"/>
                    <a:pt x="1586628" y="903445"/>
                    <a:pt x="1583079" y="903868"/>
                  </a:cubicBezTo>
                  <a:lnTo>
                    <a:pt x="1579867" y="903868"/>
                  </a:lnTo>
                  <a:lnTo>
                    <a:pt x="1573699" y="903868"/>
                  </a:lnTo>
                  <a:lnTo>
                    <a:pt x="1560432" y="903868"/>
                  </a:lnTo>
                  <a:lnTo>
                    <a:pt x="1555784" y="903868"/>
                  </a:lnTo>
                  <a:lnTo>
                    <a:pt x="1551559" y="903868"/>
                  </a:lnTo>
                  <a:lnTo>
                    <a:pt x="1546996" y="903361"/>
                  </a:lnTo>
                  <a:lnTo>
                    <a:pt x="1542940" y="902769"/>
                  </a:lnTo>
                  <a:lnTo>
                    <a:pt x="1538038" y="901924"/>
                  </a:lnTo>
                  <a:lnTo>
                    <a:pt x="1534235" y="901163"/>
                  </a:lnTo>
                  <a:lnTo>
                    <a:pt x="1528574" y="899727"/>
                  </a:lnTo>
                  <a:lnTo>
                    <a:pt x="1525447" y="898882"/>
                  </a:lnTo>
                  <a:cubicBezTo>
                    <a:pt x="1522093" y="897961"/>
                    <a:pt x="1518797" y="896862"/>
                    <a:pt x="1515561" y="895586"/>
                  </a:cubicBezTo>
                  <a:lnTo>
                    <a:pt x="1514293" y="894995"/>
                  </a:lnTo>
                  <a:cubicBezTo>
                    <a:pt x="1510000" y="893364"/>
                    <a:pt x="1505842" y="891387"/>
                    <a:pt x="1501871" y="889079"/>
                  </a:cubicBezTo>
                  <a:lnTo>
                    <a:pt x="26356" y="37454"/>
                  </a:lnTo>
                  <a:cubicBezTo>
                    <a:pt x="16605" y="32316"/>
                    <a:pt x="8543" y="24483"/>
                    <a:pt x="3118" y="14892"/>
                  </a:cubicBezTo>
                  <a:cubicBezTo>
                    <a:pt x="676" y="10193"/>
                    <a:pt x="-625" y="4979"/>
                    <a:pt x="-684" y="-319"/>
                  </a:cubicBezTo>
                  <a:lnTo>
                    <a:pt x="-684" y="31454"/>
                  </a:lnTo>
                  <a:cubicBezTo>
                    <a:pt x="-684" y="45144"/>
                    <a:pt x="8273" y="58833"/>
                    <a:pt x="26356" y="69227"/>
                  </a:cubicBezTo>
                  <a:lnTo>
                    <a:pt x="1501533" y="920937"/>
                  </a:lnTo>
                  <a:cubicBezTo>
                    <a:pt x="1505522" y="923236"/>
                    <a:pt x="1509670" y="925247"/>
                    <a:pt x="1513955" y="926937"/>
                  </a:cubicBezTo>
                  <a:lnTo>
                    <a:pt x="1514715" y="926937"/>
                  </a:lnTo>
                  <a:lnTo>
                    <a:pt x="1515222" y="926937"/>
                  </a:lnTo>
                  <a:cubicBezTo>
                    <a:pt x="1518433" y="928205"/>
                    <a:pt x="1521729" y="929303"/>
                    <a:pt x="1525109" y="930317"/>
                  </a:cubicBezTo>
                  <a:lnTo>
                    <a:pt x="1525870" y="930317"/>
                  </a:lnTo>
                  <a:lnTo>
                    <a:pt x="1528236" y="930909"/>
                  </a:lnTo>
                  <a:lnTo>
                    <a:pt x="1533898" y="932261"/>
                  </a:lnTo>
                  <a:lnTo>
                    <a:pt x="1535419" y="932261"/>
                  </a:lnTo>
                  <a:lnTo>
                    <a:pt x="1537700" y="932261"/>
                  </a:lnTo>
                  <a:lnTo>
                    <a:pt x="1542602" y="933106"/>
                  </a:lnTo>
                  <a:lnTo>
                    <a:pt x="1544461" y="933106"/>
                  </a:lnTo>
                  <a:lnTo>
                    <a:pt x="1546658" y="933106"/>
                  </a:lnTo>
                  <a:lnTo>
                    <a:pt x="1551221" y="933613"/>
                  </a:lnTo>
                  <a:lnTo>
                    <a:pt x="1553418" y="933613"/>
                  </a:lnTo>
                  <a:lnTo>
                    <a:pt x="1555446" y="933613"/>
                  </a:lnTo>
                  <a:lnTo>
                    <a:pt x="1560093" y="933613"/>
                  </a:lnTo>
                  <a:lnTo>
                    <a:pt x="1562460" y="933613"/>
                  </a:lnTo>
                  <a:lnTo>
                    <a:pt x="1573361" y="933613"/>
                  </a:lnTo>
                  <a:lnTo>
                    <a:pt x="1579530" y="933613"/>
                  </a:lnTo>
                  <a:lnTo>
                    <a:pt x="1581980" y="933613"/>
                  </a:lnTo>
                  <a:lnTo>
                    <a:pt x="1582741" y="933613"/>
                  </a:lnTo>
                  <a:cubicBezTo>
                    <a:pt x="1586290" y="933613"/>
                    <a:pt x="1589754" y="932768"/>
                    <a:pt x="1593219" y="932177"/>
                  </a:cubicBezTo>
                  <a:lnTo>
                    <a:pt x="1593726" y="932177"/>
                  </a:lnTo>
                  <a:lnTo>
                    <a:pt x="1596684" y="931500"/>
                  </a:lnTo>
                  <a:lnTo>
                    <a:pt x="1601754" y="930486"/>
                  </a:lnTo>
                  <a:lnTo>
                    <a:pt x="1605303" y="929472"/>
                  </a:lnTo>
                  <a:lnTo>
                    <a:pt x="1610035" y="928120"/>
                  </a:lnTo>
                  <a:lnTo>
                    <a:pt x="1611049" y="928120"/>
                  </a:lnTo>
                  <a:lnTo>
                    <a:pt x="1612655" y="927528"/>
                  </a:lnTo>
                  <a:cubicBezTo>
                    <a:pt x="1615105" y="926684"/>
                    <a:pt x="1617556" y="925754"/>
                    <a:pt x="1619837" y="924740"/>
                  </a:cubicBezTo>
                  <a:lnTo>
                    <a:pt x="1622457" y="923642"/>
                  </a:lnTo>
                  <a:cubicBezTo>
                    <a:pt x="1625347" y="922323"/>
                    <a:pt x="1628170" y="920853"/>
                    <a:pt x="1630907" y="919247"/>
                  </a:cubicBezTo>
                  <a:lnTo>
                    <a:pt x="3096788" y="69227"/>
                  </a:lnTo>
                  <a:lnTo>
                    <a:pt x="3097886" y="68551"/>
                  </a:lnTo>
                  <a:lnTo>
                    <a:pt x="3100253" y="66946"/>
                  </a:lnTo>
                  <a:cubicBezTo>
                    <a:pt x="3101436" y="66287"/>
                    <a:pt x="3102535" y="65552"/>
                    <a:pt x="3103549" y="64749"/>
                  </a:cubicBezTo>
                  <a:cubicBezTo>
                    <a:pt x="3104478" y="64123"/>
                    <a:pt x="3105323" y="63439"/>
                    <a:pt x="3106169" y="62721"/>
                  </a:cubicBezTo>
                  <a:lnTo>
                    <a:pt x="3108957" y="60439"/>
                  </a:lnTo>
                  <a:lnTo>
                    <a:pt x="3109548" y="59932"/>
                  </a:lnTo>
                  <a:lnTo>
                    <a:pt x="3110477" y="58918"/>
                  </a:lnTo>
                  <a:cubicBezTo>
                    <a:pt x="3111830" y="57566"/>
                    <a:pt x="3113182" y="56214"/>
                    <a:pt x="3114365" y="54777"/>
                  </a:cubicBezTo>
                  <a:lnTo>
                    <a:pt x="3115210" y="53848"/>
                  </a:lnTo>
                  <a:lnTo>
                    <a:pt x="3115801" y="52918"/>
                  </a:lnTo>
                  <a:cubicBezTo>
                    <a:pt x="3116562" y="51887"/>
                    <a:pt x="3117323" y="50814"/>
                    <a:pt x="3117998" y="49707"/>
                  </a:cubicBezTo>
                  <a:lnTo>
                    <a:pt x="3118928" y="48355"/>
                  </a:lnTo>
                  <a:lnTo>
                    <a:pt x="3118928" y="47679"/>
                  </a:lnTo>
                  <a:cubicBezTo>
                    <a:pt x="3119435" y="46749"/>
                    <a:pt x="3119858" y="45786"/>
                    <a:pt x="3120280" y="44806"/>
                  </a:cubicBezTo>
                  <a:cubicBezTo>
                    <a:pt x="3120534" y="44291"/>
                    <a:pt x="3120788" y="43750"/>
                    <a:pt x="3121040" y="43200"/>
                  </a:cubicBezTo>
                  <a:cubicBezTo>
                    <a:pt x="3121040" y="43006"/>
                    <a:pt x="3121040" y="42803"/>
                    <a:pt x="3121040" y="42609"/>
                  </a:cubicBezTo>
                  <a:cubicBezTo>
                    <a:pt x="3121040" y="41679"/>
                    <a:pt x="3121632" y="40750"/>
                    <a:pt x="3121886" y="39820"/>
                  </a:cubicBezTo>
                  <a:lnTo>
                    <a:pt x="3122393" y="37961"/>
                  </a:lnTo>
                  <a:cubicBezTo>
                    <a:pt x="3122393" y="37826"/>
                    <a:pt x="3122393" y="37674"/>
                    <a:pt x="3122393" y="37539"/>
                  </a:cubicBezTo>
                  <a:cubicBezTo>
                    <a:pt x="3122393" y="36525"/>
                    <a:pt x="3122393" y="35595"/>
                    <a:pt x="3122393" y="34666"/>
                  </a:cubicBezTo>
                  <a:cubicBezTo>
                    <a:pt x="3122393" y="33736"/>
                    <a:pt x="3122393" y="33398"/>
                    <a:pt x="3122393" y="32722"/>
                  </a:cubicBezTo>
                  <a:lnTo>
                    <a:pt x="3122393" y="104"/>
                  </a:lnTo>
                  <a:cubicBezTo>
                    <a:pt x="3123491" y="1033"/>
                    <a:pt x="3123407" y="1878"/>
                    <a:pt x="3123322" y="2808"/>
                  </a:cubicBezTo>
                  <a:close/>
                </a:path>
              </a:pathLst>
            </a:custGeom>
            <a:solidFill>
              <a:srgbClr val="1C44B6"/>
            </a:solidFill>
            <a:ln w="8436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/>
            </a:p>
          </p:txBody>
        </p:sp>
        <p:sp>
          <p:nvSpPr>
            <p:cNvPr id="19" name="">
              <a:extLst>
                <a:ext uri="{FF2B5EF4-FFF2-40B4-BE49-F238E27FC236}">
                  <a16:creationId xmlns:a16="http://schemas.microsoft.com/office/drawing/2014/main" id="{2484432F-E677-4B45-A378-D93263F43F6A}"/>
                </a:ext>
              </a:extLst>
            </p:cNvPr>
            <p:cNvSpPr/>
            <p:nvPr/>
          </p:nvSpPr>
          <p:spPr>
            <a:xfrm>
              <a:off x="3768496" y="1384746"/>
              <a:ext cx="3282504" cy="1901330"/>
            </a:xfrm>
            <a:custGeom>
              <a:avLst/>
              <a:gdLst>
                <a:gd name="connsiteX0" fmla="*/ 3096430 w 3124113"/>
                <a:gd name="connsiteY0" fmla="*/ 866912 h 1809585"/>
                <a:gd name="connsiteX1" fmla="*/ 3096430 w 3124113"/>
                <a:gd name="connsiteY1" fmla="*/ 941951 h 1809585"/>
                <a:gd name="connsiteX2" fmla="*/ 1631225 w 3124113"/>
                <a:gd name="connsiteY2" fmla="*/ 1793746 h 1809585"/>
                <a:gd name="connsiteX3" fmla="*/ 1501597 w 3124113"/>
                <a:gd name="connsiteY3" fmla="*/ 1793746 h 1809585"/>
                <a:gd name="connsiteX4" fmla="*/ 26336 w 3124113"/>
                <a:gd name="connsiteY4" fmla="*/ 942036 h 1809585"/>
                <a:gd name="connsiteX5" fmla="*/ 25913 w 3124113"/>
                <a:gd name="connsiteY5" fmla="*/ 866997 h 1809585"/>
                <a:gd name="connsiteX6" fmla="*/ 1491625 w 3124113"/>
                <a:gd name="connsiteY6" fmla="*/ 15202 h 1809585"/>
                <a:gd name="connsiteX7" fmla="*/ 1621169 w 3124113"/>
                <a:gd name="connsiteY7" fmla="*/ 15202 h 1809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124113" h="1809585">
                  <a:moveTo>
                    <a:pt x="3096430" y="866912"/>
                  </a:moveTo>
                  <a:cubicBezTo>
                    <a:pt x="3132344" y="887615"/>
                    <a:pt x="3132513" y="921248"/>
                    <a:pt x="3096430" y="941951"/>
                  </a:cubicBezTo>
                  <a:lnTo>
                    <a:pt x="1631225" y="1793746"/>
                  </a:lnTo>
                  <a:cubicBezTo>
                    <a:pt x="1590494" y="1814440"/>
                    <a:pt x="1542327" y="1814440"/>
                    <a:pt x="1501597" y="1793746"/>
                  </a:cubicBezTo>
                  <a:lnTo>
                    <a:pt x="26336" y="942036"/>
                  </a:lnTo>
                  <a:cubicBezTo>
                    <a:pt x="-9578" y="921332"/>
                    <a:pt x="-9662" y="887700"/>
                    <a:pt x="25913" y="866997"/>
                  </a:cubicBezTo>
                  <a:lnTo>
                    <a:pt x="1491625" y="15202"/>
                  </a:lnTo>
                  <a:cubicBezTo>
                    <a:pt x="1532331" y="-5493"/>
                    <a:pt x="1580464" y="-5493"/>
                    <a:pt x="1621169" y="15202"/>
                  </a:cubicBezTo>
                  <a:close/>
                </a:path>
              </a:pathLst>
            </a:custGeom>
            <a:gradFill>
              <a:gsLst>
                <a:gs pos="0">
                  <a:srgbClr val="6BC9EB"/>
                </a:gs>
                <a:gs pos="45000">
                  <a:srgbClr val="3990E7"/>
                </a:gs>
              </a:gsLst>
              <a:lin ang="18900000" scaled="1"/>
            </a:gradFill>
            <a:ln w="843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0" name="">
              <a:extLst>
                <a:ext uri="{FF2B5EF4-FFF2-40B4-BE49-F238E27FC236}">
                  <a16:creationId xmlns:a16="http://schemas.microsoft.com/office/drawing/2014/main" id="{C833CA61-69A9-4E59-AF17-E7E672D73CEE}"/>
                </a:ext>
              </a:extLst>
            </p:cNvPr>
            <p:cNvSpPr/>
            <p:nvPr/>
          </p:nvSpPr>
          <p:spPr>
            <a:xfrm>
              <a:off x="4136199" y="2249742"/>
              <a:ext cx="1272771" cy="1615847"/>
            </a:xfrm>
            <a:custGeom>
              <a:avLst/>
              <a:gdLst>
                <a:gd name="connsiteX0" fmla="*/ 13766 w 1211356"/>
                <a:gd name="connsiteY0" fmla="*/ 1537559 h 1537877"/>
                <a:gd name="connsiteX1" fmla="*/ -684 w 1211356"/>
                <a:gd name="connsiteY1" fmla="*/ 1525982 h 1537877"/>
                <a:gd name="connsiteX2" fmla="*/ 120494 w 1211356"/>
                <a:gd name="connsiteY2" fmla="*/ 909783 h 1537877"/>
                <a:gd name="connsiteX3" fmla="*/ 379835 w 1211356"/>
                <a:gd name="connsiteY3" fmla="*/ 477125 h 1537877"/>
                <a:gd name="connsiteX4" fmla="*/ 1201377 w 1211356"/>
                <a:gd name="connsiteY4" fmla="*/ -319 h 1537877"/>
                <a:gd name="connsiteX5" fmla="*/ 1210673 w 1211356"/>
                <a:gd name="connsiteY5" fmla="*/ 15737 h 1537877"/>
                <a:gd name="connsiteX6" fmla="*/ 389130 w 1211356"/>
                <a:gd name="connsiteY6" fmla="*/ 493181 h 1537877"/>
                <a:gd name="connsiteX7" fmla="*/ 138831 w 1211356"/>
                <a:gd name="connsiteY7" fmla="*/ 910797 h 1537877"/>
                <a:gd name="connsiteX8" fmla="*/ 13766 w 1211356"/>
                <a:gd name="connsiteY8" fmla="*/ 1537559 h 1537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11356" h="1537877">
                  <a:moveTo>
                    <a:pt x="13766" y="1537559"/>
                  </a:moveTo>
                  <a:lnTo>
                    <a:pt x="-684" y="1525982"/>
                  </a:lnTo>
                  <a:cubicBezTo>
                    <a:pt x="84495" y="1419508"/>
                    <a:pt x="112212" y="1132111"/>
                    <a:pt x="120494" y="909783"/>
                  </a:cubicBezTo>
                  <a:cubicBezTo>
                    <a:pt x="126493" y="730475"/>
                    <a:pt x="224526" y="566935"/>
                    <a:pt x="379835" y="477125"/>
                  </a:cubicBezTo>
                  <a:lnTo>
                    <a:pt x="1201377" y="-319"/>
                  </a:lnTo>
                  <a:lnTo>
                    <a:pt x="1210673" y="15737"/>
                  </a:lnTo>
                  <a:lnTo>
                    <a:pt x="389130" y="493181"/>
                  </a:lnTo>
                  <a:cubicBezTo>
                    <a:pt x="239179" y="579822"/>
                    <a:pt x="144552" y="737708"/>
                    <a:pt x="138831" y="910797"/>
                  </a:cubicBezTo>
                  <a:cubicBezTo>
                    <a:pt x="130381" y="1135914"/>
                    <a:pt x="102072" y="1427704"/>
                    <a:pt x="13766" y="1537559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8D268"/>
                </a:gs>
                <a:gs pos="75000">
                  <a:srgbClr val="F5910B"/>
                </a:gs>
              </a:gsLst>
              <a:lin ang="0" scaled="1"/>
              <a:tileRect/>
            </a:gradFill>
            <a:ln w="8436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/>
            </a:p>
          </p:txBody>
        </p:sp>
        <p:sp>
          <p:nvSpPr>
            <p:cNvPr id="21" name="">
              <a:extLst>
                <a:ext uri="{FF2B5EF4-FFF2-40B4-BE49-F238E27FC236}">
                  <a16:creationId xmlns:a16="http://schemas.microsoft.com/office/drawing/2014/main" id="{CD980A3D-4B0B-42EE-9774-60510DBB0024}"/>
                </a:ext>
              </a:extLst>
            </p:cNvPr>
            <p:cNvSpPr/>
            <p:nvPr/>
          </p:nvSpPr>
          <p:spPr>
            <a:xfrm rot="20303894">
              <a:off x="3932742" y="3853755"/>
              <a:ext cx="331709" cy="437331"/>
            </a:xfrm>
            <a:custGeom>
              <a:avLst/>
              <a:gdLst>
                <a:gd name="connsiteX0" fmla="*/ 214280 w 315703"/>
                <a:gd name="connsiteY0" fmla="*/ 248863 h 416228"/>
                <a:gd name="connsiteX1" fmla="*/ 10880 w 315703"/>
                <a:gd name="connsiteY1" fmla="*/ 411954 h 416228"/>
                <a:gd name="connsiteX2" fmla="*/ 98764 w 315703"/>
                <a:gd name="connsiteY2" fmla="*/ 165711 h 416228"/>
                <a:gd name="connsiteX3" fmla="*/ 304360 w 315703"/>
                <a:gd name="connsiteY3" fmla="*/ 4141 h 416228"/>
                <a:gd name="connsiteX4" fmla="*/ 314078 w 315703"/>
                <a:gd name="connsiteY4" fmla="*/ 41153 h 416228"/>
                <a:gd name="connsiteX5" fmla="*/ 214280 w 315703"/>
                <a:gd name="connsiteY5" fmla="*/ 248863 h 416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5703" h="416228">
                  <a:moveTo>
                    <a:pt x="214280" y="248863"/>
                  </a:moveTo>
                  <a:cubicBezTo>
                    <a:pt x="132650" y="362266"/>
                    <a:pt x="41385" y="433925"/>
                    <a:pt x="10880" y="411954"/>
                  </a:cubicBezTo>
                  <a:cubicBezTo>
                    <a:pt x="-21823" y="388462"/>
                    <a:pt x="17133" y="279199"/>
                    <a:pt x="98764" y="165711"/>
                  </a:cubicBezTo>
                  <a:cubicBezTo>
                    <a:pt x="180394" y="52223"/>
                    <a:pt x="271657" y="-19351"/>
                    <a:pt x="304360" y="4141"/>
                  </a:cubicBezTo>
                  <a:cubicBezTo>
                    <a:pt x="312810" y="10394"/>
                    <a:pt x="317036" y="23323"/>
                    <a:pt x="314078" y="41153"/>
                  </a:cubicBezTo>
                  <a:cubicBezTo>
                    <a:pt x="310022" y="88137"/>
                    <a:pt x="273432" y="166641"/>
                    <a:pt x="214280" y="248863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8D268"/>
                </a:gs>
                <a:gs pos="75000">
                  <a:srgbClr val="F5910B"/>
                </a:gs>
              </a:gsLst>
              <a:lin ang="0" scaled="1"/>
              <a:tileRect/>
            </a:gradFill>
            <a:ln w="8436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/>
            </a:p>
          </p:txBody>
        </p:sp>
        <p:sp>
          <p:nvSpPr>
            <p:cNvPr id="22" name="">
              <a:extLst>
                <a:ext uri="{FF2B5EF4-FFF2-40B4-BE49-F238E27FC236}">
                  <a16:creationId xmlns:a16="http://schemas.microsoft.com/office/drawing/2014/main" id="{5B07D6E6-C3C4-4FC6-B9C7-6F0C89FC1831}"/>
                </a:ext>
              </a:extLst>
            </p:cNvPr>
            <p:cNvSpPr/>
            <p:nvPr/>
          </p:nvSpPr>
          <p:spPr>
            <a:xfrm>
              <a:off x="5272947" y="2195226"/>
              <a:ext cx="282344" cy="116844"/>
            </a:xfrm>
            <a:custGeom>
              <a:avLst/>
              <a:gdLst>
                <a:gd name="connsiteX0" fmla="*/ 268721 w 268720"/>
                <a:gd name="connsiteY0" fmla="*/ 55603 h 111206"/>
                <a:gd name="connsiteX1" fmla="*/ 134361 w 268720"/>
                <a:gd name="connsiteY1" fmla="*/ 111206 h 111206"/>
                <a:gd name="connsiteX2" fmla="*/ 0 w 268720"/>
                <a:gd name="connsiteY2" fmla="*/ 55603 h 111206"/>
                <a:gd name="connsiteX3" fmla="*/ 134361 w 268720"/>
                <a:gd name="connsiteY3" fmla="*/ 0 h 111206"/>
                <a:gd name="connsiteX4" fmla="*/ 268721 w 268720"/>
                <a:gd name="connsiteY4" fmla="*/ 55603 h 111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8720" h="111206">
                  <a:moveTo>
                    <a:pt x="268721" y="55603"/>
                  </a:moveTo>
                  <a:cubicBezTo>
                    <a:pt x="268721" y="86312"/>
                    <a:pt x="208566" y="111206"/>
                    <a:pt x="134361" y="111206"/>
                  </a:cubicBezTo>
                  <a:cubicBezTo>
                    <a:pt x="60155" y="111206"/>
                    <a:pt x="0" y="86312"/>
                    <a:pt x="0" y="55603"/>
                  </a:cubicBezTo>
                  <a:cubicBezTo>
                    <a:pt x="0" y="24894"/>
                    <a:pt x="60155" y="0"/>
                    <a:pt x="134361" y="0"/>
                  </a:cubicBezTo>
                  <a:cubicBezTo>
                    <a:pt x="208566" y="0"/>
                    <a:pt x="268721" y="24894"/>
                    <a:pt x="268721" y="55603"/>
                  </a:cubicBezTo>
                  <a:close/>
                </a:path>
              </a:pathLst>
            </a:custGeom>
            <a:solidFill>
              <a:srgbClr val="F5910B"/>
            </a:solidFill>
            <a:ln w="8436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/>
            </a:p>
          </p:txBody>
        </p:sp>
        <p:grpSp>
          <p:nvGrpSpPr>
            <p:cNvPr id="23" name="">
              <a:extLst>
                <a:ext uri="{FF2B5EF4-FFF2-40B4-BE49-F238E27FC236}">
                  <a16:creationId xmlns:a16="http://schemas.microsoft.com/office/drawing/2014/main" id="{7E907990-E8BD-4A79-9279-6972DE0C4BF0}"/>
                </a:ext>
              </a:extLst>
            </p:cNvPr>
            <p:cNvGrpSpPr/>
            <p:nvPr/>
          </p:nvGrpSpPr>
          <p:grpSpPr>
            <a:xfrm rot="21302507">
              <a:off x="6013795" y="3880176"/>
              <a:ext cx="2747592" cy="1428084"/>
              <a:chOff x="9688487" y="3175912"/>
              <a:chExt cx="2871599" cy="1492538"/>
            </a:xfrm>
          </p:grpSpPr>
          <p:sp>
            <p:nvSpPr>
              <p:cNvPr id="24" name="">
                <a:extLst>
                  <a:ext uri="{FF2B5EF4-FFF2-40B4-BE49-F238E27FC236}">
                    <a16:creationId xmlns:a16="http://schemas.microsoft.com/office/drawing/2014/main" id="{98074B4F-BD8E-401B-A503-F9335C0F7EA7}"/>
                  </a:ext>
                </a:extLst>
              </p:cNvPr>
              <p:cNvSpPr/>
              <p:nvPr/>
            </p:nvSpPr>
            <p:spPr>
              <a:xfrm flipH="1">
                <a:off x="9688487" y="3176501"/>
                <a:ext cx="2848421" cy="1491949"/>
              </a:xfrm>
              <a:custGeom>
                <a:avLst/>
                <a:gdLst>
                  <a:gd name="connsiteX0" fmla="*/ 138586 w 2848421"/>
                  <a:gd name="connsiteY0" fmla="*/ 0 h 1491949"/>
                  <a:gd name="connsiteX1" fmla="*/ 141965 w 2848421"/>
                  <a:gd name="connsiteY1" fmla="*/ 1606 h 1491949"/>
                  <a:gd name="connsiteX2" fmla="*/ 142895 w 2848421"/>
                  <a:gd name="connsiteY2" fmla="*/ 2113 h 1491949"/>
                  <a:gd name="connsiteX3" fmla="*/ 146444 w 2848421"/>
                  <a:gd name="connsiteY3" fmla="*/ 4817 h 1491949"/>
                  <a:gd name="connsiteX4" fmla="*/ 147120 w 2848421"/>
                  <a:gd name="connsiteY4" fmla="*/ 5492 h 1491949"/>
                  <a:gd name="connsiteX5" fmla="*/ 149740 w 2848421"/>
                  <a:gd name="connsiteY5" fmla="*/ 8281 h 1491949"/>
                  <a:gd name="connsiteX6" fmla="*/ 150754 w 2848421"/>
                  <a:gd name="connsiteY6" fmla="*/ 9549 h 1491949"/>
                  <a:gd name="connsiteX7" fmla="*/ 153458 w 2848421"/>
                  <a:gd name="connsiteY7" fmla="*/ 13605 h 1491949"/>
                  <a:gd name="connsiteX8" fmla="*/ 157514 w 2848421"/>
                  <a:gd name="connsiteY8" fmla="*/ 22055 h 1491949"/>
                  <a:gd name="connsiteX9" fmla="*/ 157937 w 2848421"/>
                  <a:gd name="connsiteY9" fmla="*/ 23154 h 1491949"/>
                  <a:gd name="connsiteX10" fmla="*/ 160894 w 2848421"/>
                  <a:gd name="connsiteY10" fmla="*/ 32703 h 1491949"/>
                  <a:gd name="connsiteX11" fmla="*/ 160894 w 2848421"/>
                  <a:gd name="connsiteY11" fmla="*/ 34224 h 1491949"/>
                  <a:gd name="connsiteX12" fmla="*/ 163007 w 2848421"/>
                  <a:gd name="connsiteY12" fmla="*/ 45040 h 1491949"/>
                  <a:gd name="connsiteX13" fmla="*/ 163007 w 2848421"/>
                  <a:gd name="connsiteY13" fmla="*/ 47153 h 1491949"/>
                  <a:gd name="connsiteX14" fmla="*/ 164359 w 2848421"/>
                  <a:gd name="connsiteY14" fmla="*/ 59575 h 1491949"/>
                  <a:gd name="connsiteX15" fmla="*/ 164359 w 2848421"/>
                  <a:gd name="connsiteY15" fmla="*/ 61518 h 1491949"/>
                  <a:gd name="connsiteX16" fmla="*/ 164781 w 2848421"/>
                  <a:gd name="connsiteY16" fmla="*/ 73095 h 1491949"/>
                  <a:gd name="connsiteX17" fmla="*/ 164781 w 2848421"/>
                  <a:gd name="connsiteY17" fmla="*/ 77405 h 1491949"/>
                  <a:gd name="connsiteX18" fmla="*/ 164781 w 2848421"/>
                  <a:gd name="connsiteY18" fmla="*/ 88644 h 1491949"/>
                  <a:gd name="connsiteX19" fmla="*/ 164781 w 2848421"/>
                  <a:gd name="connsiteY19" fmla="*/ 93038 h 1491949"/>
                  <a:gd name="connsiteX20" fmla="*/ 163683 w 2848421"/>
                  <a:gd name="connsiteY20" fmla="*/ 109432 h 1491949"/>
                  <a:gd name="connsiteX21" fmla="*/ 163683 w 2848421"/>
                  <a:gd name="connsiteY21" fmla="*/ 111038 h 1491949"/>
                  <a:gd name="connsiteX22" fmla="*/ 161993 w 2848421"/>
                  <a:gd name="connsiteY22" fmla="*/ 126671 h 1491949"/>
                  <a:gd name="connsiteX23" fmla="*/ 161486 w 2848421"/>
                  <a:gd name="connsiteY23" fmla="*/ 130135 h 1491949"/>
                  <a:gd name="connsiteX24" fmla="*/ 158951 w 2848421"/>
                  <a:gd name="connsiteY24" fmla="*/ 147036 h 1491949"/>
                  <a:gd name="connsiteX25" fmla="*/ 158951 w 2848421"/>
                  <a:gd name="connsiteY25" fmla="*/ 149064 h 1491949"/>
                  <a:gd name="connsiteX26" fmla="*/ 155655 w 2848421"/>
                  <a:gd name="connsiteY26" fmla="*/ 166894 h 1491949"/>
                  <a:gd name="connsiteX27" fmla="*/ 154979 w 2848421"/>
                  <a:gd name="connsiteY27" fmla="*/ 170021 h 1491949"/>
                  <a:gd name="connsiteX28" fmla="*/ 152106 w 2848421"/>
                  <a:gd name="connsiteY28" fmla="*/ 183373 h 1491949"/>
                  <a:gd name="connsiteX29" fmla="*/ 150078 w 2848421"/>
                  <a:gd name="connsiteY29" fmla="*/ 191823 h 1491949"/>
                  <a:gd name="connsiteX30" fmla="*/ 145684 w 2848421"/>
                  <a:gd name="connsiteY30" fmla="*/ 209315 h 1491949"/>
                  <a:gd name="connsiteX31" fmla="*/ 145684 w 2848421"/>
                  <a:gd name="connsiteY31" fmla="*/ 210498 h 1491949"/>
                  <a:gd name="connsiteX32" fmla="*/ 139768 w 2848421"/>
                  <a:gd name="connsiteY32" fmla="*/ 231117 h 1491949"/>
                  <a:gd name="connsiteX33" fmla="*/ 139768 w 2848421"/>
                  <a:gd name="connsiteY33" fmla="*/ 231624 h 1491949"/>
                  <a:gd name="connsiteX34" fmla="*/ 133008 w 2848421"/>
                  <a:gd name="connsiteY34" fmla="*/ 252834 h 1491949"/>
                  <a:gd name="connsiteX35" fmla="*/ 125403 w 2848421"/>
                  <a:gd name="connsiteY35" fmla="*/ 274129 h 1491949"/>
                  <a:gd name="connsiteX36" fmla="*/ 116952 w 2848421"/>
                  <a:gd name="connsiteY36" fmla="*/ 295340 h 1491949"/>
                  <a:gd name="connsiteX37" fmla="*/ 109854 w 2848421"/>
                  <a:gd name="connsiteY37" fmla="*/ 312240 h 1491949"/>
                  <a:gd name="connsiteX38" fmla="*/ 109347 w 2848421"/>
                  <a:gd name="connsiteY38" fmla="*/ 313507 h 1491949"/>
                  <a:gd name="connsiteX39" fmla="*/ 101404 w 2848421"/>
                  <a:gd name="connsiteY39" fmla="*/ 329648 h 1491949"/>
                  <a:gd name="connsiteX40" fmla="*/ 101404 w 2848421"/>
                  <a:gd name="connsiteY40" fmla="*/ 330240 h 1491949"/>
                  <a:gd name="connsiteX41" fmla="*/ 94137 w 2848421"/>
                  <a:gd name="connsiteY41" fmla="*/ 344605 h 1491949"/>
                  <a:gd name="connsiteX42" fmla="*/ 93545 w 2848421"/>
                  <a:gd name="connsiteY42" fmla="*/ 345703 h 1491949"/>
                  <a:gd name="connsiteX43" fmla="*/ 86785 w 2848421"/>
                  <a:gd name="connsiteY43" fmla="*/ 358041 h 1491949"/>
                  <a:gd name="connsiteX44" fmla="*/ 85095 w 2848421"/>
                  <a:gd name="connsiteY44" fmla="*/ 361083 h 1491949"/>
                  <a:gd name="connsiteX45" fmla="*/ 79095 w 2848421"/>
                  <a:gd name="connsiteY45" fmla="*/ 371223 h 1491949"/>
                  <a:gd name="connsiteX46" fmla="*/ 77828 w 2848421"/>
                  <a:gd name="connsiteY46" fmla="*/ 373251 h 1491949"/>
                  <a:gd name="connsiteX47" fmla="*/ 74278 w 2848421"/>
                  <a:gd name="connsiteY47" fmla="*/ 378744 h 1491949"/>
                  <a:gd name="connsiteX48" fmla="*/ 69884 w 2848421"/>
                  <a:gd name="connsiteY48" fmla="*/ 385420 h 1491949"/>
                  <a:gd name="connsiteX49" fmla="*/ 68025 w 2848421"/>
                  <a:gd name="connsiteY49" fmla="*/ 388040 h 1491949"/>
                  <a:gd name="connsiteX50" fmla="*/ 60927 w 2848421"/>
                  <a:gd name="connsiteY50" fmla="*/ 397673 h 1491949"/>
                  <a:gd name="connsiteX51" fmla="*/ 57884 w 2848421"/>
                  <a:gd name="connsiteY51" fmla="*/ 401391 h 1491949"/>
                  <a:gd name="connsiteX52" fmla="*/ 51970 w 2848421"/>
                  <a:gd name="connsiteY52" fmla="*/ 408489 h 1491949"/>
                  <a:gd name="connsiteX53" fmla="*/ 48842 w 2848421"/>
                  <a:gd name="connsiteY53" fmla="*/ 411870 h 1491949"/>
                  <a:gd name="connsiteX54" fmla="*/ 42758 w 2848421"/>
                  <a:gd name="connsiteY54" fmla="*/ 417954 h 1491949"/>
                  <a:gd name="connsiteX55" fmla="*/ 40223 w 2848421"/>
                  <a:gd name="connsiteY55" fmla="*/ 420320 h 1491949"/>
                  <a:gd name="connsiteX56" fmla="*/ 31773 w 2848421"/>
                  <a:gd name="connsiteY56" fmla="*/ 427080 h 1491949"/>
                  <a:gd name="connsiteX57" fmla="*/ 30759 w 2848421"/>
                  <a:gd name="connsiteY57" fmla="*/ 427672 h 1491949"/>
                  <a:gd name="connsiteX58" fmla="*/ 23745 w 2848421"/>
                  <a:gd name="connsiteY58" fmla="*/ 431897 h 1491949"/>
                  <a:gd name="connsiteX59" fmla="*/ 21210 w 2848421"/>
                  <a:gd name="connsiteY59" fmla="*/ 432995 h 1491949"/>
                  <a:gd name="connsiteX60" fmla="*/ 16056 w 2848421"/>
                  <a:gd name="connsiteY60" fmla="*/ 434939 h 1491949"/>
                  <a:gd name="connsiteX61" fmla="*/ 13689 w 2848421"/>
                  <a:gd name="connsiteY61" fmla="*/ 435615 h 1491949"/>
                  <a:gd name="connsiteX62" fmla="*/ 8788 w 2848421"/>
                  <a:gd name="connsiteY62" fmla="*/ 436122 h 1491949"/>
                  <a:gd name="connsiteX63" fmla="*/ 6591 w 2848421"/>
                  <a:gd name="connsiteY63" fmla="*/ 436122 h 1491949"/>
                  <a:gd name="connsiteX64" fmla="*/ 0 w 2848421"/>
                  <a:gd name="connsiteY64" fmla="*/ 434770 h 1491949"/>
                  <a:gd name="connsiteX65" fmla="*/ 2689997 w 2848421"/>
                  <a:gd name="connsiteY65" fmla="*/ 1489711 h 1491949"/>
                  <a:gd name="connsiteX66" fmla="*/ 2698955 w 2848421"/>
                  <a:gd name="connsiteY66" fmla="*/ 1491823 h 1491949"/>
                  <a:gd name="connsiteX67" fmla="*/ 2701827 w 2848421"/>
                  <a:gd name="connsiteY67" fmla="*/ 1491823 h 1491949"/>
                  <a:gd name="connsiteX68" fmla="*/ 2708334 w 2848421"/>
                  <a:gd name="connsiteY68" fmla="*/ 1491823 h 1491949"/>
                  <a:gd name="connsiteX69" fmla="*/ 2711630 w 2848421"/>
                  <a:gd name="connsiteY69" fmla="*/ 1491147 h 1491949"/>
                  <a:gd name="connsiteX70" fmla="*/ 2718136 w 2848421"/>
                  <a:gd name="connsiteY70" fmla="*/ 1489034 h 1491949"/>
                  <a:gd name="connsiteX71" fmla="*/ 2721263 w 2848421"/>
                  <a:gd name="connsiteY71" fmla="*/ 1487767 h 1491949"/>
                  <a:gd name="connsiteX72" fmla="*/ 2729713 w 2848421"/>
                  <a:gd name="connsiteY72" fmla="*/ 1482866 h 1491949"/>
                  <a:gd name="connsiteX73" fmla="*/ 2730981 w 2848421"/>
                  <a:gd name="connsiteY73" fmla="*/ 1482106 h 1491949"/>
                  <a:gd name="connsiteX74" fmla="*/ 2740615 w 2848421"/>
                  <a:gd name="connsiteY74" fmla="*/ 1473655 h 1491949"/>
                  <a:gd name="connsiteX75" fmla="*/ 2743487 w 2848421"/>
                  <a:gd name="connsiteY75" fmla="*/ 1470782 h 1491949"/>
                  <a:gd name="connsiteX76" fmla="*/ 2750248 w 2848421"/>
                  <a:gd name="connsiteY76" fmla="*/ 1463430 h 1491949"/>
                  <a:gd name="connsiteX77" fmla="*/ 2751454 w 2848421"/>
                  <a:gd name="connsiteY77" fmla="*/ 1461953 h 1491949"/>
                  <a:gd name="connsiteX78" fmla="*/ 2764120 w 2848421"/>
                  <a:gd name="connsiteY78" fmla="*/ 1448394 h 1491949"/>
                  <a:gd name="connsiteX79" fmla="*/ 2841118 w 2848421"/>
                  <a:gd name="connsiteY79" fmla="*/ 1232243 h 1491949"/>
                  <a:gd name="connsiteX80" fmla="*/ 2798577 w 2848421"/>
                  <a:gd name="connsiteY80" fmla="*/ 957449 h 1491949"/>
                  <a:gd name="connsiteX81" fmla="*/ 2795968 w 2848421"/>
                  <a:gd name="connsiteY81" fmla="*/ 956328 h 1491949"/>
                  <a:gd name="connsiteX82" fmla="*/ 2795964 w 2848421"/>
                  <a:gd name="connsiteY82" fmla="*/ 956325 h 1491949"/>
                  <a:gd name="connsiteX83" fmla="*/ 2791401 w 2848421"/>
                  <a:gd name="connsiteY83" fmla="*/ 953198 h 1491949"/>
                  <a:gd name="connsiteX84" fmla="*/ 2789964 w 2848421"/>
                  <a:gd name="connsiteY84" fmla="*/ 952522 h 1491949"/>
                  <a:gd name="connsiteX85" fmla="*/ 2787007 w 2848421"/>
                  <a:gd name="connsiteY85" fmla="*/ 951001 h 1491949"/>
                  <a:gd name="connsiteX86" fmla="*/ 2785232 w 2848421"/>
                  <a:gd name="connsiteY86" fmla="*/ 950325 h 1491949"/>
                  <a:gd name="connsiteX87" fmla="*/ 2550228 w 2848421"/>
                  <a:gd name="connsiteY87" fmla="*/ 865822 h 1491949"/>
                  <a:gd name="connsiteX88" fmla="*/ 2481189 w 2848421"/>
                  <a:gd name="connsiteY88" fmla="*/ 841231 h 1491949"/>
                  <a:gd name="connsiteX89" fmla="*/ 2022336 w 2848421"/>
                  <a:gd name="connsiteY89" fmla="*/ 676450 h 1491949"/>
                  <a:gd name="connsiteX90" fmla="*/ 1923889 w 2848421"/>
                  <a:gd name="connsiteY90" fmla="*/ 641043 h 1491949"/>
                  <a:gd name="connsiteX91" fmla="*/ 1701730 w 2848421"/>
                  <a:gd name="connsiteY91" fmla="*/ 561356 h 1491949"/>
                  <a:gd name="connsiteX92" fmla="*/ 1494612 w 2848421"/>
                  <a:gd name="connsiteY92" fmla="*/ 486993 h 1491949"/>
                  <a:gd name="connsiteX93" fmla="*/ 1386785 w 2848421"/>
                  <a:gd name="connsiteY93" fmla="*/ 448291 h 1491949"/>
                  <a:gd name="connsiteX94" fmla="*/ 1211948 w 2848421"/>
                  <a:gd name="connsiteY94" fmla="*/ 385589 h 1491949"/>
                  <a:gd name="connsiteX95" fmla="*/ 1016998 w 2848421"/>
                  <a:gd name="connsiteY95" fmla="*/ 315620 h 1491949"/>
                  <a:gd name="connsiteX96" fmla="*/ 818500 w 2848421"/>
                  <a:gd name="connsiteY96" fmla="*/ 244384 h 1491949"/>
                  <a:gd name="connsiteX97" fmla="*/ 733996 w 2848421"/>
                  <a:gd name="connsiteY97" fmla="*/ 213963 h 1491949"/>
                  <a:gd name="connsiteX98" fmla="*/ 363534 w 2848421"/>
                  <a:gd name="connsiteY98" fmla="*/ 80701 h 1491949"/>
                  <a:gd name="connsiteX99" fmla="*/ 311564 w 2848421"/>
                  <a:gd name="connsiteY99" fmla="*/ 62110 h 14919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</a:cxnLst>
                <a:rect l="l" t="t" r="r" b="b"/>
                <a:pathLst>
                  <a:path w="2848421" h="1491949">
                    <a:moveTo>
                      <a:pt x="138586" y="0"/>
                    </a:moveTo>
                    <a:cubicBezTo>
                      <a:pt x="139743" y="465"/>
                      <a:pt x="140876" y="1005"/>
                      <a:pt x="141965" y="1606"/>
                    </a:cubicBezTo>
                    <a:lnTo>
                      <a:pt x="142895" y="2113"/>
                    </a:lnTo>
                    <a:cubicBezTo>
                      <a:pt x="144154" y="2915"/>
                      <a:pt x="145337" y="3819"/>
                      <a:pt x="146444" y="4817"/>
                    </a:cubicBezTo>
                    <a:lnTo>
                      <a:pt x="147120" y="5492"/>
                    </a:lnTo>
                    <a:cubicBezTo>
                      <a:pt x="148058" y="6363"/>
                      <a:pt x="148929" y="7292"/>
                      <a:pt x="149740" y="8281"/>
                    </a:cubicBezTo>
                    <a:lnTo>
                      <a:pt x="150754" y="9549"/>
                    </a:lnTo>
                    <a:cubicBezTo>
                      <a:pt x="151742" y="10841"/>
                      <a:pt x="152646" y="12194"/>
                      <a:pt x="153458" y="13605"/>
                    </a:cubicBezTo>
                    <a:cubicBezTo>
                      <a:pt x="155013" y="16317"/>
                      <a:pt x="156365" y="19148"/>
                      <a:pt x="157514" y="22055"/>
                    </a:cubicBezTo>
                    <a:cubicBezTo>
                      <a:pt x="157632" y="22427"/>
                      <a:pt x="157776" y="22799"/>
                      <a:pt x="157937" y="23154"/>
                    </a:cubicBezTo>
                    <a:cubicBezTo>
                      <a:pt x="159035" y="26111"/>
                      <a:pt x="159965" y="29322"/>
                      <a:pt x="160894" y="32703"/>
                    </a:cubicBezTo>
                    <a:lnTo>
                      <a:pt x="160894" y="34224"/>
                    </a:lnTo>
                    <a:cubicBezTo>
                      <a:pt x="161739" y="37604"/>
                      <a:pt x="162415" y="41238"/>
                      <a:pt x="163007" y="45040"/>
                    </a:cubicBezTo>
                    <a:lnTo>
                      <a:pt x="163007" y="47153"/>
                    </a:lnTo>
                    <a:cubicBezTo>
                      <a:pt x="163598" y="51124"/>
                      <a:pt x="164021" y="55603"/>
                      <a:pt x="164359" y="59575"/>
                    </a:cubicBezTo>
                    <a:cubicBezTo>
                      <a:pt x="164317" y="60226"/>
                      <a:pt x="164317" y="60868"/>
                      <a:pt x="164359" y="61518"/>
                    </a:cubicBezTo>
                    <a:cubicBezTo>
                      <a:pt x="164359" y="65236"/>
                      <a:pt x="164359" y="69124"/>
                      <a:pt x="164781" y="73095"/>
                    </a:cubicBezTo>
                    <a:lnTo>
                      <a:pt x="164781" y="77405"/>
                    </a:lnTo>
                    <a:lnTo>
                      <a:pt x="164781" y="88644"/>
                    </a:lnTo>
                    <a:lnTo>
                      <a:pt x="164781" y="93038"/>
                    </a:lnTo>
                    <a:cubicBezTo>
                      <a:pt x="164781" y="98362"/>
                      <a:pt x="164190" y="103770"/>
                      <a:pt x="163683" y="109432"/>
                    </a:cubicBezTo>
                    <a:lnTo>
                      <a:pt x="163683" y="111038"/>
                    </a:lnTo>
                    <a:cubicBezTo>
                      <a:pt x="163176" y="116192"/>
                      <a:pt x="162584" y="121347"/>
                      <a:pt x="161993" y="126671"/>
                    </a:cubicBezTo>
                    <a:lnTo>
                      <a:pt x="161486" y="130135"/>
                    </a:lnTo>
                    <a:cubicBezTo>
                      <a:pt x="160725" y="135628"/>
                      <a:pt x="159965" y="141289"/>
                      <a:pt x="158951" y="147036"/>
                    </a:cubicBezTo>
                    <a:cubicBezTo>
                      <a:pt x="158993" y="147712"/>
                      <a:pt x="158993" y="148388"/>
                      <a:pt x="158951" y="149064"/>
                    </a:cubicBezTo>
                    <a:cubicBezTo>
                      <a:pt x="157937" y="154895"/>
                      <a:pt x="156838" y="160894"/>
                      <a:pt x="155655" y="166894"/>
                    </a:cubicBezTo>
                    <a:cubicBezTo>
                      <a:pt x="155655" y="167908"/>
                      <a:pt x="155655" y="169007"/>
                      <a:pt x="154979" y="170021"/>
                    </a:cubicBezTo>
                    <a:cubicBezTo>
                      <a:pt x="154134" y="174415"/>
                      <a:pt x="153120" y="178471"/>
                      <a:pt x="152106" y="183373"/>
                    </a:cubicBezTo>
                    <a:lnTo>
                      <a:pt x="150078" y="191823"/>
                    </a:lnTo>
                    <a:cubicBezTo>
                      <a:pt x="148726" y="197569"/>
                      <a:pt x="147205" y="203400"/>
                      <a:pt x="145684" y="209315"/>
                    </a:cubicBezTo>
                    <a:lnTo>
                      <a:pt x="145684" y="210498"/>
                    </a:lnTo>
                    <a:cubicBezTo>
                      <a:pt x="143825" y="217343"/>
                      <a:pt x="141881" y="224187"/>
                      <a:pt x="139768" y="231117"/>
                    </a:cubicBezTo>
                    <a:lnTo>
                      <a:pt x="139768" y="231624"/>
                    </a:lnTo>
                    <a:cubicBezTo>
                      <a:pt x="137656" y="238638"/>
                      <a:pt x="135374" y="245736"/>
                      <a:pt x="133008" y="252834"/>
                    </a:cubicBezTo>
                    <a:cubicBezTo>
                      <a:pt x="130558" y="260017"/>
                      <a:pt x="128107" y="267115"/>
                      <a:pt x="125403" y="274129"/>
                    </a:cubicBezTo>
                    <a:cubicBezTo>
                      <a:pt x="122699" y="281227"/>
                      <a:pt x="119910" y="288326"/>
                      <a:pt x="116952" y="295340"/>
                    </a:cubicBezTo>
                    <a:cubicBezTo>
                      <a:pt x="114696" y="300976"/>
                      <a:pt x="112330" y="306603"/>
                      <a:pt x="109854" y="312240"/>
                    </a:cubicBezTo>
                    <a:lnTo>
                      <a:pt x="109347" y="313507"/>
                    </a:lnTo>
                    <a:cubicBezTo>
                      <a:pt x="106643" y="319507"/>
                      <a:pt x="103770" y="324662"/>
                      <a:pt x="101404" y="329648"/>
                    </a:cubicBezTo>
                    <a:lnTo>
                      <a:pt x="101404" y="330240"/>
                    </a:lnTo>
                    <a:cubicBezTo>
                      <a:pt x="98953" y="335225"/>
                      <a:pt x="96587" y="339957"/>
                      <a:pt x="94137" y="344605"/>
                    </a:cubicBezTo>
                    <a:cubicBezTo>
                      <a:pt x="94137" y="344605"/>
                      <a:pt x="94137" y="345365"/>
                      <a:pt x="93545" y="345703"/>
                    </a:cubicBezTo>
                    <a:cubicBezTo>
                      <a:pt x="91348" y="350013"/>
                      <a:pt x="89066" y="354154"/>
                      <a:pt x="86785" y="358041"/>
                    </a:cubicBezTo>
                    <a:cubicBezTo>
                      <a:pt x="86278" y="359055"/>
                      <a:pt x="85686" y="360069"/>
                      <a:pt x="85095" y="361083"/>
                    </a:cubicBezTo>
                    <a:cubicBezTo>
                      <a:pt x="83067" y="364548"/>
                      <a:pt x="81123" y="367928"/>
                      <a:pt x="79095" y="371223"/>
                    </a:cubicBezTo>
                    <a:lnTo>
                      <a:pt x="77828" y="373251"/>
                    </a:lnTo>
                    <a:cubicBezTo>
                      <a:pt x="76644" y="375195"/>
                      <a:pt x="75461" y="376885"/>
                      <a:pt x="74278" y="378744"/>
                    </a:cubicBezTo>
                    <a:lnTo>
                      <a:pt x="69884" y="385420"/>
                    </a:lnTo>
                    <a:cubicBezTo>
                      <a:pt x="69208" y="386349"/>
                      <a:pt x="68617" y="387110"/>
                      <a:pt x="68025" y="388040"/>
                    </a:cubicBezTo>
                    <a:cubicBezTo>
                      <a:pt x="65659" y="391420"/>
                      <a:pt x="63293" y="394631"/>
                      <a:pt x="60927" y="397673"/>
                    </a:cubicBezTo>
                    <a:lnTo>
                      <a:pt x="57884" y="401391"/>
                    </a:lnTo>
                    <a:cubicBezTo>
                      <a:pt x="55941" y="403842"/>
                      <a:pt x="53913" y="406208"/>
                      <a:pt x="51970" y="408489"/>
                    </a:cubicBezTo>
                    <a:cubicBezTo>
                      <a:pt x="50026" y="410771"/>
                      <a:pt x="49941" y="410771"/>
                      <a:pt x="48842" y="411870"/>
                    </a:cubicBezTo>
                    <a:lnTo>
                      <a:pt x="42758" y="417954"/>
                    </a:lnTo>
                    <a:lnTo>
                      <a:pt x="40223" y="420320"/>
                    </a:lnTo>
                    <a:cubicBezTo>
                      <a:pt x="37536" y="422737"/>
                      <a:pt x="34714" y="424993"/>
                      <a:pt x="31773" y="427080"/>
                    </a:cubicBezTo>
                    <a:lnTo>
                      <a:pt x="30759" y="427672"/>
                    </a:lnTo>
                    <a:cubicBezTo>
                      <a:pt x="28503" y="429218"/>
                      <a:pt x="26162" y="430629"/>
                      <a:pt x="23745" y="431897"/>
                    </a:cubicBezTo>
                    <a:lnTo>
                      <a:pt x="21210" y="432995"/>
                    </a:lnTo>
                    <a:cubicBezTo>
                      <a:pt x="19537" y="433756"/>
                      <a:pt x="17813" y="434407"/>
                      <a:pt x="16056" y="434939"/>
                    </a:cubicBezTo>
                    <a:lnTo>
                      <a:pt x="13689" y="435615"/>
                    </a:lnTo>
                    <a:cubicBezTo>
                      <a:pt x="12075" y="435945"/>
                      <a:pt x="10436" y="436114"/>
                      <a:pt x="8788" y="436122"/>
                    </a:cubicBezTo>
                    <a:cubicBezTo>
                      <a:pt x="8061" y="436207"/>
                      <a:pt x="7317" y="436207"/>
                      <a:pt x="6591" y="436122"/>
                    </a:cubicBezTo>
                    <a:cubicBezTo>
                      <a:pt x="4343" y="435979"/>
                      <a:pt x="2121" y="435522"/>
                      <a:pt x="0" y="434770"/>
                    </a:cubicBezTo>
                    <a:lnTo>
                      <a:pt x="2689997" y="1489711"/>
                    </a:lnTo>
                    <a:cubicBezTo>
                      <a:pt x="2692870" y="1490817"/>
                      <a:pt x="2695912" y="1491528"/>
                      <a:pt x="2698955" y="1491823"/>
                    </a:cubicBezTo>
                    <a:lnTo>
                      <a:pt x="2701827" y="1491823"/>
                    </a:lnTo>
                    <a:cubicBezTo>
                      <a:pt x="2704025" y="1491992"/>
                      <a:pt x="2706137" y="1491992"/>
                      <a:pt x="2708334" y="1491823"/>
                    </a:cubicBezTo>
                    <a:cubicBezTo>
                      <a:pt x="2709433" y="1491680"/>
                      <a:pt x="2710531" y="1491451"/>
                      <a:pt x="2711630" y="1491147"/>
                    </a:cubicBezTo>
                    <a:cubicBezTo>
                      <a:pt x="2713827" y="1490624"/>
                      <a:pt x="2716024" y="1489913"/>
                      <a:pt x="2718136" y="1489034"/>
                    </a:cubicBezTo>
                    <a:lnTo>
                      <a:pt x="2721263" y="1487767"/>
                    </a:lnTo>
                    <a:cubicBezTo>
                      <a:pt x="2724221" y="1486314"/>
                      <a:pt x="2727010" y="1484674"/>
                      <a:pt x="2729713" y="1482866"/>
                    </a:cubicBezTo>
                    <a:lnTo>
                      <a:pt x="2730981" y="1482106"/>
                    </a:lnTo>
                    <a:cubicBezTo>
                      <a:pt x="2734361" y="1479494"/>
                      <a:pt x="2737573" y="1476672"/>
                      <a:pt x="2740615" y="1473655"/>
                    </a:cubicBezTo>
                    <a:lnTo>
                      <a:pt x="2743487" y="1470782"/>
                    </a:lnTo>
                    <a:cubicBezTo>
                      <a:pt x="2745769" y="1468500"/>
                      <a:pt x="2748051" y="1466050"/>
                      <a:pt x="2750248" y="1463430"/>
                    </a:cubicBezTo>
                    <a:lnTo>
                      <a:pt x="2751454" y="1461953"/>
                    </a:lnTo>
                    <a:lnTo>
                      <a:pt x="2764120" y="1448394"/>
                    </a:lnTo>
                    <a:cubicBezTo>
                      <a:pt x="2798056" y="1404059"/>
                      <a:pt x="2827638" y="1324921"/>
                      <a:pt x="2841118" y="1232243"/>
                    </a:cubicBezTo>
                    <a:cubicBezTo>
                      <a:pt x="2859990" y="1102493"/>
                      <a:pt x="2841048" y="989193"/>
                      <a:pt x="2798577" y="957449"/>
                    </a:cubicBezTo>
                    <a:lnTo>
                      <a:pt x="2795968" y="956328"/>
                    </a:lnTo>
                    <a:lnTo>
                      <a:pt x="2795964" y="956325"/>
                    </a:lnTo>
                    <a:cubicBezTo>
                      <a:pt x="2794528" y="955201"/>
                      <a:pt x="2793007" y="954153"/>
                      <a:pt x="2791401" y="953198"/>
                    </a:cubicBezTo>
                    <a:lnTo>
                      <a:pt x="2789964" y="952522"/>
                    </a:lnTo>
                    <a:cubicBezTo>
                      <a:pt x="2788950" y="952015"/>
                      <a:pt x="2788021" y="951424"/>
                      <a:pt x="2787007" y="951001"/>
                    </a:cubicBezTo>
                    <a:lnTo>
                      <a:pt x="2785232" y="950325"/>
                    </a:lnTo>
                    <a:lnTo>
                      <a:pt x="2550228" y="865822"/>
                    </a:lnTo>
                    <a:lnTo>
                      <a:pt x="2481189" y="841231"/>
                    </a:lnTo>
                    <a:lnTo>
                      <a:pt x="2022336" y="676450"/>
                    </a:lnTo>
                    <a:lnTo>
                      <a:pt x="1923889" y="641043"/>
                    </a:lnTo>
                    <a:lnTo>
                      <a:pt x="1701730" y="561356"/>
                    </a:lnTo>
                    <a:lnTo>
                      <a:pt x="1494612" y="486993"/>
                    </a:lnTo>
                    <a:lnTo>
                      <a:pt x="1386785" y="448291"/>
                    </a:lnTo>
                    <a:lnTo>
                      <a:pt x="1211948" y="385589"/>
                    </a:lnTo>
                    <a:lnTo>
                      <a:pt x="1016998" y="315620"/>
                    </a:lnTo>
                    <a:lnTo>
                      <a:pt x="818500" y="244384"/>
                    </a:lnTo>
                    <a:lnTo>
                      <a:pt x="733996" y="213963"/>
                    </a:lnTo>
                    <a:lnTo>
                      <a:pt x="363534" y="80701"/>
                    </a:lnTo>
                    <a:lnTo>
                      <a:pt x="311564" y="62110"/>
                    </a:lnTo>
                    <a:close/>
                  </a:path>
                </a:pathLst>
              </a:custGeom>
              <a:solidFill>
                <a:srgbClr val="3990E7"/>
              </a:solidFill>
              <a:ln w="843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25" name="">
                <a:extLst>
                  <a:ext uri="{FF2B5EF4-FFF2-40B4-BE49-F238E27FC236}">
                    <a16:creationId xmlns:a16="http://schemas.microsoft.com/office/drawing/2014/main" id="{D7D24C48-8846-4392-8770-BFFA34B8E471}"/>
                  </a:ext>
                </a:extLst>
              </p:cNvPr>
              <p:cNvSpPr/>
              <p:nvPr/>
            </p:nvSpPr>
            <p:spPr>
              <a:xfrm flipH="1">
                <a:off x="9753950" y="3175912"/>
                <a:ext cx="2805375" cy="1490196"/>
              </a:xfrm>
              <a:custGeom>
                <a:avLst/>
                <a:gdLst>
                  <a:gd name="connsiteX0" fmla="*/ 8896 w 2805375"/>
                  <a:gd name="connsiteY0" fmla="*/ 423698 h 1490196"/>
                  <a:gd name="connsiteX1" fmla="*/ 9826 w 2805375"/>
                  <a:gd name="connsiteY1" fmla="*/ 425050 h 1490196"/>
                  <a:gd name="connsiteX2" fmla="*/ 10840 w 2805375"/>
                  <a:gd name="connsiteY2" fmla="*/ 426402 h 1490196"/>
                  <a:gd name="connsiteX3" fmla="*/ 11516 w 2805375"/>
                  <a:gd name="connsiteY3" fmla="*/ 427332 h 1490196"/>
                  <a:gd name="connsiteX4" fmla="*/ 13459 w 2805375"/>
                  <a:gd name="connsiteY4" fmla="*/ 429360 h 1490196"/>
                  <a:gd name="connsiteX5" fmla="*/ 14136 w 2805375"/>
                  <a:gd name="connsiteY5" fmla="*/ 430120 h 1490196"/>
                  <a:gd name="connsiteX6" fmla="*/ 14136 w 2805375"/>
                  <a:gd name="connsiteY6" fmla="*/ 430120 h 1490196"/>
                  <a:gd name="connsiteX7" fmla="*/ 17262 w 2805375"/>
                  <a:gd name="connsiteY7" fmla="*/ 432571 h 1490196"/>
                  <a:gd name="connsiteX8" fmla="*/ 17262 w 2805375"/>
                  <a:gd name="connsiteY8" fmla="*/ 432571 h 1490196"/>
                  <a:gd name="connsiteX9" fmla="*/ 18276 w 2805375"/>
                  <a:gd name="connsiteY9" fmla="*/ 433162 h 1490196"/>
                  <a:gd name="connsiteX10" fmla="*/ 20304 w 2805375"/>
                  <a:gd name="connsiteY10" fmla="*/ 434346 h 1490196"/>
                  <a:gd name="connsiteX11" fmla="*/ 21656 w 2805375"/>
                  <a:gd name="connsiteY11" fmla="*/ 434937 h 1490196"/>
                  <a:gd name="connsiteX12" fmla="*/ 2711653 w 2805375"/>
                  <a:gd name="connsiteY12" fmla="*/ 1489878 h 1490196"/>
                  <a:gd name="connsiteX13" fmla="*/ 2706752 w 2805375"/>
                  <a:gd name="connsiteY13" fmla="*/ 1487511 h 1490196"/>
                  <a:gd name="connsiteX14" fmla="*/ 2705316 w 2805375"/>
                  <a:gd name="connsiteY14" fmla="*/ 1486666 h 1490196"/>
                  <a:gd name="connsiteX15" fmla="*/ 2700076 w 2805375"/>
                  <a:gd name="connsiteY15" fmla="*/ 1482864 h 1490196"/>
                  <a:gd name="connsiteX16" fmla="*/ 2698978 w 2805375"/>
                  <a:gd name="connsiteY16" fmla="*/ 1481850 h 1490196"/>
                  <a:gd name="connsiteX17" fmla="*/ 2694922 w 2805375"/>
                  <a:gd name="connsiteY17" fmla="*/ 1477963 h 1490196"/>
                  <a:gd name="connsiteX18" fmla="*/ 2693316 w 2805375"/>
                  <a:gd name="connsiteY18" fmla="*/ 1476188 h 1490196"/>
                  <a:gd name="connsiteX19" fmla="*/ 2688837 w 2805375"/>
                  <a:gd name="connsiteY19" fmla="*/ 1470611 h 1490196"/>
                  <a:gd name="connsiteX20" fmla="*/ 2681739 w 2805375"/>
                  <a:gd name="connsiteY20" fmla="*/ 1459118 h 1490196"/>
                  <a:gd name="connsiteX21" fmla="*/ 2680979 w 2805375"/>
                  <a:gd name="connsiteY21" fmla="*/ 1457766 h 1490196"/>
                  <a:gd name="connsiteX22" fmla="*/ 2675148 w 2805375"/>
                  <a:gd name="connsiteY22" fmla="*/ 1444922 h 1490196"/>
                  <a:gd name="connsiteX23" fmla="*/ 2674388 w 2805375"/>
                  <a:gd name="connsiteY23" fmla="*/ 1442894 h 1490196"/>
                  <a:gd name="connsiteX24" fmla="*/ 2669486 w 2805375"/>
                  <a:gd name="connsiteY24" fmla="*/ 1428528 h 1490196"/>
                  <a:gd name="connsiteX25" fmla="*/ 2668641 w 2805375"/>
                  <a:gd name="connsiteY25" fmla="*/ 1425655 h 1490196"/>
                  <a:gd name="connsiteX26" fmla="*/ 2664500 w 2805375"/>
                  <a:gd name="connsiteY26" fmla="*/ 1409430 h 1490196"/>
                  <a:gd name="connsiteX27" fmla="*/ 2663993 w 2805375"/>
                  <a:gd name="connsiteY27" fmla="*/ 1406895 h 1490196"/>
                  <a:gd name="connsiteX28" fmla="*/ 2661205 w 2805375"/>
                  <a:gd name="connsiteY28" fmla="*/ 1391769 h 1490196"/>
                  <a:gd name="connsiteX29" fmla="*/ 2660275 w 2805375"/>
                  <a:gd name="connsiteY29" fmla="*/ 1386192 h 1490196"/>
                  <a:gd name="connsiteX30" fmla="*/ 2658416 w 2805375"/>
                  <a:gd name="connsiteY30" fmla="*/ 1371573 h 1490196"/>
                  <a:gd name="connsiteX31" fmla="*/ 2657740 w 2805375"/>
                  <a:gd name="connsiteY31" fmla="*/ 1365996 h 1490196"/>
                  <a:gd name="connsiteX32" fmla="*/ 2656135 w 2805375"/>
                  <a:gd name="connsiteY32" fmla="*/ 1345039 h 1490196"/>
                  <a:gd name="connsiteX33" fmla="*/ 2656135 w 2805375"/>
                  <a:gd name="connsiteY33" fmla="*/ 1342588 h 1490196"/>
                  <a:gd name="connsiteX34" fmla="*/ 2655458 w 2805375"/>
                  <a:gd name="connsiteY34" fmla="*/ 1323068 h 1490196"/>
                  <a:gd name="connsiteX35" fmla="*/ 2655458 w 2805375"/>
                  <a:gd name="connsiteY35" fmla="*/ 1318589 h 1490196"/>
                  <a:gd name="connsiteX36" fmla="*/ 2655458 w 2805375"/>
                  <a:gd name="connsiteY36" fmla="*/ 1297210 h 1490196"/>
                  <a:gd name="connsiteX37" fmla="*/ 2655458 w 2805375"/>
                  <a:gd name="connsiteY37" fmla="*/ 1294506 h 1490196"/>
                  <a:gd name="connsiteX38" fmla="*/ 2656388 w 2805375"/>
                  <a:gd name="connsiteY38" fmla="*/ 1272197 h 1490196"/>
                  <a:gd name="connsiteX39" fmla="*/ 2656388 w 2805375"/>
                  <a:gd name="connsiteY39" fmla="*/ 1268141 h 1490196"/>
                  <a:gd name="connsiteX40" fmla="*/ 2657656 w 2805375"/>
                  <a:gd name="connsiteY40" fmla="*/ 1251916 h 1490196"/>
                  <a:gd name="connsiteX41" fmla="*/ 2658754 w 2805375"/>
                  <a:gd name="connsiteY41" fmla="*/ 1240593 h 1490196"/>
                  <a:gd name="connsiteX42" fmla="*/ 2661121 w 2805375"/>
                  <a:gd name="connsiteY42" fmla="*/ 1219129 h 1490196"/>
                  <a:gd name="connsiteX43" fmla="*/ 2661121 w 2805375"/>
                  <a:gd name="connsiteY43" fmla="*/ 1217607 h 1490196"/>
                  <a:gd name="connsiteX44" fmla="*/ 2664839 w 2805375"/>
                  <a:gd name="connsiteY44" fmla="*/ 1192256 h 1490196"/>
                  <a:gd name="connsiteX45" fmla="*/ 2664839 w 2805375"/>
                  <a:gd name="connsiteY45" fmla="*/ 1191665 h 1490196"/>
                  <a:gd name="connsiteX46" fmla="*/ 2669655 w 2805375"/>
                  <a:gd name="connsiteY46" fmla="*/ 1165638 h 1490196"/>
                  <a:gd name="connsiteX47" fmla="*/ 2669655 w 2805375"/>
                  <a:gd name="connsiteY47" fmla="*/ 1165638 h 1490196"/>
                  <a:gd name="connsiteX48" fmla="*/ 2675402 w 2805375"/>
                  <a:gd name="connsiteY48" fmla="*/ 1139780 h 1490196"/>
                  <a:gd name="connsiteX49" fmla="*/ 2675402 w 2805375"/>
                  <a:gd name="connsiteY49" fmla="*/ 1139188 h 1490196"/>
                  <a:gd name="connsiteX50" fmla="*/ 2682162 w 2805375"/>
                  <a:gd name="connsiteY50" fmla="*/ 1113837 h 1490196"/>
                  <a:gd name="connsiteX51" fmla="*/ 2688162 w 2805375"/>
                  <a:gd name="connsiteY51" fmla="*/ 1093895 h 1490196"/>
                  <a:gd name="connsiteX52" fmla="*/ 2688162 w 2805375"/>
                  <a:gd name="connsiteY52" fmla="*/ 1092458 h 1490196"/>
                  <a:gd name="connsiteX53" fmla="*/ 2694499 w 2805375"/>
                  <a:gd name="connsiteY53" fmla="*/ 1073783 h 1490196"/>
                  <a:gd name="connsiteX54" fmla="*/ 2694499 w 2805375"/>
                  <a:gd name="connsiteY54" fmla="*/ 1073191 h 1490196"/>
                  <a:gd name="connsiteX55" fmla="*/ 2701006 w 2805375"/>
                  <a:gd name="connsiteY55" fmla="*/ 1056291 h 1490196"/>
                  <a:gd name="connsiteX56" fmla="*/ 2701513 w 2805375"/>
                  <a:gd name="connsiteY56" fmla="*/ 1055023 h 1490196"/>
                  <a:gd name="connsiteX57" fmla="*/ 2707851 w 2805375"/>
                  <a:gd name="connsiteY57" fmla="*/ 1040319 h 1490196"/>
                  <a:gd name="connsiteX58" fmla="*/ 2709456 w 2805375"/>
                  <a:gd name="connsiteY58" fmla="*/ 1036770 h 1490196"/>
                  <a:gd name="connsiteX59" fmla="*/ 2715287 w 2805375"/>
                  <a:gd name="connsiteY59" fmla="*/ 1024771 h 1490196"/>
                  <a:gd name="connsiteX60" fmla="*/ 2716470 w 2805375"/>
                  <a:gd name="connsiteY60" fmla="*/ 1022320 h 1490196"/>
                  <a:gd name="connsiteX61" fmla="*/ 2720019 w 2805375"/>
                  <a:gd name="connsiteY61" fmla="*/ 1015729 h 1490196"/>
                  <a:gd name="connsiteX62" fmla="*/ 2724329 w 2805375"/>
                  <a:gd name="connsiteY62" fmla="*/ 1007870 h 1490196"/>
                  <a:gd name="connsiteX63" fmla="*/ 2726272 w 2805375"/>
                  <a:gd name="connsiteY63" fmla="*/ 1004828 h 1490196"/>
                  <a:gd name="connsiteX64" fmla="*/ 2733455 w 2805375"/>
                  <a:gd name="connsiteY64" fmla="*/ 993505 h 1490196"/>
                  <a:gd name="connsiteX65" fmla="*/ 2736582 w 2805375"/>
                  <a:gd name="connsiteY65" fmla="*/ 989110 h 1490196"/>
                  <a:gd name="connsiteX66" fmla="*/ 2742835 w 2805375"/>
                  <a:gd name="connsiteY66" fmla="*/ 980660 h 1490196"/>
                  <a:gd name="connsiteX67" fmla="*/ 2746131 w 2805375"/>
                  <a:gd name="connsiteY67" fmla="*/ 976688 h 1490196"/>
                  <a:gd name="connsiteX68" fmla="*/ 2752807 w 2805375"/>
                  <a:gd name="connsiteY68" fmla="*/ 969590 h 1490196"/>
                  <a:gd name="connsiteX69" fmla="*/ 2755511 w 2805375"/>
                  <a:gd name="connsiteY69" fmla="*/ 966801 h 1490196"/>
                  <a:gd name="connsiteX70" fmla="*/ 2764890 w 2805375"/>
                  <a:gd name="connsiteY70" fmla="*/ 959027 h 1490196"/>
                  <a:gd name="connsiteX71" fmla="*/ 2766074 w 2805375"/>
                  <a:gd name="connsiteY71" fmla="*/ 958267 h 1490196"/>
                  <a:gd name="connsiteX72" fmla="*/ 2774524 w 2805375"/>
                  <a:gd name="connsiteY72" fmla="*/ 953534 h 1490196"/>
                  <a:gd name="connsiteX73" fmla="*/ 2777566 w 2805375"/>
                  <a:gd name="connsiteY73" fmla="*/ 952182 h 1490196"/>
                  <a:gd name="connsiteX74" fmla="*/ 2783904 w 2805375"/>
                  <a:gd name="connsiteY74" fmla="*/ 950070 h 1490196"/>
                  <a:gd name="connsiteX75" fmla="*/ 2787115 w 2805375"/>
                  <a:gd name="connsiteY75" fmla="*/ 949394 h 1490196"/>
                  <a:gd name="connsiteX76" fmla="*/ 2793368 w 2805375"/>
                  <a:gd name="connsiteY76" fmla="*/ 948887 h 1490196"/>
                  <a:gd name="connsiteX77" fmla="*/ 2796241 w 2805375"/>
                  <a:gd name="connsiteY77" fmla="*/ 948887 h 1490196"/>
                  <a:gd name="connsiteX78" fmla="*/ 2804692 w 2805375"/>
                  <a:gd name="connsiteY78" fmla="*/ 950746 h 1490196"/>
                  <a:gd name="connsiteX79" fmla="*/ 161003 w 2805375"/>
                  <a:gd name="connsiteY79" fmla="*/ 927 h 1490196"/>
                  <a:gd name="connsiteX80" fmla="*/ 154496 w 2805375"/>
                  <a:gd name="connsiteY80" fmla="*/ -256 h 1490196"/>
                  <a:gd name="connsiteX81" fmla="*/ 152383 w 2805375"/>
                  <a:gd name="connsiteY81" fmla="*/ -256 h 1490196"/>
                  <a:gd name="connsiteX82" fmla="*/ 147482 w 2805375"/>
                  <a:gd name="connsiteY82" fmla="*/ 251 h 1490196"/>
                  <a:gd name="connsiteX83" fmla="*/ 144947 w 2805375"/>
                  <a:gd name="connsiteY83" fmla="*/ 927 h 1490196"/>
                  <a:gd name="connsiteX84" fmla="*/ 139877 w 2805375"/>
                  <a:gd name="connsiteY84" fmla="*/ 2871 h 1490196"/>
                  <a:gd name="connsiteX85" fmla="*/ 137426 w 2805375"/>
                  <a:gd name="connsiteY85" fmla="*/ 3969 h 1490196"/>
                  <a:gd name="connsiteX86" fmla="*/ 130581 w 2805375"/>
                  <a:gd name="connsiteY86" fmla="*/ 8110 h 1490196"/>
                  <a:gd name="connsiteX87" fmla="*/ 129567 w 2805375"/>
                  <a:gd name="connsiteY87" fmla="*/ 8701 h 1490196"/>
                  <a:gd name="connsiteX88" fmla="*/ 121117 w 2805375"/>
                  <a:gd name="connsiteY88" fmla="*/ 15208 h 1490196"/>
                  <a:gd name="connsiteX89" fmla="*/ 118666 w 2805375"/>
                  <a:gd name="connsiteY89" fmla="*/ 17490 h 1490196"/>
                  <a:gd name="connsiteX90" fmla="*/ 112751 w 2805375"/>
                  <a:gd name="connsiteY90" fmla="*/ 23489 h 1490196"/>
                  <a:gd name="connsiteX91" fmla="*/ 109709 w 2805375"/>
                  <a:gd name="connsiteY91" fmla="*/ 26701 h 1490196"/>
                  <a:gd name="connsiteX92" fmla="*/ 103963 w 2805375"/>
                  <a:gd name="connsiteY92" fmla="*/ 33545 h 1490196"/>
                  <a:gd name="connsiteX93" fmla="*/ 101005 w 2805375"/>
                  <a:gd name="connsiteY93" fmla="*/ 37095 h 1490196"/>
                  <a:gd name="connsiteX94" fmla="*/ 94075 w 2805375"/>
                  <a:gd name="connsiteY94" fmla="*/ 46475 h 1490196"/>
                  <a:gd name="connsiteX95" fmla="*/ 92639 w 2805375"/>
                  <a:gd name="connsiteY95" fmla="*/ 48418 h 1490196"/>
                  <a:gd name="connsiteX96" fmla="*/ 92639 w 2805375"/>
                  <a:gd name="connsiteY96" fmla="*/ 48925 h 1490196"/>
                  <a:gd name="connsiteX97" fmla="*/ 88329 w 2805375"/>
                  <a:gd name="connsiteY97" fmla="*/ 55432 h 1490196"/>
                  <a:gd name="connsiteX98" fmla="*/ 85118 w 2805375"/>
                  <a:gd name="connsiteY98" fmla="*/ 60249 h 1490196"/>
                  <a:gd name="connsiteX99" fmla="*/ 85118 w 2805375"/>
                  <a:gd name="connsiteY99" fmla="*/ 60756 h 1490196"/>
                  <a:gd name="connsiteX100" fmla="*/ 83851 w 2805375"/>
                  <a:gd name="connsiteY100" fmla="*/ 62784 h 1490196"/>
                  <a:gd name="connsiteX101" fmla="*/ 79541 w 2805375"/>
                  <a:gd name="connsiteY101" fmla="*/ 69882 h 1490196"/>
                  <a:gd name="connsiteX102" fmla="*/ 78020 w 2805375"/>
                  <a:gd name="connsiteY102" fmla="*/ 72586 h 1490196"/>
                  <a:gd name="connsiteX103" fmla="*/ 76330 w 2805375"/>
                  <a:gd name="connsiteY103" fmla="*/ 75459 h 1490196"/>
                  <a:gd name="connsiteX104" fmla="*/ 74471 w 2805375"/>
                  <a:gd name="connsiteY104" fmla="*/ 78755 h 1490196"/>
                  <a:gd name="connsiteX105" fmla="*/ 69992 w 2805375"/>
                  <a:gd name="connsiteY105" fmla="*/ 86783 h 1490196"/>
                  <a:gd name="connsiteX106" fmla="*/ 69992 w 2805375"/>
                  <a:gd name="connsiteY106" fmla="*/ 87459 h 1490196"/>
                  <a:gd name="connsiteX107" fmla="*/ 69485 w 2805375"/>
                  <a:gd name="connsiteY107" fmla="*/ 88473 h 1490196"/>
                  <a:gd name="connsiteX108" fmla="*/ 66274 w 2805375"/>
                  <a:gd name="connsiteY108" fmla="*/ 94557 h 1490196"/>
                  <a:gd name="connsiteX109" fmla="*/ 62471 w 2805375"/>
                  <a:gd name="connsiteY109" fmla="*/ 102162 h 1490196"/>
                  <a:gd name="connsiteX110" fmla="*/ 62471 w 2805375"/>
                  <a:gd name="connsiteY110" fmla="*/ 102162 h 1490196"/>
                  <a:gd name="connsiteX111" fmla="*/ 62471 w 2805375"/>
                  <a:gd name="connsiteY111" fmla="*/ 102670 h 1490196"/>
                  <a:gd name="connsiteX112" fmla="*/ 59345 w 2805375"/>
                  <a:gd name="connsiteY112" fmla="*/ 109091 h 1490196"/>
                  <a:gd name="connsiteX113" fmla="*/ 55964 w 2805375"/>
                  <a:gd name="connsiteY113" fmla="*/ 116443 h 1490196"/>
                  <a:gd name="connsiteX114" fmla="*/ 55373 w 2805375"/>
                  <a:gd name="connsiteY114" fmla="*/ 117796 h 1490196"/>
                  <a:gd name="connsiteX115" fmla="*/ 54782 w 2805375"/>
                  <a:gd name="connsiteY115" fmla="*/ 118979 h 1490196"/>
                  <a:gd name="connsiteX116" fmla="*/ 52753 w 2805375"/>
                  <a:gd name="connsiteY116" fmla="*/ 123626 h 1490196"/>
                  <a:gd name="connsiteX117" fmla="*/ 49627 w 2805375"/>
                  <a:gd name="connsiteY117" fmla="*/ 130724 h 1490196"/>
                  <a:gd name="connsiteX118" fmla="*/ 47768 w 2805375"/>
                  <a:gd name="connsiteY118" fmla="*/ 135119 h 1490196"/>
                  <a:gd name="connsiteX119" fmla="*/ 46669 w 2805375"/>
                  <a:gd name="connsiteY119" fmla="*/ 137823 h 1490196"/>
                  <a:gd name="connsiteX120" fmla="*/ 43965 w 2805375"/>
                  <a:gd name="connsiteY120" fmla="*/ 144498 h 1490196"/>
                  <a:gd name="connsiteX121" fmla="*/ 41261 w 2805375"/>
                  <a:gd name="connsiteY121" fmla="*/ 151175 h 1490196"/>
                  <a:gd name="connsiteX122" fmla="*/ 39487 w 2805375"/>
                  <a:gd name="connsiteY122" fmla="*/ 155822 h 1490196"/>
                  <a:gd name="connsiteX123" fmla="*/ 39487 w 2805375"/>
                  <a:gd name="connsiteY123" fmla="*/ 156329 h 1490196"/>
                  <a:gd name="connsiteX124" fmla="*/ 39487 w 2805375"/>
                  <a:gd name="connsiteY124" fmla="*/ 156921 h 1490196"/>
                  <a:gd name="connsiteX125" fmla="*/ 37374 w 2805375"/>
                  <a:gd name="connsiteY125" fmla="*/ 162582 h 1490196"/>
                  <a:gd name="connsiteX126" fmla="*/ 35261 w 2805375"/>
                  <a:gd name="connsiteY126" fmla="*/ 168328 h 1490196"/>
                  <a:gd name="connsiteX127" fmla="*/ 33571 w 2805375"/>
                  <a:gd name="connsiteY127" fmla="*/ 173145 h 1490196"/>
                  <a:gd name="connsiteX128" fmla="*/ 32135 w 2805375"/>
                  <a:gd name="connsiteY128" fmla="*/ 177201 h 1490196"/>
                  <a:gd name="connsiteX129" fmla="*/ 32135 w 2805375"/>
                  <a:gd name="connsiteY129" fmla="*/ 177201 h 1490196"/>
                  <a:gd name="connsiteX130" fmla="*/ 32135 w 2805375"/>
                  <a:gd name="connsiteY130" fmla="*/ 177624 h 1490196"/>
                  <a:gd name="connsiteX131" fmla="*/ 30529 w 2805375"/>
                  <a:gd name="connsiteY131" fmla="*/ 182356 h 1490196"/>
                  <a:gd name="connsiteX132" fmla="*/ 29008 w 2805375"/>
                  <a:gd name="connsiteY132" fmla="*/ 187004 h 1490196"/>
                  <a:gd name="connsiteX133" fmla="*/ 27571 w 2805375"/>
                  <a:gd name="connsiteY133" fmla="*/ 191482 h 1490196"/>
                  <a:gd name="connsiteX134" fmla="*/ 26135 w 2805375"/>
                  <a:gd name="connsiteY134" fmla="*/ 195877 h 1490196"/>
                  <a:gd name="connsiteX135" fmla="*/ 25459 w 2805375"/>
                  <a:gd name="connsiteY135" fmla="*/ 198158 h 1490196"/>
                  <a:gd name="connsiteX136" fmla="*/ 25459 w 2805375"/>
                  <a:gd name="connsiteY136" fmla="*/ 198581 h 1490196"/>
                  <a:gd name="connsiteX137" fmla="*/ 24952 w 2805375"/>
                  <a:gd name="connsiteY137" fmla="*/ 200356 h 1490196"/>
                  <a:gd name="connsiteX138" fmla="*/ 23431 w 2805375"/>
                  <a:gd name="connsiteY138" fmla="*/ 205256 h 1490196"/>
                  <a:gd name="connsiteX139" fmla="*/ 21825 w 2805375"/>
                  <a:gd name="connsiteY139" fmla="*/ 210665 h 1490196"/>
                  <a:gd name="connsiteX140" fmla="*/ 20304 w 2805375"/>
                  <a:gd name="connsiteY140" fmla="*/ 215989 h 1490196"/>
                  <a:gd name="connsiteX141" fmla="*/ 19459 w 2805375"/>
                  <a:gd name="connsiteY141" fmla="*/ 219115 h 1490196"/>
                  <a:gd name="connsiteX142" fmla="*/ 19459 w 2805375"/>
                  <a:gd name="connsiteY142" fmla="*/ 220298 h 1490196"/>
                  <a:gd name="connsiteX143" fmla="*/ 18614 w 2805375"/>
                  <a:gd name="connsiteY143" fmla="*/ 223171 h 1490196"/>
                  <a:gd name="connsiteX144" fmla="*/ 15825 w 2805375"/>
                  <a:gd name="connsiteY144" fmla="*/ 233988 h 1490196"/>
                  <a:gd name="connsiteX145" fmla="*/ 14896 w 2805375"/>
                  <a:gd name="connsiteY145" fmla="*/ 237621 h 1490196"/>
                  <a:gd name="connsiteX146" fmla="*/ 12783 w 2805375"/>
                  <a:gd name="connsiteY146" fmla="*/ 246579 h 1490196"/>
                  <a:gd name="connsiteX147" fmla="*/ 11093 w 2805375"/>
                  <a:gd name="connsiteY147" fmla="*/ 253593 h 1490196"/>
                  <a:gd name="connsiteX148" fmla="*/ 9741 w 2805375"/>
                  <a:gd name="connsiteY148" fmla="*/ 259677 h 1490196"/>
                  <a:gd name="connsiteX149" fmla="*/ 9065 w 2805375"/>
                  <a:gd name="connsiteY149" fmla="*/ 262888 h 1490196"/>
                  <a:gd name="connsiteX150" fmla="*/ 8558 w 2805375"/>
                  <a:gd name="connsiteY150" fmla="*/ 265592 h 1490196"/>
                  <a:gd name="connsiteX151" fmla="*/ 6445 w 2805375"/>
                  <a:gd name="connsiteY151" fmla="*/ 275986 h 1490196"/>
                  <a:gd name="connsiteX152" fmla="*/ 5601 w 2805375"/>
                  <a:gd name="connsiteY152" fmla="*/ 280718 h 1490196"/>
                  <a:gd name="connsiteX153" fmla="*/ 5601 w 2805375"/>
                  <a:gd name="connsiteY153" fmla="*/ 282915 h 1490196"/>
                  <a:gd name="connsiteX154" fmla="*/ 5094 w 2805375"/>
                  <a:gd name="connsiteY154" fmla="*/ 285535 h 1490196"/>
                  <a:gd name="connsiteX155" fmla="*/ 3403 w 2805375"/>
                  <a:gd name="connsiteY155" fmla="*/ 296098 h 1490196"/>
                  <a:gd name="connsiteX156" fmla="*/ 2896 w 2805375"/>
                  <a:gd name="connsiteY156" fmla="*/ 299900 h 1490196"/>
                  <a:gd name="connsiteX157" fmla="*/ 2389 w 2805375"/>
                  <a:gd name="connsiteY157" fmla="*/ 303534 h 1490196"/>
                  <a:gd name="connsiteX158" fmla="*/ 1798 w 2805375"/>
                  <a:gd name="connsiteY158" fmla="*/ 307844 h 1490196"/>
                  <a:gd name="connsiteX159" fmla="*/ 530 w 2805375"/>
                  <a:gd name="connsiteY159" fmla="*/ 319083 h 1490196"/>
                  <a:gd name="connsiteX160" fmla="*/ 530 w 2805375"/>
                  <a:gd name="connsiteY160" fmla="*/ 321026 h 1490196"/>
                  <a:gd name="connsiteX161" fmla="*/ 530 w 2805375"/>
                  <a:gd name="connsiteY161" fmla="*/ 321026 h 1490196"/>
                  <a:gd name="connsiteX162" fmla="*/ -653 w 2805375"/>
                  <a:gd name="connsiteY162" fmla="*/ 335983 h 1490196"/>
                  <a:gd name="connsiteX163" fmla="*/ -653 w 2805375"/>
                  <a:gd name="connsiteY163" fmla="*/ 337251 h 1490196"/>
                  <a:gd name="connsiteX164" fmla="*/ -653 w 2805375"/>
                  <a:gd name="connsiteY164" fmla="*/ 341730 h 1490196"/>
                  <a:gd name="connsiteX165" fmla="*/ -653 w 2805375"/>
                  <a:gd name="connsiteY165" fmla="*/ 350180 h 1490196"/>
                  <a:gd name="connsiteX166" fmla="*/ -653 w 2805375"/>
                  <a:gd name="connsiteY166" fmla="*/ 353476 h 1490196"/>
                  <a:gd name="connsiteX167" fmla="*/ -653 w 2805375"/>
                  <a:gd name="connsiteY167" fmla="*/ 357870 h 1490196"/>
                  <a:gd name="connsiteX168" fmla="*/ -653 w 2805375"/>
                  <a:gd name="connsiteY168" fmla="*/ 362264 h 1490196"/>
                  <a:gd name="connsiteX169" fmla="*/ -653 w 2805375"/>
                  <a:gd name="connsiteY169" fmla="*/ 369869 h 1490196"/>
                  <a:gd name="connsiteX170" fmla="*/ -653 w 2805375"/>
                  <a:gd name="connsiteY170" fmla="*/ 371897 h 1490196"/>
                  <a:gd name="connsiteX171" fmla="*/ -653 w 2805375"/>
                  <a:gd name="connsiteY171" fmla="*/ 372658 h 1490196"/>
                  <a:gd name="connsiteX172" fmla="*/ 108 w 2805375"/>
                  <a:gd name="connsiteY172" fmla="*/ 381700 h 1490196"/>
                  <a:gd name="connsiteX173" fmla="*/ 108 w 2805375"/>
                  <a:gd name="connsiteY173" fmla="*/ 384658 h 1490196"/>
                  <a:gd name="connsiteX174" fmla="*/ 108 w 2805375"/>
                  <a:gd name="connsiteY174" fmla="*/ 386939 h 1490196"/>
                  <a:gd name="connsiteX175" fmla="*/ 108 w 2805375"/>
                  <a:gd name="connsiteY175" fmla="*/ 389558 h 1490196"/>
                  <a:gd name="connsiteX176" fmla="*/ 1375 w 2805375"/>
                  <a:gd name="connsiteY176" fmla="*/ 396657 h 1490196"/>
                  <a:gd name="connsiteX177" fmla="*/ 1375 w 2805375"/>
                  <a:gd name="connsiteY177" fmla="*/ 398178 h 1490196"/>
                  <a:gd name="connsiteX178" fmla="*/ 1375 w 2805375"/>
                  <a:gd name="connsiteY178" fmla="*/ 399783 h 1490196"/>
                  <a:gd name="connsiteX179" fmla="*/ 2136 w 2805375"/>
                  <a:gd name="connsiteY179" fmla="*/ 403079 h 1490196"/>
                  <a:gd name="connsiteX180" fmla="*/ 3910 w 2805375"/>
                  <a:gd name="connsiteY180" fmla="*/ 408825 h 1490196"/>
                  <a:gd name="connsiteX181" fmla="*/ 3910 w 2805375"/>
                  <a:gd name="connsiteY181" fmla="*/ 409839 h 1490196"/>
                  <a:gd name="connsiteX182" fmla="*/ 4333 w 2805375"/>
                  <a:gd name="connsiteY182" fmla="*/ 410853 h 1490196"/>
                  <a:gd name="connsiteX183" fmla="*/ 5516 w 2805375"/>
                  <a:gd name="connsiteY183" fmla="*/ 413980 h 1490196"/>
                  <a:gd name="connsiteX184" fmla="*/ 7629 w 2805375"/>
                  <a:gd name="connsiteY184" fmla="*/ 418628 h 1490196"/>
                  <a:gd name="connsiteX185" fmla="*/ 8305 w 2805375"/>
                  <a:gd name="connsiteY185" fmla="*/ 419811 h 1490196"/>
                  <a:gd name="connsiteX186" fmla="*/ 8896 w 2805375"/>
                  <a:gd name="connsiteY186" fmla="*/ 423698 h 14901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</a:cxnLst>
                <a:rect l="l" t="t" r="r" b="b"/>
                <a:pathLst>
                  <a:path w="2805375" h="1490196">
                    <a:moveTo>
                      <a:pt x="8896" y="423698"/>
                    </a:moveTo>
                    <a:cubicBezTo>
                      <a:pt x="9158" y="424180"/>
                      <a:pt x="9471" y="424636"/>
                      <a:pt x="9826" y="425050"/>
                    </a:cubicBezTo>
                    <a:lnTo>
                      <a:pt x="10840" y="426402"/>
                    </a:lnTo>
                    <a:lnTo>
                      <a:pt x="11516" y="427332"/>
                    </a:lnTo>
                    <a:cubicBezTo>
                      <a:pt x="12116" y="428050"/>
                      <a:pt x="12766" y="428726"/>
                      <a:pt x="13459" y="429360"/>
                    </a:cubicBezTo>
                    <a:lnTo>
                      <a:pt x="14136" y="430120"/>
                    </a:lnTo>
                    <a:lnTo>
                      <a:pt x="14136" y="430120"/>
                    </a:lnTo>
                    <a:cubicBezTo>
                      <a:pt x="15116" y="431008"/>
                      <a:pt x="16164" y="431827"/>
                      <a:pt x="17262" y="432571"/>
                    </a:cubicBezTo>
                    <a:lnTo>
                      <a:pt x="17262" y="432571"/>
                    </a:lnTo>
                    <a:lnTo>
                      <a:pt x="18276" y="433162"/>
                    </a:lnTo>
                    <a:lnTo>
                      <a:pt x="20304" y="434346"/>
                    </a:lnTo>
                    <a:lnTo>
                      <a:pt x="21656" y="434937"/>
                    </a:lnTo>
                    <a:lnTo>
                      <a:pt x="2711653" y="1489878"/>
                    </a:lnTo>
                    <a:cubicBezTo>
                      <a:pt x="2709963" y="1489210"/>
                      <a:pt x="2708358" y="1488416"/>
                      <a:pt x="2706752" y="1487511"/>
                    </a:cubicBezTo>
                    <a:cubicBezTo>
                      <a:pt x="2706330" y="1487511"/>
                      <a:pt x="2705823" y="1487004"/>
                      <a:pt x="2705316" y="1486666"/>
                    </a:cubicBezTo>
                    <a:cubicBezTo>
                      <a:pt x="2703457" y="1485534"/>
                      <a:pt x="2701767" y="1484258"/>
                      <a:pt x="2700076" y="1482864"/>
                    </a:cubicBezTo>
                    <a:cubicBezTo>
                      <a:pt x="2699654" y="1482568"/>
                      <a:pt x="2699316" y="1482230"/>
                      <a:pt x="2698978" y="1481850"/>
                    </a:cubicBezTo>
                    <a:cubicBezTo>
                      <a:pt x="2697626" y="1480666"/>
                      <a:pt x="2696274" y="1479399"/>
                      <a:pt x="2694922" y="1477963"/>
                    </a:cubicBezTo>
                    <a:lnTo>
                      <a:pt x="2693316" y="1476188"/>
                    </a:lnTo>
                    <a:cubicBezTo>
                      <a:pt x="2691711" y="1474413"/>
                      <a:pt x="2690190" y="1472554"/>
                      <a:pt x="2688837" y="1470611"/>
                    </a:cubicBezTo>
                    <a:cubicBezTo>
                      <a:pt x="2686218" y="1466935"/>
                      <a:pt x="2683852" y="1463098"/>
                      <a:pt x="2681739" y="1459118"/>
                    </a:cubicBezTo>
                    <a:lnTo>
                      <a:pt x="2680979" y="1457766"/>
                    </a:lnTo>
                    <a:cubicBezTo>
                      <a:pt x="2678951" y="1453710"/>
                      <a:pt x="2677007" y="1449316"/>
                      <a:pt x="2675148" y="1444922"/>
                    </a:cubicBezTo>
                    <a:lnTo>
                      <a:pt x="2674388" y="1442894"/>
                    </a:lnTo>
                    <a:cubicBezTo>
                      <a:pt x="2672613" y="1438415"/>
                      <a:pt x="2671007" y="1433599"/>
                      <a:pt x="2669486" y="1428528"/>
                    </a:cubicBezTo>
                    <a:cubicBezTo>
                      <a:pt x="2669486" y="1427599"/>
                      <a:pt x="2668895" y="1426669"/>
                      <a:pt x="2668641" y="1425655"/>
                    </a:cubicBezTo>
                    <a:cubicBezTo>
                      <a:pt x="2667120" y="1420500"/>
                      <a:pt x="2665768" y="1415092"/>
                      <a:pt x="2664500" y="1409430"/>
                    </a:cubicBezTo>
                    <a:lnTo>
                      <a:pt x="2663993" y="1406895"/>
                    </a:lnTo>
                    <a:cubicBezTo>
                      <a:pt x="2662979" y="1401994"/>
                      <a:pt x="2662050" y="1396924"/>
                      <a:pt x="2661205" y="1391769"/>
                    </a:cubicBezTo>
                    <a:cubicBezTo>
                      <a:pt x="2661205" y="1389910"/>
                      <a:pt x="2660614" y="1388051"/>
                      <a:pt x="2660275" y="1386192"/>
                    </a:cubicBezTo>
                    <a:cubicBezTo>
                      <a:pt x="2659600" y="1381460"/>
                      <a:pt x="2659008" y="1376559"/>
                      <a:pt x="2658416" y="1371573"/>
                    </a:cubicBezTo>
                    <a:cubicBezTo>
                      <a:pt x="2658416" y="1369713"/>
                      <a:pt x="2658416" y="1367939"/>
                      <a:pt x="2657740" y="1365996"/>
                    </a:cubicBezTo>
                    <a:cubicBezTo>
                      <a:pt x="2657064" y="1359151"/>
                      <a:pt x="2656557" y="1352222"/>
                      <a:pt x="2656135" y="1345039"/>
                    </a:cubicBezTo>
                    <a:cubicBezTo>
                      <a:pt x="2656135" y="1344194"/>
                      <a:pt x="2656135" y="1343348"/>
                      <a:pt x="2656135" y="1342588"/>
                    </a:cubicBezTo>
                    <a:cubicBezTo>
                      <a:pt x="2656135" y="1336166"/>
                      <a:pt x="2655628" y="1329659"/>
                      <a:pt x="2655458" y="1323068"/>
                    </a:cubicBezTo>
                    <a:cubicBezTo>
                      <a:pt x="2655458" y="1321547"/>
                      <a:pt x="2655458" y="1320026"/>
                      <a:pt x="2655458" y="1318589"/>
                    </a:cubicBezTo>
                    <a:cubicBezTo>
                      <a:pt x="2655458" y="1311491"/>
                      <a:pt x="2655458" y="1304392"/>
                      <a:pt x="2655458" y="1297210"/>
                    </a:cubicBezTo>
                    <a:lnTo>
                      <a:pt x="2655458" y="1294506"/>
                    </a:lnTo>
                    <a:cubicBezTo>
                      <a:pt x="2655458" y="1287154"/>
                      <a:pt x="2655966" y="1279718"/>
                      <a:pt x="2656388" y="1272197"/>
                    </a:cubicBezTo>
                    <a:lnTo>
                      <a:pt x="2656388" y="1268141"/>
                    </a:lnTo>
                    <a:cubicBezTo>
                      <a:pt x="2656388" y="1262817"/>
                      <a:pt x="2657233" y="1257324"/>
                      <a:pt x="2657656" y="1251916"/>
                    </a:cubicBezTo>
                    <a:cubicBezTo>
                      <a:pt x="2657656" y="1248113"/>
                      <a:pt x="2658332" y="1244395"/>
                      <a:pt x="2658754" y="1240593"/>
                    </a:cubicBezTo>
                    <a:cubicBezTo>
                      <a:pt x="2659430" y="1233494"/>
                      <a:pt x="2660191" y="1226311"/>
                      <a:pt x="2661121" y="1219129"/>
                    </a:cubicBezTo>
                    <a:lnTo>
                      <a:pt x="2661121" y="1217607"/>
                    </a:lnTo>
                    <a:cubicBezTo>
                      <a:pt x="2662219" y="1209157"/>
                      <a:pt x="2663486" y="1200707"/>
                      <a:pt x="2664839" y="1192256"/>
                    </a:cubicBezTo>
                    <a:lnTo>
                      <a:pt x="2664839" y="1191665"/>
                    </a:lnTo>
                    <a:cubicBezTo>
                      <a:pt x="2666360" y="1183215"/>
                      <a:pt x="2667881" y="1174258"/>
                      <a:pt x="2669655" y="1165638"/>
                    </a:cubicBezTo>
                    <a:lnTo>
                      <a:pt x="2669655" y="1165638"/>
                    </a:lnTo>
                    <a:cubicBezTo>
                      <a:pt x="2671430" y="1157188"/>
                      <a:pt x="2673289" y="1148315"/>
                      <a:pt x="2675402" y="1139780"/>
                    </a:cubicBezTo>
                    <a:cubicBezTo>
                      <a:pt x="2675402" y="1139780"/>
                      <a:pt x="2675402" y="1139780"/>
                      <a:pt x="2675402" y="1139188"/>
                    </a:cubicBezTo>
                    <a:cubicBezTo>
                      <a:pt x="2677514" y="1130738"/>
                      <a:pt x="2679711" y="1122288"/>
                      <a:pt x="2682162" y="1113837"/>
                    </a:cubicBezTo>
                    <a:cubicBezTo>
                      <a:pt x="2684105" y="1106993"/>
                      <a:pt x="2686049" y="1100401"/>
                      <a:pt x="2688162" y="1093895"/>
                    </a:cubicBezTo>
                    <a:cubicBezTo>
                      <a:pt x="2688162" y="1093895"/>
                      <a:pt x="2688162" y="1092965"/>
                      <a:pt x="2688162" y="1092458"/>
                    </a:cubicBezTo>
                    <a:cubicBezTo>
                      <a:pt x="2690274" y="1086036"/>
                      <a:pt x="2692302" y="1079867"/>
                      <a:pt x="2694499" y="1073783"/>
                    </a:cubicBezTo>
                    <a:lnTo>
                      <a:pt x="2694499" y="1073191"/>
                    </a:lnTo>
                    <a:cubicBezTo>
                      <a:pt x="2696612" y="1067276"/>
                      <a:pt x="2698809" y="1061530"/>
                      <a:pt x="2701006" y="1056291"/>
                    </a:cubicBezTo>
                    <a:lnTo>
                      <a:pt x="2701513" y="1055023"/>
                    </a:lnTo>
                    <a:cubicBezTo>
                      <a:pt x="2703625" y="1049953"/>
                      <a:pt x="2705738" y="1045051"/>
                      <a:pt x="2707851" y="1040319"/>
                    </a:cubicBezTo>
                    <a:lnTo>
                      <a:pt x="2709456" y="1036770"/>
                    </a:lnTo>
                    <a:cubicBezTo>
                      <a:pt x="2711400" y="1032630"/>
                      <a:pt x="2713344" y="1028320"/>
                      <a:pt x="2715287" y="1024771"/>
                    </a:cubicBezTo>
                    <a:cubicBezTo>
                      <a:pt x="2715625" y="1023934"/>
                      <a:pt x="2716048" y="1023114"/>
                      <a:pt x="2716470" y="1022320"/>
                    </a:cubicBezTo>
                    <a:cubicBezTo>
                      <a:pt x="2717653" y="1020039"/>
                      <a:pt x="2718836" y="1017926"/>
                      <a:pt x="2720019" y="1015729"/>
                    </a:cubicBezTo>
                    <a:cubicBezTo>
                      <a:pt x="2721202" y="1013532"/>
                      <a:pt x="2722892" y="1010405"/>
                      <a:pt x="2724329" y="1007870"/>
                    </a:cubicBezTo>
                    <a:lnTo>
                      <a:pt x="2726272" y="1004828"/>
                    </a:lnTo>
                    <a:cubicBezTo>
                      <a:pt x="2728639" y="1000856"/>
                      <a:pt x="2731004" y="997054"/>
                      <a:pt x="2733455" y="993505"/>
                    </a:cubicBezTo>
                    <a:cubicBezTo>
                      <a:pt x="2734469" y="991984"/>
                      <a:pt x="2735568" y="990547"/>
                      <a:pt x="2736582" y="989110"/>
                    </a:cubicBezTo>
                    <a:cubicBezTo>
                      <a:pt x="2738695" y="986237"/>
                      <a:pt x="2740723" y="983449"/>
                      <a:pt x="2742835" y="980660"/>
                    </a:cubicBezTo>
                    <a:lnTo>
                      <a:pt x="2746131" y="976688"/>
                    </a:lnTo>
                    <a:cubicBezTo>
                      <a:pt x="2748328" y="974153"/>
                      <a:pt x="2750525" y="971787"/>
                      <a:pt x="2752807" y="969590"/>
                    </a:cubicBezTo>
                    <a:cubicBezTo>
                      <a:pt x="2753652" y="968661"/>
                      <a:pt x="2754581" y="967647"/>
                      <a:pt x="2755511" y="966801"/>
                    </a:cubicBezTo>
                    <a:cubicBezTo>
                      <a:pt x="2758468" y="963987"/>
                      <a:pt x="2761595" y="961393"/>
                      <a:pt x="2764890" y="959027"/>
                    </a:cubicBezTo>
                    <a:lnTo>
                      <a:pt x="2766074" y="958267"/>
                    </a:lnTo>
                    <a:cubicBezTo>
                      <a:pt x="2768778" y="956458"/>
                      <a:pt x="2771567" y="954869"/>
                      <a:pt x="2774524" y="953534"/>
                    </a:cubicBezTo>
                    <a:lnTo>
                      <a:pt x="2777566" y="952182"/>
                    </a:lnTo>
                    <a:cubicBezTo>
                      <a:pt x="2779594" y="951329"/>
                      <a:pt x="2781707" y="950619"/>
                      <a:pt x="2783904" y="950070"/>
                    </a:cubicBezTo>
                    <a:lnTo>
                      <a:pt x="2787115" y="949394"/>
                    </a:lnTo>
                    <a:cubicBezTo>
                      <a:pt x="2789143" y="949022"/>
                      <a:pt x="2791255" y="948853"/>
                      <a:pt x="2793368" y="948887"/>
                    </a:cubicBezTo>
                    <a:lnTo>
                      <a:pt x="2796241" y="948887"/>
                    </a:lnTo>
                    <a:cubicBezTo>
                      <a:pt x="2799114" y="949132"/>
                      <a:pt x="2801988" y="949757"/>
                      <a:pt x="2804692" y="950746"/>
                    </a:cubicBezTo>
                    <a:lnTo>
                      <a:pt x="161003" y="927"/>
                    </a:lnTo>
                    <a:cubicBezTo>
                      <a:pt x="158906" y="192"/>
                      <a:pt x="156709" y="-205"/>
                      <a:pt x="154496" y="-256"/>
                    </a:cubicBezTo>
                    <a:cubicBezTo>
                      <a:pt x="153794" y="-340"/>
                      <a:pt x="153085" y="-340"/>
                      <a:pt x="152383" y="-256"/>
                    </a:cubicBezTo>
                    <a:cubicBezTo>
                      <a:pt x="150735" y="-247"/>
                      <a:pt x="149096" y="-79"/>
                      <a:pt x="147482" y="251"/>
                    </a:cubicBezTo>
                    <a:lnTo>
                      <a:pt x="144947" y="927"/>
                    </a:lnTo>
                    <a:cubicBezTo>
                      <a:pt x="143214" y="1468"/>
                      <a:pt x="141524" y="2110"/>
                      <a:pt x="139877" y="2871"/>
                    </a:cubicBezTo>
                    <a:lnTo>
                      <a:pt x="137426" y="3969"/>
                    </a:lnTo>
                    <a:cubicBezTo>
                      <a:pt x="135051" y="5195"/>
                      <a:pt x="132770" y="6581"/>
                      <a:pt x="130581" y="8110"/>
                    </a:cubicBezTo>
                    <a:lnTo>
                      <a:pt x="129567" y="8701"/>
                    </a:lnTo>
                    <a:cubicBezTo>
                      <a:pt x="126635" y="10721"/>
                      <a:pt x="123821" y="12893"/>
                      <a:pt x="121117" y="15208"/>
                    </a:cubicBezTo>
                    <a:lnTo>
                      <a:pt x="118666" y="17490"/>
                    </a:lnTo>
                    <a:cubicBezTo>
                      <a:pt x="116722" y="19349"/>
                      <a:pt x="114779" y="21377"/>
                      <a:pt x="112751" y="23489"/>
                    </a:cubicBezTo>
                    <a:lnTo>
                      <a:pt x="109709" y="26701"/>
                    </a:lnTo>
                    <a:lnTo>
                      <a:pt x="103963" y="33545"/>
                    </a:lnTo>
                    <a:lnTo>
                      <a:pt x="101005" y="37095"/>
                    </a:lnTo>
                    <a:cubicBezTo>
                      <a:pt x="98723" y="40052"/>
                      <a:pt x="96442" y="43179"/>
                      <a:pt x="94075" y="46475"/>
                    </a:cubicBezTo>
                    <a:cubicBezTo>
                      <a:pt x="93568" y="47151"/>
                      <a:pt x="93061" y="47742"/>
                      <a:pt x="92639" y="48418"/>
                    </a:cubicBezTo>
                    <a:lnTo>
                      <a:pt x="92639" y="48925"/>
                    </a:lnTo>
                    <a:lnTo>
                      <a:pt x="88329" y="55432"/>
                    </a:lnTo>
                    <a:cubicBezTo>
                      <a:pt x="87231" y="57038"/>
                      <a:pt x="86132" y="58559"/>
                      <a:pt x="85118" y="60249"/>
                    </a:cubicBezTo>
                    <a:lnTo>
                      <a:pt x="85118" y="60756"/>
                    </a:lnTo>
                    <a:lnTo>
                      <a:pt x="83851" y="62784"/>
                    </a:lnTo>
                    <a:cubicBezTo>
                      <a:pt x="82414" y="65150"/>
                      <a:pt x="80978" y="67431"/>
                      <a:pt x="79541" y="69882"/>
                    </a:cubicBezTo>
                    <a:lnTo>
                      <a:pt x="78020" y="72586"/>
                    </a:lnTo>
                    <a:cubicBezTo>
                      <a:pt x="77412" y="73516"/>
                      <a:pt x="76845" y="74471"/>
                      <a:pt x="76330" y="75459"/>
                    </a:cubicBezTo>
                    <a:cubicBezTo>
                      <a:pt x="75654" y="76558"/>
                      <a:pt x="75062" y="77572"/>
                      <a:pt x="74471" y="78755"/>
                    </a:cubicBezTo>
                    <a:cubicBezTo>
                      <a:pt x="72950" y="81375"/>
                      <a:pt x="71513" y="84079"/>
                      <a:pt x="69992" y="86783"/>
                    </a:cubicBezTo>
                    <a:lnTo>
                      <a:pt x="69992" y="87459"/>
                    </a:lnTo>
                    <a:lnTo>
                      <a:pt x="69485" y="88473"/>
                    </a:lnTo>
                    <a:lnTo>
                      <a:pt x="66274" y="94557"/>
                    </a:lnTo>
                    <a:lnTo>
                      <a:pt x="62471" y="102162"/>
                    </a:lnTo>
                    <a:lnTo>
                      <a:pt x="62471" y="102162"/>
                    </a:lnTo>
                    <a:lnTo>
                      <a:pt x="62471" y="102670"/>
                    </a:lnTo>
                    <a:lnTo>
                      <a:pt x="59345" y="109091"/>
                    </a:lnTo>
                    <a:cubicBezTo>
                      <a:pt x="58246" y="111458"/>
                      <a:pt x="57063" y="113908"/>
                      <a:pt x="55964" y="116443"/>
                    </a:cubicBezTo>
                    <a:cubicBezTo>
                      <a:pt x="55964" y="116443"/>
                      <a:pt x="55542" y="117289"/>
                      <a:pt x="55373" y="117796"/>
                    </a:cubicBezTo>
                    <a:lnTo>
                      <a:pt x="54782" y="118979"/>
                    </a:lnTo>
                    <a:lnTo>
                      <a:pt x="52753" y="123626"/>
                    </a:lnTo>
                    <a:cubicBezTo>
                      <a:pt x="51655" y="125992"/>
                      <a:pt x="50641" y="128359"/>
                      <a:pt x="49627" y="130724"/>
                    </a:cubicBezTo>
                    <a:cubicBezTo>
                      <a:pt x="48613" y="133091"/>
                      <a:pt x="48359" y="133682"/>
                      <a:pt x="47768" y="135119"/>
                    </a:cubicBezTo>
                    <a:cubicBezTo>
                      <a:pt x="47176" y="136555"/>
                      <a:pt x="47007" y="136893"/>
                      <a:pt x="46669" y="137823"/>
                    </a:cubicBezTo>
                    <a:cubicBezTo>
                      <a:pt x="46331" y="138752"/>
                      <a:pt x="44810" y="142217"/>
                      <a:pt x="43965" y="144498"/>
                    </a:cubicBezTo>
                    <a:cubicBezTo>
                      <a:pt x="43120" y="146780"/>
                      <a:pt x="42190" y="148893"/>
                      <a:pt x="41261" y="151175"/>
                    </a:cubicBezTo>
                    <a:lnTo>
                      <a:pt x="39487" y="155822"/>
                    </a:lnTo>
                    <a:lnTo>
                      <a:pt x="39487" y="156329"/>
                    </a:lnTo>
                    <a:lnTo>
                      <a:pt x="39487" y="156921"/>
                    </a:lnTo>
                    <a:cubicBezTo>
                      <a:pt x="38810" y="158864"/>
                      <a:pt x="38050" y="160723"/>
                      <a:pt x="37374" y="162582"/>
                    </a:cubicBezTo>
                    <a:cubicBezTo>
                      <a:pt x="36698" y="164442"/>
                      <a:pt x="35937" y="166385"/>
                      <a:pt x="35261" y="168328"/>
                    </a:cubicBezTo>
                    <a:lnTo>
                      <a:pt x="33571" y="173145"/>
                    </a:lnTo>
                    <a:lnTo>
                      <a:pt x="32135" y="177201"/>
                    </a:lnTo>
                    <a:lnTo>
                      <a:pt x="32135" y="177201"/>
                    </a:lnTo>
                    <a:lnTo>
                      <a:pt x="32135" y="177624"/>
                    </a:lnTo>
                    <a:cubicBezTo>
                      <a:pt x="31627" y="179230"/>
                      <a:pt x="31120" y="180751"/>
                      <a:pt x="30529" y="182356"/>
                    </a:cubicBezTo>
                    <a:lnTo>
                      <a:pt x="29008" y="187004"/>
                    </a:lnTo>
                    <a:cubicBezTo>
                      <a:pt x="28501" y="188525"/>
                      <a:pt x="27994" y="189961"/>
                      <a:pt x="27571" y="191482"/>
                    </a:cubicBezTo>
                    <a:cubicBezTo>
                      <a:pt x="27149" y="193003"/>
                      <a:pt x="26642" y="194440"/>
                      <a:pt x="26135" y="195877"/>
                    </a:cubicBezTo>
                    <a:cubicBezTo>
                      <a:pt x="25628" y="197313"/>
                      <a:pt x="25713" y="197398"/>
                      <a:pt x="25459" y="198158"/>
                    </a:cubicBezTo>
                    <a:lnTo>
                      <a:pt x="25459" y="198581"/>
                    </a:lnTo>
                    <a:lnTo>
                      <a:pt x="24952" y="200356"/>
                    </a:lnTo>
                    <a:lnTo>
                      <a:pt x="23431" y="205256"/>
                    </a:lnTo>
                    <a:cubicBezTo>
                      <a:pt x="22924" y="207031"/>
                      <a:pt x="22332" y="208806"/>
                      <a:pt x="21825" y="210665"/>
                    </a:cubicBezTo>
                    <a:lnTo>
                      <a:pt x="20304" y="215989"/>
                    </a:lnTo>
                    <a:cubicBezTo>
                      <a:pt x="20304" y="217087"/>
                      <a:pt x="19713" y="218101"/>
                      <a:pt x="19459" y="219115"/>
                    </a:cubicBezTo>
                    <a:lnTo>
                      <a:pt x="19459" y="220298"/>
                    </a:lnTo>
                    <a:cubicBezTo>
                      <a:pt x="19459" y="221228"/>
                      <a:pt x="18952" y="222242"/>
                      <a:pt x="18614" y="223171"/>
                    </a:cubicBezTo>
                    <a:cubicBezTo>
                      <a:pt x="17685" y="226805"/>
                      <a:pt x="16671" y="230439"/>
                      <a:pt x="15825" y="233988"/>
                    </a:cubicBezTo>
                    <a:lnTo>
                      <a:pt x="14896" y="237621"/>
                    </a:lnTo>
                    <a:cubicBezTo>
                      <a:pt x="14136" y="240579"/>
                      <a:pt x="13459" y="243621"/>
                      <a:pt x="12783" y="246579"/>
                    </a:cubicBezTo>
                    <a:cubicBezTo>
                      <a:pt x="12107" y="249536"/>
                      <a:pt x="11600" y="251226"/>
                      <a:pt x="11093" y="253593"/>
                    </a:cubicBezTo>
                    <a:cubicBezTo>
                      <a:pt x="10586" y="255958"/>
                      <a:pt x="10248" y="257649"/>
                      <a:pt x="9741" y="259677"/>
                    </a:cubicBezTo>
                    <a:cubicBezTo>
                      <a:pt x="9234" y="261705"/>
                      <a:pt x="9319" y="261789"/>
                      <a:pt x="9065" y="262888"/>
                    </a:cubicBezTo>
                    <a:lnTo>
                      <a:pt x="8558" y="265592"/>
                    </a:lnTo>
                    <a:cubicBezTo>
                      <a:pt x="7798" y="269056"/>
                      <a:pt x="7122" y="272521"/>
                      <a:pt x="6445" y="275986"/>
                    </a:cubicBezTo>
                    <a:cubicBezTo>
                      <a:pt x="6445" y="277591"/>
                      <a:pt x="5938" y="279197"/>
                      <a:pt x="5601" y="280718"/>
                    </a:cubicBezTo>
                    <a:cubicBezTo>
                      <a:pt x="5262" y="282239"/>
                      <a:pt x="5601" y="282155"/>
                      <a:pt x="5601" y="282915"/>
                    </a:cubicBezTo>
                    <a:lnTo>
                      <a:pt x="5094" y="285535"/>
                    </a:lnTo>
                    <a:cubicBezTo>
                      <a:pt x="4502" y="289084"/>
                      <a:pt x="3910" y="292633"/>
                      <a:pt x="3403" y="296098"/>
                    </a:cubicBezTo>
                    <a:lnTo>
                      <a:pt x="2896" y="299900"/>
                    </a:lnTo>
                    <a:lnTo>
                      <a:pt x="2389" y="303534"/>
                    </a:lnTo>
                    <a:cubicBezTo>
                      <a:pt x="2389" y="304970"/>
                      <a:pt x="1967" y="306407"/>
                      <a:pt x="1798" y="307844"/>
                    </a:cubicBezTo>
                    <a:cubicBezTo>
                      <a:pt x="1291" y="311646"/>
                      <a:pt x="868" y="315365"/>
                      <a:pt x="530" y="319083"/>
                    </a:cubicBezTo>
                    <a:lnTo>
                      <a:pt x="530" y="321026"/>
                    </a:lnTo>
                    <a:lnTo>
                      <a:pt x="530" y="321026"/>
                    </a:lnTo>
                    <a:cubicBezTo>
                      <a:pt x="23" y="326181"/>
                      <a:pt x="-315" y="331167"/>
                      <a:pt x="-653" y="335983"/>
                    </a:cubicBezTo>
                    <a:cubicBezTo>
                      <a:pt x="-610" y="336406"/>
                      <a:pt x="-610" y="336828"/>
                      <a:pt x="-653" y="337251"/>
                    </a:cubicBezTo>
                    <a:cubicBezTo>
                      <a:pt x="-653" y="338772"/>
                      <a:pt x="-653" y="340209"/>
                      <a:pt x="-653" y="341730"/>
                    </a:cubicBezTo>
                    <a:cubicBezTo>
                      <a:pt x="-653" y="343251"/>
                      <a:pt x="-653" y="347307"/>
                      <a:pt x="-653" y="350180"/>
                    </a:cubicBezTo>
                    <a:cubicBezTo>
                      <a:pt x="-653" y="351279"/>
                      <a:pt x="-653" y="352377"/>
                      <a:pt x="-653" y="353476"/>
                    </a:cubicBezTo>
                    <a:cubicBezTo>
                      <a:pt x="-653" y="354574"/>
                      <a:pt x="-653" y="356433"/>
                      <a:pt x="-653" y="357870"/>
                    </a:cubicBezTo>
                    <a:cubicBezTo>
                      <a:pt x="-653" y="359307"/>
                      <a:pt x="-653" y="360828"/>
                      <a:pt x="-653" y="362264"/>
                    </a:cubicBezTo>
                    <a:cubicBezTo>
                      <a:pt x="-653" y="363700"/>
                      <a:pt x="-653" y="367334"/>
                      <a:pt x="-653" y="369869"/>
                    </a:cubicBezTo>
                    <a:cubicBezTo>
                      <a:pt x="-695" y="370545"/>
                      <a:pt x="-695" y="371221"/>
                      <a:pt x="-653" y="371897"/>
                    </a:cubicBezTo>
                    <a:lnTo>
                      <a:pt x="-653" y="372658"/>
                    </a:lnTo>
                    <a:cubicBezTo>
                      <a:pt x="-653" y="375784"/>
                      <a:pt x="-230" y="378742"/>
                      <a:pt x="108" y="381700"/>
                    </a:cubicBezTo>
                    <a:cubicBezTo>
                      <a:pt x="108" y="382714"/>
                      <a:pt x="108" y="383728"/>
                      <a:pt x="108" y="384658"/>
                    </a:cubicBezTo>
                    <a:cubicBezTo>
                      <a:pt x="65" y="385418"/>
                      <a:pt x="65" y="386179"/>
                      <a:pt x="108" y="386939"/>
                    </a:cubicBezTo>
                    <a:cubicBezTo>
                      <a:pt x="108" y="387784"/>
                      <a:pt x="108" y="388714"/>
                      <a:pt x="108" y="389558"/>
                    </a:cubicBezTo>
                    <a:cubicBezTo>
                      <a:pt x="446" y="391984"/>
                      <a:pt x="868" y="394350"/>
                      <a:pt x="1375" y="396657"/>
                    </a:cubicBezTo>
                    <a:cubicBezTo>
                      <a:pt x="1333" y="397164"/>
                      <a:pt x="1333" y="397671"/>
                      <a:pt x="1375" y="398178"/>
                    </a:cubicBezTo>
                    <a:cubicBezTo>
                      <a:pt x="1375" y="398769"/>
                      <a:pt x="1375" y="399276"/>
                      <a:pt x="1375" y="399783"/>
                    </a:cubicBezTo>
                    <a:lnTo>
                      <a:pt x="2136" y="403079"/>
                    </a:lnTo>
                    <a:cubicBezTo>
                      <a:pt x="2727" y="405107"/>
                      <a:pt x="3234" y="406966"/>
                      <a:pt x="3910" y="408825"/>
                    </a:cubicBezTo>
                    <a:cubicBezTo>
                      <a:pt x="3910" y="408825"/>
                      <a:pt x="3910" y="409417"/>
                      <a:pt x="3910" y="409839"/>
                    </a:cubicBezTo>
                    <a:cubicBezTo>
                      <a:pt x="4012" y="410194"/>
                      <a:pt x="4155" y="410532"/>
                      <a:pt x="4333" y="410853"/>
                    </a:cubicBezTo>
                    <a:cubicBezTo>
                      <a:pt x="4333" y="411952"/>
                      <a:pt x="5094" y="412966"/>
                      <a:pt x="5516" y="413980"/>
                    </a:cubicBezTo>
                    <a:cubicBezTo>
                      <a:pt x="5938" y="414994"/>
                      <a:pt x="6868" y="417191"/>
                      <a:pt x="7629" y="418628"/>
                    </a:cubicBezTo>
                    <a:cubicBezTo>
                      <a:pt x="8389" y="420064"/>
                      <a:pt x="7629" y="419473"/>
                      <a:pt x="8305" y="419811"/>
                    </a:cubicBezTo>
                    <a:cubicBezTo>
                      <a:pt x="8381" y="421121"/>
                      <a:pt x="8575" y="422422"/>
                      <a:pt x="8896" y="423698"/>
                    </a:cubicBezTo>
                    <a:close/>
                  </a:path>
                </a:pathLst>
              </a:custGeom>
              <a:solidFill>
                <a:srgbClr val="79C3FB"/>
              </a:solidFill>
              <a:ln w="843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26" name="">
                <a:extLst>
                  <a:ext uri="{FF2B5EF4-FFF2-40B4-BE49-F238E27FC236}">
                    <a16:creationId xmlns:a16="http://schemas.microsoft.com/office/drawing/2014/main" id="{7D1D91A4-0D6F-4453-A66A-EFE029A1EDCA}"/>
                  </a:ext>
                </a:extLst>
              </p:cNvPr>
              <p:cNvSpPr/>
              <p:nvPr/>
            </p:nvSpPr>
            <p:spPr>
              <a:xfrm flipH="1">
                <a:off x="9825525" y="3287605"/>
                <a:ext cx="2734561" cy="1378926"/>
              </a:xfrm>
              <a:custGeom>
                <a:avLst/>
                <a:gdLst>
                  <a:gd name="connsiteX0" fmla="*/ 2712837 w 2734561"/>
                  <a:gd name="connsiteY0" fmla="*/ 1378608 h 1378926"/>
                  <a:gd name="connsiteX1" fmla="*/ 22840 w 2734561"/>
                  <a:gd name="connsiteY1" fmla="*/ 323667 h 1378926"/>
                  <a:gd name="connsiteX2" fmla="*/ 21487 w 2734561"/>
                  <a:gd name="connsiteY2" fmla="*/ 323076 h 1378926"/>
                  <a:gd name="connsiteX3" fmla="*/ 19459 w 2734561"/>
                  <a:gd name="connsiteY3" fmla="*/ 321893 h 1378926"/>
                  <a:gd name="connsiteX4" fmla="*/ 18445 w 2734561"/>
                  <a:gd name="connsiteY4" fmla="*/ 321301 h 1378926"/>
                  <a:gd name="connsiteX5" fmla="*/ 18445 w 2734561"/>
                  <a:gd name="connsiteY5" fmla="*/ 321301 h 1378926"/>
                  <a:gd name="connsiteX6" fmla="*/ 15319 w 2734561"/>
                  <a:gd name="connsiteY6" fmla="*/ 318851 h 1378926"/>
                  <a:gd name="connsiteX7" fmla="*/ 15319 w 2734561"/>
                  <a:gd name="connsiteY7" fmla="*/ 318851 h 1378926"/>
                  <a:gd name="connsiteX8" fmla="*/ 14643 w 2734561"/>
                  <a:gd name="connsiteY8" fmla="*/ 318090 h 1378926"/>
                  <a:gd name="connsiteX9" fmla="*/ 12699 w 2734561"/>
                  <a:gd name="connsiteY9" fmla="*/ 316062 h 1378926"/>
                  <a:gd name="connsiteX10" fmla="*/ 12023 w 2734561"/>
                  <a:gd name="connsiteY10" fmla="*/ 315132 h 1378926"/>
                  <a:gd name="connsiteX11" fmla="*/ 11009 w 2734561"/>
                  <a:gd name="connsiteY11" fmla="*/ 313780 h 1378926"/>
                  <a:gd name="connsiteX12" fmla="*/ 10080 w 2734561"/>
                  <a:gd name="connsiteY12" fmla="*/ 312428 h 1378926"/>
                  <a:gd name="connsiteX13" fmla="*/ 8305 w 2734561"/>
                  <a:gd name="connsiteY13" fmla="*/ 309470 h 1378926"/>
                  <a:gd name="connsiteX14" fmla="*/ 7629 w 2734561"/>
                  <a:gd name="connsiteY14" fmla="*/ 308288 h 1378926"/>
                  <a:gd name="connsiteX15" fmla="*/ 5516 w 2734561"/>
                  <a:gd name="connsiteY15" fmla="*/ 303640 h 1378926"/>
                  <a:gd name="connsiteX16" fmla="*/ 4333 w 2734561"/>
                  <a:gd name="connsiteY16" fmla="*/ 300513 h 1378926"/>
                  <a:gd name="connsiteX17" fmla="*/ 3910 w 2734561"/>
                  <a:gd name="connsiteY17" fmla="*/ 299499 h 1378926"/>
                  <a:gd name="connsiteX18" fmla="*/ 3910 w 2734561"/>
                  <a:gd name="connsiteY18" fmla="*/ 298485 h 1378926"/>
                  <a:gd name="connsiteX19" fmla="*/ 2136 w 2734561"/>
                  <a:gd name="connsiteY19" fmla="*/ 292739 h 1378926"/>
                  <a:gd name="connsiteX20" fmla="*/ 1375 w 2734561"/>
                  <a:gd name="connsiteY20" fmla="*/ 289443 h 1378926"/>
                  <a:gd name="connsiteX21" fmla="*/ 1375 w 2734561"/>
                  <a:gd name="connsiteY21" fmla="*/ 287837 h 1378926"/>
                  <a:gd name="connsiteX22" fmla="*/ 1375 w 2734561"/>
                  <a:gd name="connsiteY22" fmla="*/ 286316 h 1378926"/>
                  <a:gd name="connsiteX23" fmla="*/ 108 w 2734561"/>
                  <a:gd name="connsiteY23" fmla="*/ 279218 h 1378926"/>
                  <a:gd name="connsiteX24" fmla="*/ 108 w 2734561"/>
                  <a:gd name="connsiteY24" fmla="*/ 276599 h 1378926"/>
                  <a:gd name="connsiteX25" fmla="*/ 108 w 2734561"/>
                  <a:gd name="connsiteY25" fmla="*/ 274317 h 1378926"/>
                  <a:gd name="connsiteX26" fmla="*/ 108 w 2734561"/>
                  <a:gd name="connsiteY26" fmla="*/ 271360 h 1378926"/>
                  <a:gd name="connsiteX27" fmla="*/ -653 w 2734561"/>
                  <a:gd name="connsiteY27" fmla="*/ 262318 h 1378926"/>
                  <a:gd name="connsiteX28" fmla="*/ -653 w 2734561"/>
                  <a:gd name="connsiteY28" fmla="*/ 261557 h 1378926"/>
                  <a:gd name="connsiteX29" fmla="*/ -653 w 2734561"/>
                  <a:gd name="connsiteY29" fmla="*/ 259529 h 1378926"/>
                  <a:gd name="connsiteX30" fmla="*/ -653 w 2734561"/>
                  <a:gd name="connsiteY30" fmla="*/ 251923 h 1378926"/>
                  <a:gd name="connsiteX31" fmla="*/ -653 w 2734561"/>
                  <a:gd name="connsiteY31" fmla="*/ 247530 h 1378926"/>
                  <a:gd name="connsiteX32" fmla="*/ -653 w 2734561"/>
                  <a:gd name="connsiteY32" fmla="*/ 243135 h 1378926"/>
                  <a:gd name="connsiteX33" fmla="*/ -653 w 2734561"/>
                  <a:gd name="connsiteY33" fmla="*/ 239840 h 1378926"/>
                  <a:gd name="connsiteX34" fmla="*/ -653 w 2734561"/>
                  <a:gd name="connsiteY34" fmla="*/ 231389 h 1378926"/>
                  <a:gd name="connsiteX35" fmla="*/ -653 w 2734561"/>
                  <a:gd name="connsiteY35" fmla="*/ 226911 h 1378926"/>
                  <a:gd name="connsiteX36" fmla="*/ -653 w 2734561"/>
                  <a:gd name="connsiteY36" fmla="*/ 225643 h 1378926"/>
                  <a:gd name="connsiteX37" fmla="*/ 531 w 2734561"/>
                  <a:gd name="connsiteY37" fmla="*/ 210686 h 1378926"/>
                  <a:gd name="connsiteX38" fmla="*/ 531 w 2734561"/>
                  <a:gd name="connsiteY38" fmla="*/ 210686 h 1378926"/>
                  <a:gd name="connsiteX39" fmla="*/ 531 w 2734561"/>
                  <a:gd name="connsiteY39" fmla="*/ 208742 h 1378926"/>
                  <a:gd name="connsiteX40" fmla="*/ 1798 w 2734561"/>
                  <a:gd name="connsiteY40" fmla="*/ 197503 h 1378926"/>
                  <a:gd name="connsiteX41" fmla="*/ 2389 w 2734561"/>
                  <a:gd name="connsiteY41" fmla="*/ 193194 h 1378926"/>
                  <a:gd name="connsiteX42" fmla="*/ 2896 w 2734561"/>
                  <a:gd name="connsiteY42" fmla="*/ 189560 h 1378926"/>
                  <a:gd name="connsiteX43" fmla="*/ 3403 w 2734561"/>
                  <a:gd name="connsiteY43" fmla="*/ 185758 h 1378926"/>
                  <a:gd name="connsiteX44" fmla="*/ 5094 w 2734561"/>
                  <a:gd name="connsiteY44" fmla="*/ 175195 h 1378926"/>
                  <a:gd name="connsiteX45" fmla="*/ 5601 w 2734561"/>
                  <a:gd name="connsiteY45" fmla="*/ 172575 h 1378926"/>
                  <a:gd name="connsiteX46" fmla="*/ 5601 w 2734561"/>
                  <a:gd name="connsiteY46" fmla="*/ 170378 h 1378926"/>
                  <a:gd name="connsiteX47" fmla="*/ 6446 w 2734561"/>
                  <a:gd name="connsiteY47" fmla="*/ 165646 h 1378926"/>
                  <a:gd name="connsiteX48" fmla="*/ 8559 w 2734561"/>
                  <a:gd name="connsiteY48" fmla="*/ 155252 h 1378926"/>
                  <a:gd name="connsiteX49" fmla="*/ 9066 w 2734561"/>
                  <a:gd name="connsiteY49" fmla="*/ 152548 h 1378926"/>
                  <a:gd name="connsiteX50" fmla="*/ 9741 w 2734561"/>
                  <a:gd name="connsiteY50" fmla="*/ 149337 h 1378926"/>
                  <a:gd name="connsiteX51" fmla="*/ 11094 w 2734561"/>
                  <a:gd name="connsiteY51" fmla="*/ 143252 h 1378926"/>
                  <a:gd name="connsiteX52" fmla="*/ 12784 w 2734561"/>
                  <a:gd name="connsiteY52" fmla="*/ 136238 h 1378926"/>
                  <a:gd name="connsiteX53" fmla="*/ 14896 w 2734561"/>
                  <a:gd name="connsiteY53" fmla="*/ 127281 h 1378926"/>
                  <a:gd name="connsiteX54" fmla="*/ 15826 w 2734561"/>
                  <a:gd name="connsiteY54" fmla="*/ 123647 h 1378926"/>
                  <a:gd name="connsiteX55" fmla="*/ 18615 w 2734561"/>
                  <a:gd name="connsiteY55" fmla="*/ 112831 h 1378926"/>
                  <a:gd name="connsiteX56" fmla="*/ 19459 w 2734561"/>
                  <a:gd name="connsiteY56" fmla="*/ 109958 h 1378926"/>
                  <a:gd name="connsiteX57" fmla="*/ 19459 w 2734561"/>
                  <a:gd name="connsiteY57" fmla="*/ 108775 h 1378926"/>
                  <a:gd name="connsiteX58" fmla="*/ 20304 w 2734561"/>
                  <a:gd name="connsiteY58" fmla="*/ 105648 h 1378926"/>
                  <a:gd name="connsiteX59" fmla="*/ 21825 w 2734561"/>
                  <a:gd name="connsiteY59" fmla="*/ 100324 h 1378926"/>
                  <a:gd name="connsiteX60" fmla="*/ 23431 w 2734561"/>
                  <a:gd name="connsiteY60" fmla="*/ 94917 h 1378926"/>
                  <a:gd name="connsiteX61" fmla="*/ 24952 w 2734561"/>
                  <a:gd name="connsiteY61" fmla="*/ 90015 h 1378926"/>
                  <a:gd name="connsiteX62" fmla="*/ 25459 w 2734561"/>
                  <a:gd name="connsiteY62" fmla="*/ 88240 h 1378926"/>
                  <a:gd name="connsiteX63" fmla="*/ 25459 w 2734561"/>
                  <a:gd name="connsiteY63" fmla="*/ 87818 h 1378926"/>
                  <a:gd name="connsiteX64" fmla="*/ 26135 w 2734561"/>
                  <a:gd name="connsiteY64" fmla="*/ 85536 h 1378926"/>
                  <a:gd name="connsiteX65" fmla="*/ 27572 w 2734561"/>
                  <a:gd name="connsiteY65" fmla="*/ 81142 h 1378926"/>
                  <a:gd name="connsiteX66" fmla="*/ 29008 w 2734561"/>
                  <a:gd name="connsiteY66" fmla="*/ 76663 h 1378926"/>
                  <a:gd name="connsiteX67" fmla="*/ 30529 w 2734561"/>
                  <a:gd name="connsiteY67" fmla="*/ 72016 h 1378926"/>
                  <a:gd name="connsiteX68" fmla="*/ 32135 w 2734561"/>
                  <a:gd name="connsiteY68" fmla="*/ 67284 h 1378926"/>
                  <a:gd name="connsiteX69" fmla="*/ 32135 w 2734561"/>
                  <a:gd name="connsiteY69" fmla="*/ 66861 h 1378926"/>
                  <a:gd name="connsiteX70" fmla="*/ 32135 w 2734561"/>
                  <a:gd name="connsiteY70" fmla="*/ 66861 h 1378926"/>
                  <a:gd name="connsiteX71" fmla="*/ 33571 w 2734561"/>
                  <a:gd name="connsiteY71" fmla="*/ 62805 h 1378926"/>
                  <a:gd name="connsiteX72" fmla="*/ 35261 w 2734561"/>
                  <a:gd name="connsiteY72" fmla="*/ 57989 h 1378926"/>
                  <a:gd name="connsiteX73" fmla="*/ 37374 w 2734561"/>
                  <a:gd name="connsiteY73" fmla="*/ 52242 h 1378926"/>
                  <a:gd name="connsiteX74" fmla="*/ 39487 w 2734561"/>
                  <a:gd name="connsiteY74" fmla="*/ 46580 h 1378926"/>
                  <a:gd name="connsiteX75" fmla="*/ 39487 w 2734561"/>
                  <a:gd name="connsiteY75" fmla="*/ 45989 h 1378926"/>
                  <a:gd name="connsiteX76" fmla="*/ 39487 w 2734561"/>
                  <a:gd name="connsiteY76" fmla="*/ 45482 h 1378926"/>
                  <a:gd name="connsiteX77" fmla="*/ 41261 w 2734561"/>
                  <a:gd name="connsiteY77" fmla="*/ 40834 h 1378926"/>
                  <a:gd name="connsiteX78" fmla="*/ 43966 w 2734561"/>
                  <a:gd name="connsiteY78" fmla="*/ 34159 h 1378926"/>
                  <a:gd name="connsiteX79" fmla="*/ 46669 w 2734561"/>
                  <a:gd name="connsiteY79" fmla="*/ 27482 h 1378926"/>
                  <a:gd name="connsiteX80" fmla="*/ 47768 w 2734561"/>
                  <a:gd name="connsiteY80" fmla="*/ 24779 h 1378926"/>
                  <a:gd name="connsiteX81" fmla="*/ 49627 w 2734561"/>
                  <a:gd name="connsiteY81" fmla="*/ 20384 h 1378926"/>
                  <a:gd name="connsiteX82" fmla="*/ 52754 w 2734561"/>
                  <a:gd name="connsiteY82" fmla="*/ 13286 h 1378926"/>
                  <a:gd name="connsiteX83" fmla="*/ 54782 w 2734561"/>
                  <a:gd name="connsiteY83" fmla="*/ 8638 h 1378926"/>
                  <a:gd name="connsiteX84" fmla="*/ 55373 w 2734561"/>
                  <a:gd name="connsiteY84" fmla="*/ 7455 h 1378926"/>
                  <a:gd name="connsiteX85" fmla="*/ 55965 w 2734561"/>
                  <a:gd name="connsiteY85" fmla="*/ 6103 h 1378926"/>
                  <a:gd name="connsiteX86" fmla="*/ 58922 w 2734561"/>
                  <a:gd name="connsiteY86" fmla="*/ -319 h 1378926"/>
                  <a:gd name="connsiteX87" fmla="*/ 2733878 w 2734561"/>
                  <a:gd name="connsiteY87" fmla="*/ 1004511 h 1378926"/>
                  <a:gd name="connsiteX88" fmla="*/ 2712837 w 2734561"/>
                  <a:gd name="connsiteY88" fmla="*/ 1378608 h 13789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</a:cxnLst>
                <a:rect l="l" t="t" r="r" b="b"/>
                <a:pathLst>
                  <a:path w="2734561" h="1378926">
                    <a:moveTo>
                      <a:pt x="2712837" y="1378608"/>
                    </a:moveTo>
                    <a:lnTo>
                      <a:pt x="22840" y="323667"/>
                    </a:lnTo>
                    <a:lnTo>
                      <a:pt x="21487" y="323076"/>
                    </a:lnTo>
                    <a:lnTo>
                      <a:pt x="19459" y="321893"/>
                    </a:lnTo>
                    <a:lnTo>
                      <a:pt x="18445" y="321301"/>
                    </a:lnTo>
                    <a:lnTo>
                      <a:pt x="18445" y="321301"/>
                    </a:lnTo>
                    <a:cubicBezTo>
                      <a:pt x="17347" y="320557"/>
                      <a:pt x="16299" y="319738"/>
                      <a:pt x="15319" y="318851"/>
                    </a:cubicBezTo>
                    <a:lnTo>
                      <a:pt x="15319" y="318851"/>
                    </a:lnTo>
                    <a:lnTo>
                      <a:pt x="14643" y="318090"/>
                    </a:lnTo>
                    <a:cubicBezTo>
                      <a:pt x="13950" y="317456"/>
                      <a:pt x="13299" y="316780"/>
                      <a:pt x="12699" y="316062"/>
                    </a:cubicBezTo>
                    <a:lnTo>
                      <a:pt x="12023" y="315132"/>
                    </a:lnTo>
                    <a:lnTo>
                      <a:pt x="11009" y="313780"/>
                    </a:lnTo>
                    <a:cubicBezTo>
                      <a:pt x="10654" y="313366"/>
                      <a:pt x="10342" y="312910"/>
                      <a:pt x="10080" y="312428"/>
                    </a:cubicBezTo>
                    <a:cubicBezTo>
                      <a:pt x="9412" y="311490"/>
                      <a:pt x="8812" y="310501"/>
                      <a:pt x="8305" y="309470"/>
                    </a:cubicBezTo>
                    <a:cubicBezTo>
                      <a:pt x="8305" y="309470"/>
                      <a:pt x="7882" y="308710"/>
                      <a:pt x="7629" y="308288"/>
                    </a:cubicBezTo>
                    <a:cubicBezTo>
                      <a:pt x="7375" y="307865"/>
                      <a:pt x="6192" y="305245"/>
                      <a:pt x="5516" y="303640"/>
                    </a:cubicBezTo>
                    <a:cubicBezTo>
                      <a:pt x="4840" y="302034"/>
                      <a:pt x="4671" y="301612"/>
                      <a:pt x="4333" y="300513"/>
                    </a:cubicBezTo>
                    <a:cubicBezTo>
                      <a:pt x="4156" y="300192"/>
                      <a:pt x="4012" y="299854"/>
                      <a:pt x="3910" y="299499"/>
                    </a:cubicBezTo>
                    <a:cubicBezTo>
                      <a:pt x="3910" y="299499"/>
                      <a:pt x="3910" y="298823"/>
                      <a:pt x="3910" y="298485"/>
                    </a:cubicBezTo>
                    <a:cubicBezTo>
                      <a:pt x="3235" y="296626"/>
                      <a:pt x="2728" y="294767"/>
                      <a:pt x="2136" y="292739"/>
                    </a:cubicBezTo>
                    <a:lnTo>
                      <a:pt x="1375" y="289443"/>
                    </a:lnTo>
                    <a:cubicBezTo>
                      <a:pt x="1375" y="288936"/>
                      <a:pt x="1375" y="288429"/>
                      <a:pt x="1375" y="287837"/>
                    </a:cubicBezTo>
                    <a:cubicBezTo>
                      <a:pt x="1333" y="287330"/>
                      <a:pt x="1333" y="286823"/>
                      <a:pt x="1375" y="286316"/>
                    </a:cubicBezTo>
                    <a:cubicBezTo>
                      <a:pt x="868" y="284060"/>
                      <a:pt x="446" y="281694"/>
                      <a:pt x="108" y="279218"/>
                    </a:cubicBezTo>
                    <a:cubicBezTo>
                      <a:pt x="108" y="278373"/>
                      <a:pt x="108" y="277444"/>
                      <a:pt x="108" y="276599"/>
                    </a:cubicBezTo>
                    <a:cubicBezTo>
                      <a:pt x="66" y="275838"/>
                      <a:pt x="66" y="275078"/>
                      <a:pt x="108" y="274317"/>
                    </a:cubicBezTo>
                    <a:cubicBezTo>
                      <a:pt x="108" y="273303"/>
                      <a:pt x="108" y="272374"/>
                      <a:pt x="108" y="271360"/>
                    </a:cubicBezTo>
                    <a:cubicBezTo>
                      <a:pt x="108" y="268402"/>
                      <a:pt x="-483" y="265444"/>
                      <a:pt x="-653" y="262318"/>
                    </a:cubicBezTo>
                    <a:lnTo>
                      <a:pt x="-653" y="261557"/>
                    </a:lnTo>
                    <a:cubicBezTo>
                      <a:pt x="-695" y="260881"/>
                      <a:pt x="-695" y="260205"/>
                      <a:pt x="-653" y="259529"/>
                    </a:cubicBezTo>
                    <a:cubicBezTo>
                      <a:pt x="-653" y="256994"/>
                      <a:pt x="-653" y="254543"/>
                      <a:pt x="-653" y="251923"/>
                    </a:cubicBezTo>
                    <a:cubicBezTo>
                      <a:pt x="-653" y="249304"/>
                      <a:pt x="-653" y="249051"/>
                      <a:pt x="-653" y="247530"/>
                    </a:cubicBezTo>
                    <a:cubicBezTo>
                      <a:pt x="-653" y="246009"/>
                      <a:pt x="-653" y="244572"/>
                      <a:pt x="-653" y="243135"/>
                    </a:cubicBezTo>
                    <a:cubicBezTo>
                      <a:pt x="-653" y="241699"/>
                      <a:pt x="-653" y="240938"/>
                      <a:pt x="-653" y="239840"/>
                    </a:cubicBezTo>
                    <a:cubicBezTo>
                      <a:pt x="-653" y="237135"/>
                      <a:pt x="-653" y="234347"/>
                      <a:pt x="-653" y="231389"/>
                    </a:cubicBezTo>
                    <a:cubicBezTo>
                      <a:pt x="-653" y="228432"/>
                      <a:pt x="-653" y="228432"/>
                      <a:pt x="-653" y="226911"/>
                    </a:cubicBezTo>
                    <a:cubicBezTo>
                      <a:pt x="-610" y="226488"/>
                      <a:pt x="-610" y="226065"/>
                      <a:pt x="-653" y="225643"/>
                    </a:cubicBezTo>
                    <a:cubicBezTo>
                      <a:pt x="-653" y="220826"/>
                      <a:pt x="24" y="215841"/>
                      <a:pt x="531" y="210686"/>
                    </a:cubicBezTo>
                    <a:lnTo>
                      <a:pt x="531" y="210686"/>
                    </a:lnTo>
                    <a:lnTo>
                      <a:pt x="531" y="208742"/>
                    </a:lnTo>
                    <a:cubicBezTo>
                      <a:pt x="531" y="205024"/>
                      <a:pt x="1291" y="201306"/>
                      <a:pt x="1798" y="197503"/>
                    </a:cubicBezTo>
                    <a:cubicBezTo>
                      <a:pt x="1798" y="196067"/>
                      <a:pt x="1798" y="194630"/>
                      <a:pt x="2389" y="193194"/>
                    </a:cubicBezTo>
                    <a:lnTo>
                      <a:pt x="2896" y="189560"/>
                    </a:lnTo>
                    <a:lnTo>
                      <a:pt x="3403" y="185758"/>
                    </a:lnTo>
                    <a:cubicBezTo>
                      <a:pt x="3910" y="182293"/>
                      <a:pt x="4502" y="178744"/>
                      <a:pt x="5094" y="175195"/>
                    </a:cubicBezTo>
                    <a:lnTo>
                      <a:pt x="5601" y="172575"/>
                    </a:lnTo>
                    <a:cubicBezTo>
                      <a:pt x="5601" y="171814"/>
                      <a:pt x="5601" y="171138"/>
                      <a:pt x="5601" y="170378"/>
                    </a:cubicBezTo>
                    <a:cubicBezTo>
                      <a:pt x="5601" y="169617"/>
                      <a:pt x="6192" y="167251"/>
                      <a:pt x="6446" y="165646"/>
                    </a:cubicBezTo>
                    <a:cubicBezTo>
                      <a:pt x="7122" y="162181"/>
                      <a:pt x="7798" y="158716"/>
                      <a:pt x="8559" y="155252"/>
                    </a:cubicBezTo>
                    <a:lnTo>
                      <a:pt x="9066" y="152548"/>
                    </a:lnTo>
                    <a:cubicBezTo>
                      <a:pt x="9066" y="151449"/>
                      <a:pt x="9573" y="150435"/>
                      <a:pt x="9741" y="149337"/>
                    </a:cubicBezTo>
                    <a:cubicBezTo>
                      <a:pt x="9910" y="148238"/>
                      <a:pt x="10671" y="145280"/>
                      <a:pt x="11094" y="143252"/>
                    </a:cubicBezTo>
                    <a:cubicBezTo>
                      <a:pt x="11516" y="141224"/>
                      <a:pt x="12192" y="138605"/>
                      <a:pt x="12784" y="136238"/>
                    </a:cubicBezTo>
                    <a:cubicBezTo>
                      <a:pt x="13375" y="133872"/>
                      <a:pt x="14136" y="130239"/>
                      <a:pt x="14896" y="127281"/>
                    </a:cubicBezTo>
                    <a:lnTo>
                      <a:pt x="15826" y="123647"/>
                    </a:lnTo>
                    <a:cubicBezTo>
                      <a:pt x="16671" y="120098"/>
                      <a:pt x="17685" y="116465"/>
                      <a:pt x="18615" y="112831"/>
                    </a:cubicBezTo>
                    <a:cubicBezTo>
                      <a:pt x="18615" y="111902"/>
                      <a:pt x="19206" y="110887"/>
                      <a:pt x="19459" y="109958"/>
                    </a:cubicBezTo>
                    <a:lnTo>
                      <a:pt x="19459" y="108775"/>
                    </a:lnTo>
                    <a:cubicBezTo>
                      <a:pt x="19459" y="107761"/>
                      <a:pt x="19966" y="106747"/>
                      <a:pt x="20304" y="105648"/>
                    </a:cubicBezTo>
                    <a:lnTo>
                      <a:pt x="21825" y="100324"/>
                    </a:lnTo>
                    <a:lnTo>
                      <a:pt x="23431" y="94917"/>
                    </a:lnTo>
                    <a:lnTo>
                      <a:pt x="24952" y="90015"/>
                    </a:lnTo>
                    <a:lnTo>
                      <a:pt x="25459" y="88240"/>
                    </a:lnTo>
                    <a:lnTo>
                      <a:pt x="25459" y="87818"/>
                    </a:lnTo>
                    <a:cubicBezTo>
                      <a:pt x="25459" y="87058"/>
                      <a:pt x="25882" y="86297"/>
                      <a:pt x="26135" y="85536"/>
                    </a:cubicBezTo>
                    <a:cubicBezTo>
                      <a:pt x="26389" y="84776"/>
                      <a:pt x="27065" y="82579"/>
                      <a:pt x="27572" y="81142"/>
                    </a:cubicBezTo>
                    <a:cubicBezTo>
                      <a:pt x="28079" y="79706"/>
                      <a:pt x="28501" y="78184"/>
                      <a:pt x="29008" y="76663"/>
                    </a:cubicBezTo>
                    <a:lnTo>
                      <a:pt x="30529" y="72016"/>
                    </a:lnTo>
                    <a:cubicBezTo>
                      <a:pt x="31121" y="70410"/>
                      <a:pt x="31628" y="68889"/>
                      <a:pt x="32135" y="67284"/>
                    </a:cubicBezTo>
                    <a:lnTo>
                      <a:pt x="32135" y="66861"/>
                    </a:lnTo>
                    <a:lnTo>
                      <a:pt x="32135" y="66861"/>
                    </a:lnTo>
                    <a:lnTo>
                      <a:pt x="33571" y="62805"/>
                    </a:lnTo>
                    <a:lnTo>
                      <a:pt x="35261" y="57989"/>
                    </a:lnTo>
                    <a:cubicBezTo>
                      <a:pt x="35938" y="56045"/>
                      <a:pt x="36698" y="54186"/>
                      <a:pt x="37374" y="52242"/>
                    </a:cubicBezTo>
                    <a:cubicBezTo>
                      <a:pt x="38050" y="50298"/>
                      <a:pt x="38810" y="48524"/>
                      <a:pt x="39487" y="46580"/>
                    </a:cubicBezTo>
                    <a:lnTo>
                      <a:pt x="39487" y="45989"/>
                    </a:lnTo>
                    <a:lnTo>
                      <a:pt x="39487" y="45482"/>
                    </a:lnTo>
                    <a:lnTo>
                      <a:pt x="41261" y="40834"/>
                    </a:lnTo>
                    <a:cubicBezTo>
                      <a:pt x="42191" y="38552"/>
                      <a:pt x="43036" y="36356"/>
                      <a:pt x="43966" y="34159"/>
                    </a:cubicBezTo>
                    <a:cubicBezTo>
                      <a:pt x="44895" y="31961"/>
                      <a:pt x="45740" y="29680"/>
                      <a:pt x="46669" y="27482"/>
                    </a:cubicBezTo>
                    <a:cubicBezTo>
                      <a:pt x="47599" y="25286"/>
                      <a:pt x="47430" y="25708"/>
                      <a:pt x="47768" y="24779"/>
                    </a:cubicBezTo>
                    <a:cubicBezTo>
                      <a:pt x="48106" y="23849"/>
                      <a:pt x="49036" y="21905"/>
                      <a:pt x="49627" y="20384"/>
                    </a:cubicBezTo>
                    <a:cubicBezTo>
                      <a:pt x="50219" y="18863"/>
                      <a:pt x="51655" y="15652"/>
                      <a:pt x="52754" y="13286"/>
                    </a:cubicBezTo>
                    <a:lnTo>
                      <a:pt x="54782" y="8638"/>
                    </a:lnTo>
                    <a:lnTo>
                      <a:pt x="55373" y="7455"/>
                    </a:lnTo>
                    <a:cubicBezTo>
                      <a:pt x="55373" y="6948"/>
                      <a:pt x="55796" y="6526"/>
                      <a:pt x="55965" y="6103"/>
                    </a:cubicBezTo>
                    <a:cubicBezTo>
                      <a:pt x="56979" y="3906"/>
                      <a:pt x="57993" y="1794"/>
                      <a:pt x="58922" y="-319"/>
                    </a:cubicBezTo>
                    <a:lnTo>
                      <a:pt x="2733878" y="1004511"/>
                    </a:lnTo>
                    <a:cubicBezTo>
                      <a:pt x="2733878" y="1004511"/>
                      <a:pt x="2600025" y="1280837"/>
                      <a:pt x="2712837" y="1378608"/>
                    </a:cubicBezTo>
                    <a:close/>
                  </a:path>
                </a:pathLst>
              </a:custGeom>
              <a:solidFill>
                <a:srgbClr val="CBE8FD"/>
              </a:solidFill>
              <a:ln w="843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27" name="">
                <a:extLst>
                  <a:ext uri="{FF2B5EF4-FFF2-40B4-BE49-F238E27FC236}">
                    <a16:creationId xmlns:a16="http://schemas.microsoft.com/office/drawing/2014/main" id="{34962A98-39C2-40CC-A2C1-2B68DED97539}"/>
                  </a:ext>
                </a:extLst>
              </p:cNvPr>
              <p:cNvSpPr/>
              <p:nvPr/>
            </p:nvSpPr>
            <p:spPr>
              <a:xfrm flipH="1">
                <a:off x="11083593" y="3623780"/>
                <a:ext cx="218423" cy="504147"/>
              </a:xfrm>
              <a:custGeom>
                <a:avLst/>
                <a:gdLst>
                  <a:gd name="connsiteX0" fmla="*/ 5044 w 218423"/>
                  <a:gd name="connsiteY0" fmla="*/ 479069 h 504147"/>
                  <a:gd name="connsiteX1" fmla="*/ 153432 w 218423"/>
                  <a:gd name="connsiteY1" fmla="*/ -319 h 504147"/>
                  <a:gd name="connsiteX2" fmla="*/ 217739 w 218423"/>
                  <a:gd name="connsiteY2" fmla="*/ 22751 h 504147"/>
                  <a:gd name="connsiteX3" fmla="*/ 68168 w 218423"/>
                  <a:gd name="connsiteY3" fmla="*/ 503829 h 5041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8423" h="504147">
                    <a:moveTo>
                      <a:pt x="5044" y="479069"/>
                    </a:moveTo>
                    <a:cubicBezTo>
                      <a:pt x="-19039" y="278542"/>
                      <a:pt x="33268" y="109620"/>
                      <a:pt x="153432" y="-319"/>
                    </a:cubicBezTo>
                    <a:lnTo>
                      <a:pt x="217739" y="22751"/>
                    </a:lnTo>
                    <a:cubicBezTo>
                      <a:pt x="132222" y="89340"/>
                      <a:pt x="23381" y="230376"/>
                      <a:pt x="68168" y="503829"/>
                    </a:cubicBezTo>
                    <a:close/>
                  </a:path>
                </a:pathLst>
              </a:custGeom>
              <a:solidFill>
                <a:srgbClr val="F5910B"/>
              </a:solidFill>
              <a:ln w="843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42" name="">
            <a:extLst>
              <a:ext uri="{FF2B5EF4-FFF2-40B4-BE49-F238E27FC236}">
                <a16:creationId xmlns:a16="http://schemas.microsoft.com/office/drawing/2014/main" id="{23A5928C-2625-4A3E-B9E7-EEACBAD505AD}"/>
              </a:ext>
            </a:extLst>
          </p:cNvPr>
          <p:cNvSpPr/>
          <p:nvPr userDrawn="1"/>
        </p:nvSpPr>
        <p:spPr>
          <a:xfrm>
            <a:off x="3757387" y="1"/>
            <a:ext cx="816118" cy="217655"/>
          </a:xfrm>
          <a:custGeom>
            <a:avLst/>
            <a:gdLst>
              <a:gd name="connsiteX0" fmla="*/ 0 w 816118"/>
              <a:gd name="connsiteY0" fmla="*/ 0 h 217655"/>
              <a:gd name="connsiteX1" fmla="*/ 816118 w 816118"/>
              <a:gd name="connsiteY1" fmla="*/ 0 h 217655"/>
              <a:gd name="connsiteX2" fmla="*/ 815590 w 816118"/>
              <a:gd name="connsiteY2" fmla="*/ 972 h 217655"/>
              <a:gd name="connsiteX3" fmla="*/ 408059 w 816118"/>
              <a:gd name="connsiteY3" fmla="*/ 217655 h 217655"/>
              <a:gd name="connsiteX4" fmla="*/ 528 w 816118"/>
              <a:gd name="connsiteY4" fmla="*/ 972 h 217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6118" h="217655">
                <a:moveTo>
                  <a:pt x="0" y="0"/>
                </a:moveTo>
                <a:lnTo>
                  <a:pt x="816118" y="0"/>
                </a:lnTo>
                <a:lnTo>
                  <a:pt x="815590" y="972"/>
                </a:lnTo>
                <a:cubicBezTo>
                  <a:pt x="727270" y="131703"/>
                  <a:pt x="577702" y="217655"/>
                  <a:pt x="408059" y="217655"/>
                </a:cubicBezTo>
                <a:cubicBezTo>
                  <a:pt x="238416" y="217655"/>
                  <a:pt x="88848" y="131703"/>
                  <a:pt x="528" y="97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3" name="">
            <a:extLst>
              <a:ext uri="{FF2B5EF4-FFF2-40B4-BE49-F238E27FC236}">
                <a16:creationId xmlns:a16="http://schemas.microsoft.com/office/drawing/2014/main" id="{69CE7CF1-C592-4AD2-A068-AAC1A5248168}"/>
              </a:ext>
            </a:extLst>
          </p:cNvPr>
          <p:cNvSpPr/>
          <p:nvPr userDrawn="1"/>
        </p:nvSpPr>
        <p:spPr>
          <a:xfrm>
            <a:off x="7626785" y="6663986"/>
            <a:ext cx="433240" cy="206914"/>
          </a:xfrm>
          <a:custGeom>
            <a:avLst/>
            <a:gdLst>
              <a:gd name="connsiteX0" fmla="*/ 216620 w 433240"/>
              <a:gd name="connsiteY0" fmla="*/ 0 h 206914"/>
              <a:gd name="connsiteX1" fmla="*/ 418479 w 433240"/>
              <a:gd name="connsiteY1" fmla="*/ 133801 h 206914"/>
              <a:gd name="connsiteX2" fmla="*/ 433240 w 433240"/>
              <a:gd name="connsiteY2" fmla="*/ 206914 h 206914"/>
              <a:gd name="connsiteX3" fmla="*/ 0 w 433240"/>
              <a:gd name="connsiteY3" fmla="*/ 206914 h 206914"/>
              <a:gd name="connsiteX4" fmla="*/ 14761 w 433240"/>
              <a:gd name="connsiteY4" fmla="*/ 133801 h 206914"/>
              <a:gd name="connsiteX5" fmla="*/ 216620 w 433240"/>
              <a:gd name="connsiteY5" fmla="*/ 0 h 206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3240" h="206914">
                <a:moveTo>
                  <a:pt x="216620" y="0"/>
                </a:moveTo>
                <a:cubicBezTo>
                  <a:pt x="307364" y="0"/>
                  <a:pt x="385222" y="55172"/>
                  <a:pt x="418479" y="133801"/>
                </a:cubicBezTo>
                <a:lnTo>
                  <a:pt x="433240" y="206914"/>
                </a:lnTo>
                <a:lnTo>
                  <a:pt x="0" y="206914"/>
                </a:lnTo>
                <a:lnTo>
                  <a:pt x="14761" y="133801"/>
                </a:lnTo>
                <a:cubicBezTo>
                  <a:pt x="48019" y="55172"/>
                  <a:pt x="125876" y="0"/>
                  <a:pt x="21662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4805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16="http://schemas.microsoft.com/office/drawing/2014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>
            <a:extLst>
              <a:ext uri="{FF2B5EF4-FFF2-40B4-BE49-F238E27FC236}">
                <a16:creationId xmlns:a16="http://schemas.microsoft.com/office/drawing/2014/main" id="{89307103-D92B-4D3C-B386-9FD58793C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00" y="0"/>
            <a:ext cx="10858500" cy="10287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lvl="0" defTabSz="914354"/>
            <a:r>
              <a:rPr lang="en-US" altLang="zh-CN"/>
              <a:t>Click to edit Master title style</a:t>
            </a:r>
            <a:endParaRPr lang="zh-CN" altLang="en-US" dirty="0"/>
          </a:p>
        </p:txBody>
      </p:sp>
      <p:sp>
        <p:nvSpPr>
          <p:cNvPr id="3" name="">
            <a:extLst>
              <a:ext uri="{FF2B5EF4-FFF2-40B4-BE49-F238E27FC236}">
                <a16:creationId xmlns:a16="http://schemas.microsoft.com/office/drawing/2014/main" id="{0F8920D0-E0E5-40BB-AEDA-3D7A09092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0400" y="1130300"/>
            <a:ext cx="10858500" cy="500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 dirty="0"/>
          </a:p>
        </p:txBody>
      </p:sp>
      <p:sp>
        <p:nvSpPr>
          <p:cNvPr id="5" name="">
            <a:extLst>
              <a:ext uri="{FF2B5EF4-FFF2-40B4-BE49-F238E27FC236}">
                <a16:creationId xmlns:a16="http://schemas.microsoft.com/office/drawing/2014/main" id="{10B16C00-AE39-4635-9F10-B7233D2AC2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0401" y="6438900"/>
            <a:ext cx="3992171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zh-CN" altLang="en-US"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4" name="">
            <a:extLst>
              <a:ext uri="{FF2B5EF4-FFF2-40B4-BE49-F238E27FC236}">
                <a16:creationId xmlns:a16="http://schemas.microsoft.com/office/drawing/2014/main" id="{0C12D871-753D-4991-B44B-EFAE9F8682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4656" y="6438900"/>
            <a:ext cx="1802924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altLang="en-US" sz="1000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EBAC152-C384-4126-A41C-02F34DED3069}" type="datetime1">
              <a:rPr lang="zh-CN" altLang="en-US" smtClean="0"/>
              <a:t>2021/12/27</a:t>
            </a:fld>
            <a:endParaRPr lang="en-US" altLang="zh-CN"/>
          </a:p>
        </p:txBody>
      </p:sp>
      <p:sp>
        <p:nvSpPr>
          <p:cNvPr id="6" name="">
            <a:extLst>
              <a:ext uri="{FF2B5EF4-FFF2-40B4-BE49-F238E27FC236}">
                <a16:creationId xmlns:a16="http://schemas.microsoft.com/office/drawing/2014/main" id="{6D23E9ED-4E00-42D1-BFBF-5EBD27D298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57452" y="6438900"/>
            <a:ext cx="2661448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zh-CN" altLang="en-US" sz="1000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F65B630-C7FF-41C0-9923-C5E5E29EED81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6791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50" r:id="rId2"/>
    <p:sldLayoutId id="2147483657" r:id="rId3"/>
    <p:sldLayoutId id="2147483651" r:id="rId4"/>
    <p:sldLayoutId id="2147483654" r:id="rId5"/>
    <p:sldLayoutId id="2147483655" r:id="rId6"/>
    <p:sldLayoutId id="2147483656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zh-CN" altLang="en-US"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hemeOverride" Target="../theme/themeOverride1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6.xml"/><Relationship Id="rId6" Type="http://schemas.openxmlformats.org/officeDocument/2006/relationships/image" Target="../media/image3.jpg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6.xml"/></Relationships>
</file>

<file path=ppt/slides/slide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">
            <a:extLst>
              <a:ext uri="{FF2B5EF4-FFF2-40B4-BE49-F238E27FC236}">
                <a16:creationId xmlns:a16="http://schemas.microsoft.com/office/drawing/2014/main" id="{6E5C82DE-6A52-4FD8-A291-EC03086ACD06}"/>
              </a:ext>
            </a:extLst>
          </p:cNvPr>
          <p:cNvSpPr txBox="1">
            <a:spLocks/>
          </p:cNvSpPr>
          <p:nvPr/>
        </p:nvSpPr>
        <p:spPr>
          <a:xfrm>
            <a:off x="9609180" y="-636834"/>
            <a:ext cx="2561855" cy="7966652"/>
          </a:xfrm>
          <a:prstGeom prst="rect">
            <a:avLst/>
          </a:prstGeom>
        </p:spPr>
        <p:txBody>
          <a:bodyPr vert="eaVert" wrap="square" lIns="91440" tIns="45720" rIns="91440" bIns="45720" rtlCol="0" anchor="b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48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zh-CN" sz="16700" dirty="0">
                <a:solidFill>
                  <a:schemeClr val="bg1">
                    <a:alpha val="10000"/>
                  </a:schemeClr>
                </a:solidFill>
              </a:rPr>
              <a:t>STUDY</a:t>
            </a:r>
            <a:endParaRPr lang="en-GB" sz="16700" dirty="0">
              <a:solidFill>
                <a:schemeClr val="bg1">
                  <a:alpha val="10000"/>
                </a:schemeClr>
              </a:solidFill>
            </a:endParaRPr>
          </a:p>
        </p:txBody>
      </p:sp>
      <p:sp>
        <p:nvSpPr>
          <p:cNvPr id="135" name="">
            <a:extLst>
              <a:ext uri="{FF2B5EF4-FFF2-40B4-BE49-F238E27FC236}">
                <a16:creationId xmlns:a16="http://schemas.microsoft.com/office/drawing/2014/main" id="{FE25411A-E0D8-4C19-BD7A-3A60E6037A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0658" y="1860793"/>
            <a:ext cx="5460944" cy="517296"/>
          </a:xfrm>
        </p:spPr>
        <p:txBody>
          <a:bodyPr>
            <a:spAutoFit/>
          </a:bodyPr>
          <a:lstStyle/>
          <a:p>
            <a:r>
              <a:rPr lang="zh-CN" altLang="en-US" dirty="0"/>
              <a:t>橙色插图 </a:t>
            </a:r>
            <a:r>
              <a:rPr lang="en-US" altLang="zh-CN" dirty="0"/>
              <a:t>PPT </a:t>
            </a:r>
            <a:r>
              <a:rPr lang="zh-CN" altLang="en-US" dirty="0"/>
              <a:t>模板</a:t>
            </a:r>
            <a:endParaRPr lang="en-US" altLang="zh-CN" dirty="0"/>
          </a:p>
        </p:txBody>
      </p:sp>
      <p:sp>
        <p:nvSpPr>
          <p:cNvPr id="11" name="">
            <a:extLst>
              <a:ext uri="{FF2B5EF4-FFF2-40B4-BE49-F238E27FC236}">
                <a16:creationId xmlns:a16="http://schemas.microsoft.com/office/drawing/2014/main" id="{7E21516B-4ABB-4E09-987D-1ABA41122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743952" y="6011047"/>
            <a:ext cx="2787650" cy="345367"/>
          </a:xfrm>
        </p:spPr>
        <p:txBody>
          <a:bodyPr/>
          <a:lstStyle/>
          <a:p>
            <a:r>
              <a:rPr lang="en-GB" altLang="zh-CN"/>
              <a:t>Speaker name and title</a:t>
            </a:r>
            <a:endParaRPr lang="en-GB" altLang="zh-CN" dirty="0"/>
          </a:p>
        </p:txBody>
      </p:sp>
      <p:sp>
        <p:nvSpPr>
          <p:cNvPr id="12" name="">
            <a:extLst>
              <a:ext uri="{FF2B5EF4-FFF2-40B4-BE49-F238E27FC236}">
                <a16:creationId xmlns:a16="http://schemas.microsoft.com/office/drawing/2014/main" id="{BFF7D8B0-524B-4065-95EB-00BAEDA269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0400" y="6011047"/>
            <a:ext cx="2787650" cy="345367"/>
          </a:xfrm>
        </p:spPr>
        <p:txBody>
          <a:bodyPr/>
          <a:lstStyle/>
          <a:p>
            <a:r>
              <a:rPr lang="en-GB" altLang="zh-CN"/>
              <a:t>OfficePLUS</a:t>
            </a:r>
            <a:endParaRPr lang="en-GB" altLang="zh-CN" dirty="0"/>
          </a:p>
        </p:txBody>
      </p:sp>
      <p:sp>
        <p:nvSpPr>
          <p:cNvPr id="13" name="">
            <a:extLst>
              <a:ext uri="{FF2B5EF4-FFF2-40B4-BE49-F238E27FC236}">
                <a16:creationId xmlns:a16="http://schemas.microsoft.com/office/drawing/2014/main" id="{F03171C0-8F5E-452D-80D2-8537CBEA6B1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60400" y="723900"/>
            <a:ext cx="1039091" cy="296271"/>
          </a:xfrm>
        </p:spPr>
        <p:txBody>
          <a:bodyPr/>
          <a:lstStyle/>
          <a:p>
            <a:r>
              <a:rPr lang="en-GB" altLang="zh-CN"/>
              <a:t>LOGO HERE</a:t>
            </a:r>
            <a:endParaRPr lang="en-GB" altLang="zh-CN" dirty="0"/>
          </a:p>
        </p:txBody>
      </p:sp>
      <p:sp>
        <p:nvSpPr>
          <p:cNvPr id="9" name="">
            <a:extLst>
              <a:ext uri="{FF2B5EF4-FFF2-40B4-BE49-F238E27FC236}">
                <a16:creationId xmlns:a16="http://schemas.microsoft.com/office/drawing/2014/main" id="{6C2532AA-A647-48FF-8A25-36777AF5B1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0600" y="1658134"/>
            <a:ext cx="5435600" cy="3416320"/>
          </a:xfrm>
        </p:spPr>
        <p:txBody>
          <a:bodyPr wrap="square">
            <a:spAutoFit/>
          </a:bodyPr>
          <a:lstStyle/>
          <a:p>
            <a:br>
              <a:rPr lang="en-GB" altLang="zh-CN" dirty="0"/>
            </a:br>
            <a:r>
              <a:rPr lang="zh-CN" altLang="en-US" dirty="0"/>
              <a:t>教育行业演讲</a:t>
            </a:r>
            <a:br>
              <a:rPr lang="en-US" altLang="zh-CN" dirty="0"/>
            </a:br>
            <a:r>
              <a:rPr lang="zh-CN" altLang="en-US" dirty="0"/>
              <a:t>培训汇报</a:t>
            </a:r>
            <a:br>
              <a:rPr lang="en-GB" altLang="zh-CN" dirty="0"/>
            </a:br>
            <a:endParaRPr lang="en-GB" altLang="zh-CN" dirty="0"/>
          </a:p>
        </p:txBody>
      </p:sp>
      <p:sp>
        <p:nvSpPr>
          <p:cNvPr id="96" name="">
            <a:extLst>
              <a:ext uri="{FF2B5EF4-FFF2-40B4-BE49-F238E27FC236}">
                <a16:creationId xmlns:a16="http://schemas.microsoft.com/office/drawing/2014/main" id="{4B44B5AC-8D4F-4F57-8A95-1509B7C67F1B}"/>
              </a:ext>
            </a:extLst>
          </p:cNvPr>
          <p:cNvSpPr txBox="1"/>
          <p:nvPr/>
        </p:nvSpPr>
        <p:spPr>
          <a:xfrm>
            <a:off x="7004051" y="4703598"/>
            <a:ext cx="3752474" cy="55912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altLang="zh-CN" sz="1100" dirty="0">
                <a:solidFill>
                  <a:schemeClr val="bg1"/>
                </a:solidFill>
                <a:sym typeface="Arial" panose="020B0604020202020204" pitchFamily="34" charset="0"/>
              </a:rPr>
              <a:t>Unified fonts make reading more </a:t>
            </a:r>
            <a:r>
              <a:rPr lang="en-US" altLang="zh-CN" sz="1100" dirty="0" err="1">
                <a:solidFill>
                  <a:schemeClr val="bg1"/>
                </a:solidFill>
                <a:sym typeface="Arial" panose="020B0604020202020204" pitchFamily="34" charset="0"/>
              </a:rPr>
              <a:t>fluent.Copy</a:t>
            </a:r>
            <a:r>
              <a:rPr lang="en-US" altLang="zh-CN" sz="1100" dirty="0">
                <a:solidFill>
                  <a:schemeClr val="bg1"/>
                </a:solidFill>
                <a:sym typeface="Arial" panose="020B0604020202020204" pitchFamily="34" charset="0"/>
              </a:rPr>
              <a:t> paste fonts.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1100" dirty="0">
                <a:solidFill>
                  <a:schemeClr val="bg1"/>
                </a:solidFill>
                <a:sym typeface="Arial" panose="020B0604020202020204" pitchFamily="34" charset="0"/>
              </a:rPr>
              <a:t>Choose the only </a:t>
            </a:r>
            <a:r>
              <a:rPr lang="en-US" altLang="zh-CN" sz="1100" dirty="0" err="1">
                <a:solidFill>
                  <a:schemeClr val="bg1"/>
                </a:solidFill>
                <a:sym typeface="Arial" panose="020B0604020202020204" pitchFamily="34" charset="0"/>
              </a:rPr>
              <a:t>optio</a:t>
            </a:r>
            <a:r>
              <a:rPr lang="en-US" altLang="zh-CN" sz="1100" dirty="0">
                <a:solidFill>
                  <a:schemeClr val="bg1"/>
                </a:solidFill>
                <a:sym typeface="Arial" panose="020B0604020202020204" pitchFamily="34" charset="0"/>
              </a:rPr>
              <a:t> to retain text……</a:t>
            </a:r>
          </a:p>
        </p:txBody>
      </p:sp>
      <p:cxnSp>
        <p:nvCxnSpPr>
          <p:cNvPr id="108" name="">
            <a:extLst>
              <a:ext uri="{FF2B5EF4-FFF2-40B4-BE49-F238E27FC236}">
                <a16:creationId xmlns:a16="http://schemas.microsoft.com/office/drawing/2014/main" id="{45A1E0F5-1CE0-41D6-8644-93050A3B7B13}"/>
              </a:ext>
            </a:extLst>
          </p:cNvPr>
          <p:cNvCxnSpPr>
            <a:cxnSpLocks/>
          </p:cNvCxnSpPr>
          <p:nvPr/>
        </p:nvCxnSpPr>
        <p:spPr>
          <a:xfrm>
            <a:off x="6259286" y="4832350"/>
            <a:ext cx="733779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2"/>
    </p:custDataLst>
    <p:extLst>
      <p:ext uri="{BB962C8B-B14F-4D97-AF65-F5344CB8AC3E}">
        <p14:creationId xmlns:p14="http://schemas.microsoft.com/office/powerpoint/2010/main" val="2322702575"/>
      </p:ext>
    </p:extLst>
  </p:cSld>
  <p:clrMapOvr>
    <a:masterClrMapping/>
  </p:clrMapOvr>
</p:sld>
</file>

<file path=ppt/slides/slide10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">
            <a:extLst>
              <a:ext uri="{FF2B5EF4-FFF2-40B4-BE49-F238E27FC236}">
                <a16:creationId xmlns:a16="http://schemas.microsoft.com/office/drawing/2014/main" id="{44AA269D-27CA-42CB-998D-0BD9A940397F}"/>
              </a:ext>
            </a:extLst>
          </p:cNvPr>
          <p:cNvGrpSpPr/>
          <p:nvPr/>
        </p:nvGrpSpPr>
        <p:grpSpPr>
          <a:xfrm>
            <a:off x="3852842" y="550547"/>
            <a:ext cx="4486316" cy="4247317"/>
            <a:chOff x="4140201" y="1020447"/>
            <a:chExt cx="4486316" cy="4247317"/>
          </a:xfrm>
        </p:grpSpPr>
        <p:sp>
          <p:nvSpPr>
            <p:cNvPr id="34" name="">
              <a:extLst>
                <a:ext uri="{FF2B5EF4-FFF2-40B4-BE49-F238E27FC236}">
                  <a16:creationId xmlns:a16="http://schemas.microsoft.com/office/drawing/2014/main" id="{B085BD5E-6320-4D1F-BA73-8CD5F344261E}"/>
                </a:ext>
              </a:extLst>
            </p:cNvPr>
            <p:cNvSpPr txBox="1">
              <a:spLocks/>
            </p:cNvSpPr>
            <p:nvPr/>
          </p:nvSpPr>
          <p:spPr>
            <a:xfrm>
              <a:off x="4140201" y="1020447"/>
              <a:ext cx="4486316" cy="4247317"/>
            </a:xfrm>
            <a:prstGeom prst="rect">
              <a:avLst/>
            </a:prstGeom>
          </p:spPr>
          <p:txBody>
            <a:bodyPr vert="horz" wrap="square" lIns="91440" tIns="45720" rIns="91440" bIns="45720" rtlCol="0" anchor="b">
              <a:sp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lang="zh-CN" altLang="en-US" sz="2400" b="1" kern="120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zh-CN" sz="30000" dirty="0">
                  <a:solidFill>
                    <a:schemeClr val="bg1">
                      <a:alpha val="40000"/>
                    </a:schemeClr>
                  </a:solidFill>
                </a:rPr>
                <a:t>03</a:t>
              </a:r>
              <a:endParaRPr lang="zh-CN" altLang="en-US" sz="30000" dirty="0">
                <a:solidFill>
                  <a:schemeClr val="bg1">
                    <a:alpha val="40000"/>
                  </a:schemeClr>
                </a:solidFill>
              </a:endParaRPr>
            </a:p>
          </p:txBody>
        </p:sp>
        <p:grpSp>
          <p:nvGrpSpPr>
            <p:cNvPr id="6" name="">
              <a:extLst>
                <a:ext uri="{FF2B5EF4-FFF2-40B4-BE49-F238E27FC236}">
                  <a16:creationId xmlns:a16="http://schemas.microsoft.com/office/drawing/2014/main" id="{8F5F8F1F-AEB9-4162-8B50-0421C4117926}"/>
                </a:ext>
              </a:extLst>
            </p:cNvPr>
            <p:cNvGrpSpPr/>
            <p:nvPr/>
          </p:nvGrpSpPr>
          <p:grpSpPr>
            <a:xfrm>
              <a:off x="4660017" y="1678393"/>
              <a:ext cx="3446685" cy="2643481"/>
              <a:chOff x="3430613" y="1384746"/>
              <a:chExt cx="5330774" cy="4088509"/>
            </a:xfrm>
            <a:effectLst>
              <a:outerShdw blurRad="177800" dist="139700" dir="3120000" algn="tl" rotWithShape="0">
                <a:srgbClr val="F26200">
                  <a:alpha val="42000"/>
                </a:srgbClr>
              </a:outerShdw>
            </a:effectLst>
          </p:grpSpPr>
          <p:grpSp>
            <p:nvGrpSpPr>
              <p:cNvPr id="7" name="">
                <a:extLst>
                  <a:ext uri="{FF2B5EF4-FFF2-40B4-BE49-F238E27FC236}">
                    <a16:creationId xmlns:a16="http://schemas.microsoft.com/office/drawing/2014/main" id="{5C5CA995-02D3-4C13-A9C5-BDA6AD046692}"/>
                  </a:ext>
                </a:extLst>
              </p:cNvPr>
              <p:cNvGrpSpPr/>
              <p:nvPr/>
            </p:nvGrpSpPr>
            <p:grpSpPr>
              <a:xfrm>
                <a:off x="3430613" y="2973505"/>
                <a:ext cx="3684667" cy="2499750"/>
                <a:chOff x="4687365" y="2675631"/>
                <a:chExt cx="3506871" cy="2379129"/>
              </a:xfrm>
            </p:grpSpPr>
            <p:sp>
              <p:nvSpPr>
                <p:cNvPr id="27" name="">
                  <a:extLst>
                    <a:ext uri="{FF2B5EF4-FFF2-40B4-BE49-F238E27FC236}">
                      <a16:creationId xmlns:a16="http://schemas.microsoft.com/office/drawing/2014/main" id="{966C0594-8A96-4068-BCDC-BF9C09D63D71}"/>
                    </a:ext>
                  </a:extLst>
                </p:cNvPr>
                <p:cNvSpPr/>
                <p:nvPr/>
              </p:nvSpPr>
              <p:spPr>
                <a:xfrm>
                  <a:off x="4687365" y="3022094"/>
                  <a:ext cx="3506871" cy="2032666"/>
                </a:xfrm>
                <a:custGeom>
                  <a:avLst/>
                  <a:gdLst>
                    <a:gd name="connsiteX0" fmla="*/ 3476241 w 3506871"/>
                    <a:gd name="connsiteY0" fmla="*/ 796823 h 2032666"/>
                    <a:gd name="connsiteX1" fmla="*/ 3476749 w 3506871"/>
                    <a:gd name="connsiteY1" fmla="*/ 879890 h 2032666"/>
                    <a:gd name="connsiteX2" fmla="*/ 1523451 w 3506871"/>
                    <a:gd name="connsiteY2" fmla="*/ 2015109 h 2032666"/>
                    <a:gd name="connsiteX3" fmla="*/ 1379796 w 3506871"/>
                    <a:gd name="connsiteY3" fmla="*/ 2015109 h 2032666"/>
                    <a:gd name="connsiteX4" fmla="*/ 29263 w 3506871"/>
                    <a:gd name="connsiteY4" fmla="*/ 1235227 h 2032666"/>
                    <a:gd name="connsiteX5" fmla="*/ 28756 w 3506871"/>
                    <a:gd name="connsiteY5" fmla="*/ 1152160 h 2032666"/>
                    <a:gd name="connsiteX6" fmla="*/ 1982305 w 3506871"/>
                    <a:gd name="connsiteY6" fmla="*/ 16856 h 2032666"/>
                    <a:gd name="connsiteX7" fmla="*/ 2125961 w 3506871"/>
                    <a:gd name="connsiteY7" fmla="*/ 16856 h 2032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506871" h="2032666">
                      <a:moveTo>
                        <a:pt x="3476241" y="796823"/>
                      </a:moveTo>
                      <a:cubicBezTo>
                        <a:pt x="3515957" y="819724"/>
                        <a:pt x="3516211" y="856905"/>
                        <a:pt x="3476749" y="879890"/>
                      </a:cubicBezTo>
                      <a:lnTo>
                        <a:pt x="1523451" y="2015109"/>
                      </a:lnTo>
                      <a:cubicBezTo>
                        <a:pt x="1483989" y="2038094"/>
                        <a:pt x="1419766" y="2038094"/>
                        <a:pt x="1379796" y="2015109"/>
                      </a:cubicBezTo>
                      <a:lnTo>
                        <a:pt x="29263" y="1235227"/>
                      </a:lnTo>
                      <a:cubicBezTo>
                        <a:pt x="-10454" y="1212242"/>
                        <a:pt x="-10708" y="1175145"/>
                        <a:pt x="28756" y="1152160"/>
                      </a:cubicBezTo>
                      <a:lnTo>
                        <a:pt x="1982305" y="16856"/>
                      </a:lnTo>
                      <a:cubicBezTo>
                        <a:pt x="2021768" y="-6044"/>
                        <a:pt x="2085906" y="-6044"/>
                        <a:pt x="2125961" y="1685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88000">
                      <a:srgbClr val="1871CA"/>
                    </a:gs>
                    <a:gs pos="0">
                      <a:srgbClr val="3990E7"/>
                    </a:gs>
                  </a:gsLst>
                  <a:lin ang="0" scaled="1"/>
                  <a:tileRect/>
                </a:gradFill>
                <a:ln w="8436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8" name="">
                  <a:extLst>
                    <a:ext uri="{FF2B5EF4-FFF2-40B4-BE49-F238E27FC236}">
                      <a16:creationId xmlns:a16="http://schemas.microsoft.com/office/drawing/2014/main" id="{B33AA890-F562-4E47-BA08-997D3F15BAEC}"/>
                    </a:ext>
                  </a:extLst>
                </p:cNvPr>
                <p:cNvSpPr/>
                <p:nvPr/>
              </p:nvSpPr>
              <p:spPr>
                <a:xfrm>
                  <a:off x="4746043" y="3526855"/>
                  <a:ext cx="3367545" cy="1405967"/>
                </a:xfrm>
                <a:custGeom>
                  <a:avLst/>
                  <a:gdLst>
                    <a:gd name="connsiteX0" fmla="*/ 3366861 w 3367545"/>
                    <a:gd name="connsiteY0" fmla="*/ 2385 h 1405967"/>
                    <a:gd name="connsiteX1" fmla="*/ 3366861 w 3367545"/>
                    <a:gd name="connsiteY1" fmla="*/ 5427 h 1405967"/>
                    <a:gd name="connsiteX2" fmla="*/ 3366270 w 3367545"/>
                    <a:gd name="connsiteY2" fmla="*/ 7962 h 1405967"/>
                    <a:gd name="connsiteX3" fmla="*/ 3365425 w 3367545"/>
                    <a:gd name="connsiteY3" fmla="*/ 10836 h 1405967"/>
                    <a:gd name="connsiteX4" fmla="*/ 3364411 w 3367545"/>
                    <a:gd name="connsiteY4" fmla="*/ 13201 h 1405967"/>
                    <a:gd name="connsiteX5" fmla="*/ 3362975 w 3367545"/>
                    <a:gd name="connsiteY5" fmla="*/ 16243 h 1405967"/>
                    <a:gd name="connsiteX6" fmla="*/ 3361707 w 3367545"/>
                    <a:gd name="connsiteY6" fmla="*/ 18441 h 1405967"/>
                    <a:gd name="connsiteX7" fmla="*/ 3359425 w 3367545"/>
                    <a:gd name="connsiteY7" fmla="*/ 21821 h 1405967"/>
                    <a:gd name="connsiteX8" fmla="*/ 3357820 w 3367545"/>
                    <a:gd name="connsiteY8" fmla="*/ 23764 h 1405967"/>
                    <a:gd name="connsiteX9" fmla="*/ 3353678 w 3367545"/>
                    <a:gd name="connsiteY9" fmla="*/ 28243 h 1405967"/>
                    <a:gd name="connsiteX10" fmla="*/ 3352073 w 3367545"/>
                    <a:gd name="connsiteY10" fmla="*/ 29764 h 1405967"/>
                    <a:gd name="connsiteX11" fmla="*/ 3349116 w 3367545"/>
                    <a:gd name="connsiteY11" fmla="*/ 32299 h 1405967"/>
                    <a:gd name="connsiteX12" fmla="*/ 3346411 w 3367545"/>
                    <a:gd name="connsiteY12" fmla="*/ 34412 h 1405967"/>
                    <a:gd name="connsiteX13" fmla="*/ 3342863 w 3367545"/>
                    <a:gd name="connsiteY13" fmla="*/ 36778 h 1405967"/>
                    <a:gd name="connsiteX14" fmla="*/ 3339144 w 3367545"/>
                    <a:gd name="connsiteY14" fmla="*/ 39144 h 1405967"/>
                    <a:gd name="connsiteX15" fmla="*/ 3339144 w 3367545"/>
                    <a:gd name="connsiteY15" fmla="*/ 39144 h 1405967"/>
                    <a:gd name="connsiteX16" fmla="*/ 1464098 w 3367545"/>
                    <a:gd name="connsiteY16" fmla="*/ 1129238 h 1405967"/>
                    <a:gd name="connsiteX17" fmla="*/ 1454887 w 3367545"/>
                    <a:gd name="connsiteY17" fmla="*/ 1133886 h 1405967"/>
                    <a:gd name="connsiteX18" fmla="*/ 1452183 w 3367545"/>
                    <a:gd name="connsiteY18" fmla="*/ 1135069 h 1405967"/>
                    <a:gd name="connsiteX19" fmla="*/ 1444493 w 3367545"/>
                    <a:gd name="connsiteY19" fmla="*/ 1137942 h 1405967"/>
                    <a:gd name="connsiteX20" fmla="*/ 1441705 w 3367545"/>
                    <a:gd name="connsiteY20" fmla="*/ 1138872 h 1405967"/>
                    <a:gd name="connsiteX21" fmla="*/ 1436719 w 3367545"/>
                    <a:gd name="connsiteY21" fmla="*/ 1140308 h 1405967"/>
                    <a:gd name="connsiteX22" fmla="*/ 1432832 w 3367545"/>
                    <a:gd name="connsiteY22" fmla="*/ 1141407 h 1405967"/>
                    <a:gd name="connsiteX23" fmla="*/ 1427508 w 3367545"/>
                    <a:gd name="connsiteY23" fmla="*/ 1142505 h 1405967"/>
                    <a:gd name="connsiteX24" fmla="*/ 1423790 w 3367545"/>
                    <a:gd name="connsiteY24" fmla="*/ 1143265 h 1405967"/>
                    <a:gd name="connsiteX25" fmla="*/ 1412720 w 3367545"/>
                    <a:gd name="connsiteY25" fmla="*/ 1144787 h 1405967"/>
                    <a:gd name="connsiteX26" fmla="*/ 1409256 w 3367545"/>
                    <a:gd name="connsiteY26" fmla="*/ 1144787 h 1405967"/>
                    <a:gd name="connsiteX27" fmla="*/ 1402749 w 3367545"/>
                    <a:gd name="connsiteY27" fmla="*/ 1144787 h 1405967"/>
                    <a:gd name="connsiteX28" fmla="*/ 1388721 w 3367545"/>
                    <a:gd name="connsiteY28" fmla="*/ 1144787 h 1405967"/>
                    <a:gd name="connsiteX29" fmla="*/ 1383820 w 3367545"/>
                    <a:gd name="connsiteY29" fmla="*/ 1144787 h 1405967"/>
                    <a:gd name="connsiteX30" fmla="*/ 1379341 w 3367545"/>
                    <a:gd name="connsiteY30" fmla="*/ 1144364 h 1405967"/>
                    <a:gd name="connsiteX31" fmla="*/ 1374440 w 3367545"/>
                    <a:gd name="connsiteY31" fmla="*/ 1143857 h 1405967"/>
                    <a:gd name="connsiteX32" fmla="*/ 1370046 w 3367545"/>
                    <a:gd name="connsiteY32" fmla="*/ 1143265 h 1405967"/>
                    <a:gd name="connsiteX33" fmla="*/ 1364975 w 3367545"/>
                    <a:gd name="connsiteY33" fmla="*/ 1142336 h 1405967"/>
                    <a:gd name="connsiteX34" fmla="*/ 1360919 w 3367545"/>
                    <a:gd name="connsiteY34" fmla="*/ 1141491 h 1405967"/>
                    <a:gd name="connsiteX35" fmla="*/ 1354835 w 3367545"/>
                    <a:gd name="connsiteY35" fmla="*/ 1140055 h 1405967"/>
                    <a:gd name="connsiteX36" fmla="*/ 1351540 w 3367545"/>
                    <a:gd name="connsiteY36" fmla="*/ 1139125 h 1405967"/>
                    <a:gd name="connsiteX37" fmla="*/ 1341061 w 3367545"/>
                    <a:gd name="connsiteY37" fmla="*/ 1135660 h 1405967"/>
                    <a:gd name="connsiteX38" fmla="*/ 1336160 w 3367545"/>
                    <a:gd name="connsiteY38" fmla="*/ 1133548 h 1405967"/>
                    <a:gd name="connsiteX39" fmla="*/ 1333625 w 3367545"/>
                    <a:gd name="connsiteY39" fmla="*/ 1132449 h 1405967"/>
                    <a:gd name="connsiteX40" fmla="*/ 1326526 w 3367545"/>
                    <a:gd name="connsiteY40" fmla="*/ 1128731 h 1405967"/>
                    <a:gd name="connsiteX41" fmla="*/ 28977 w 3367545"/>
                    <a:gd name="connsiteY41" fmla="*/ 380200 h 1405967"/>
                    <a:gd name="connsiteX42" fmla="*/ 2020 w 3367545"/>
                    <a:gd name="connsiteY42" fmla="*/ 350877 h 1405967"/>
                    <a:gd name="connsiteX43" fmla="*/ 245 w 3367545"/>
                    <a:gd name="connsiteY43" fmla="*/ 340061 h 1405967"/>
                    <a:gd name="connsiteX44" fmla="*/ 245 w 3367545"/>
                    <a:gd name="connsiteY44" fmla="*/ 340061 h 1405967"/>
                    <a:gd name="connsiteX45" fmla="*/ -684 w 3367545"/>
                    <a:gd name="connsiteY45" fmla="*/ 603035 h 1405967"/>
                    <a:gd name="connsiteX46" fmla="*/ 28047 w 3367545"/>
                    <a:gd name="connsiteY46" fmla="*/ 643174 h 1405967"/>
                    <a:gd name="connsiteX47" fmla="*/ 1324668 w 3367545"/>
                    <a:gd name="connsiteY47" fmla="*/ 1391790 h 1405967"/>
                    <a:gd name="connsiteX48" fmla="*/ 1331766 w 3367545"/>
                    <a:gd name="connsiteY48" fmla="*/ 1395508 h 1405967"/>
                    <a:gd name="connsiteX49" fmla="*/ 1334301 w 3367545"/>
                    <a:gd name="connsiteY49" fmla="*/ 1396607 h 1405967"/>
                    <a:gd name="connsiteX50" fmla="*/ 1338695 w 3367545"/>
                    <a:gd name="connsiteY50" fmla="*/ 1398550 h 1405967"/>
                    <a:gd name="connsiteX51" fmla="*/ 1339202 w 3367545"/>
                    <a:gd name="connsiteY51" fmla="*/ 1398550 h 1405967"/>
                    <a:gd name="connsiteX52" fmla="*/ 1349680 w 3367545"/>
                    <a:gd name="connsiteY52" fmla="*/ 1402015 h 1405967"/>
                    <a:gd name="connsiteX53" fmla="*/ 1350526 w 3367545"/>
                    <a:gd name="connsiteY53" fmla="*/ 1402015 h 1405967"/>
                    <a:gd name="connsiteX54" fmla="*/ 1352976 w 3367545"/>
                    <a:gd name="connsiteY54" fmla="*/ 1402606 h 1405967"/>
                    <a:gd name="connsiteX55" fmla="*/ 1359061 w 3367545"/>
                    <a:gd name="connsiteY55" fmla="*/ 1404128 h 1405967"/>
                    <a:gd name="connsiteX56" fmla="*/ 1360666 w 3367545"/>
                    <a:gd name="connsiteY56" fmla="*/ 1404128 h 1405967"/>
                    <a:gd name="connsiteX57" fmla="*/ 1363032 w 3367545"/>
                    <a:gd name="connsiteY57" fmla="*/ 1404128 h 1405967"/>
                    <a:gd name="connsiteX58" fmla="*/ 1368187 w 3367545"/>
                    <a:gd name="connsiteY58" fmla="*/ 1405057 h 1405967"/>
                    <a:gd name="connsiteX59" fmla="*/ 1370299 w 3367545"/>
                    <a:gd name="connsiteY59" fmla="*/ 1405057 h 1405967"/>
                    <a:gd name="connsiteX60" fmla="*/ 1372581 w 3367545"/>
                    <a:gd name="connsiteY60" fmla="*/ 1405057 h 1405967"/>
                    <a:gd name="connsiteX61" fmla="*/ 1377398 w 3367545"/>
                    <a:gd name="connsiteY61" fmla="*/ 1405649 h 1405967"/>
                    <a:gd name="connsiteX62" fmla="*/ 1379763 w 3367545"/>
                    <a:gd name="connsiteY62" fmla="*/ 1405649 h 1405967"/>
                    <a:gd name="connsiteX63" fmla="*/ 1381876 w 3367545"/>
                    <a:gd name="connsiteY63" fmla="*/ 1405649 h 1405967"/>
                    <a:gd name="connsiteX64" fmla="*/ 1386862 w 3367545"/>
                    <a:gd name="connsiteY64" fmla="*/ 1405649 h 1405967"/>
                    <a:gd name="connsiteX65" fmla="*/ 1389312 w 3367545"/>
                    <a:gd name="connsiteY65" fmla="*/ 1405649 h 1405967"/>
                    <a:gd name="connsiteX66" fmla="*/ 1400805 w 3367545"/>
                    <a:gd name="connsiteY66" fmla="*/ 1405649 h 1405967"/>
                    <a:gd name="connsiteX67" fmla="*/ 1407396 w 3367545"/>
                    <a:gd name="connsiteY67" fmla="*/ 1405649 h 1405967"/>
                    <a:gd name="connsiteX68" fmla="*/ 1410100 w 3367545"/>
                    <a:gd name="connsiteY68" fmla="*/ 1405649 h 1405967"/>
                    <a:gd name="connsiteX69" fmla="*/ 1410861 w 3367545"/>
                    <a:gd name="connsiteY69" fmla="*/ 1405649 h 1405967"/>
                    <a:gd name="connsiteX70" fmla="*/ 1421931 w 3367545"/>
                    <a:gd name="connsiteY70" fmla="*/ 1404128 h 1405967"/>
                    <a:gd name="connsiteX71" fmla="*/ 1423283 w 3367545"/>
                    <a:gd name="connsiteY71" fmla="*/ 1404128 h 1405967"/>
                    <a:gd name="connsiteX72" fmla="*/ 1426410 w 3367545"/>
                    <a:gd name="connsiteY72" fmla="*/ 1403452 h 1405967"/>
                    <a:gd name="connsiteX73" fmla="*/ 1431733 w 3367545"/>
                    <a:gd name="connsiteY73" fmla="*/ 1402353 h 1405967"/>
                    <a:gd name="connsiteX74" fmla="*/ 1435621 w 3367545"/>
                    <a:gd name="connsiteY74" fmla="*/ 1401255 h 1405967"/>
                    <a:gd name="connsiteX75" fmla="*/ 1440184 w 3367545"/>
                    <a:gd name="connsiteY75" fmla="*/ 1401762 h 1405967"/>
                    <a:gd name="connsiteX76" fmla="*/ 1441282 w 3367545"/>
                    <a:gd name="connsiteY76" fmla="*/ 1401762 h 1405967"/>
                    <a:gd name="connsiteX77" fmla="*/ 1442972 w 3367545"/>
                    <a:gd name="connsiteY77" fmla="*/ 1401085 h 1405967"/>
                    <a:gd name="connsiteX78" fmla="*/ 1450577 w 3367545"/>
                    <a:gd name="connsiteY78" fmla="*/ 1398213 h 1405967"/>
                    <a:gd name="connsiteX79" fmla="*/ 1453366 w 3367545"/>
                    <a:gd name="connsiteY79" fmla="*/ 1397029 h 1405967"/>
                    <a:gd name="connsiteX80" fmla="*/ 1462577 w 3367545"/>
                    <a:gd name="connsiteY80" fmla="*/ 1392382 h 1405967"/>
                    <a:gd name="connsiteX81" fmla="*/ 3337624 w 3367545"/>
                    <a:gd name="connsiteY81" fmla="*/ 302288 h 1405967"/>
                    <a:gd name="connsiteX82" fmla="*/ 3338807 w 3367545"/>
                    <a:gd name="connsiteY82" fmla="*/ 301612 h 1405967"/>
                    <a:gd name="connsiteX83" fmla="*/ 3341341 w 3367545"/>
                    <a:gd name="connsiteY83" fmla="*/ 299921 h 1405967"/>
                    <a:gd name="connsiteX84" fmla="*/ 3344806 w 3367545"/>
                    <a:gd name="connsiteY84" fmla="*/ 297556 h 1405967"/>
                    <a:gd name="connsiteX85" fmla="*/ 3347594 w 3367545"/>
                    <a:gd name="connsiteY85" fmla="*/ 295443 h 1405967"/>
                    <a:gd name="connsiteX86" fmla="*/ 3350552 w 3367545"/>
                    <a:gd name="connsiteY86" fmla="*/ 292992 h 1405967"/>
                    <a:gd name="connsiteX87" fmla="*/ 3351144 w 3367545"/>
                    <a:gd name="connsiteY87" fmla="*/ 292485 h 1405967"/>
                    <a:gd name="connsiteX88" fmla="*/ 3352158 w 3367545"/>
                    <a:gd name="connsiteY88" fmla="*/ 291386 h 1405967"/>
                    <a:gd name="connsiteX89" fmla="*/ 3356299 w 3367545"/>
                    <a:gd name="connsiteY89" fmla="*/ 286908 h 1405967"/>
                    <a:gd name="connsiteX90" fmla="*/ 3357228 w 3367545"/>
                    <a:gd name="connsiteY90" fmla="*/ 285979 h 1405967"/>
                    <a:gd name="connsiteX91" fmla="*/ 3357820 w 3367545"/>
                    <a:gd name="connsiteY91" fmla="*/ 284965 h 1405967"/>
                    <a:gd name="connsiteX92" fmla="*/ 3360185 w 3367545"/>
                    <a:gd name="connsiteY92" fmla="*/ 281584 h 1405967"/>
                    <a:gd name="connsiteX93" fmla="*/ 3361115 w 3367545"/>
                    <a:gd name="connsiteY93" fmla="*/ 280148 h 1405967"/>
                    <a:gd name="connsiteX94" fmla="*/ 3361115 w 3367545"/>
                    <a:gd name="connsiteY94" fmla="*/ 279387 h 1405967"/>
                    <a:gd name="connsiteX95" fmla="*/ 3362552 w 3367545"/>
                    <a:gd name="connsiteY95" fmla="*/ 276345 h 1405967"/>
                    <a:gd name="connsiteX96" fmla="*/ 3363397 w 3367545"/>
                    <a:gd name="connsiteY96" fmla="*/ 274655 h 1405967"/>
                    <a:gd name="connsiteX97" fmla="*/ 3363397 w 3367545"/>
                    <a:gd name="connsiteY97" fmla="*/ 273979 h 1405967"/>
                    <a:gd name="connsiteX98" fmla="*/ 3364241 w 3367545"/>
                    <a:gd name="connsiteY98" fmla="*/ 271106 h 1405967"/>
                    <a:gd name="connsiteX99" fmla="*/ 3364749 w 3367545"/>
                    <a:gd name="connsiteY99" fmla="*/ 269162 h 1405967"/>
                    <a:gd name="connsiteX100" fmla="*/ 3364749 w 3367545"/>
                    <a:gd name="connsiteY100" fmla="*/ 268655 h 1405967"/>
                    <a:gd name="connsiteX101" fmla="*/ 3364749 w 3367545"/>
                    <a:gd name="connsiteY101" fmla="*/ 265528 h 1405967"/>
                    <a:gd name="connsiteX102" fmla="*/ 3364749 w 3367545"/>
                    <a:gd name="connsiteY102" fmla="*/ 263585 h 1405967"/>
                    <a:gd name="connsiteX103" fmla="*/ 3364749 w 3367545"/>
                    <a:gd name="connsiteY103" fmla="*/ 262740 h 1405967"/>
                    <a:gd name="connsiteX104" fmla="*/ 3365678 w 3367545"/>
                    <a:gd name="connsiteY104" fmla="*/ -319 h 1405967"/>
                    <a:gd name="connsiteX105" fmla="*/ 3366861 w 3367545"/>
                    <a:gd name="connsiteY105" fmla="*/ 2385 h 1405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</a:cxnLst>
                  <a:rect l="l" t="t" r="r" b="b"/>
                  <a:pathLst>
                    <a:path w="3367545" h="1405967">
                      <a:moveTo>
                        <a:pt x="3366861" y="2385"/>
                      </a:moveTo>
                      <a:cubicBezTo>
                        <a:pt x="3366861" y="3399"/>
                        <a:pt x="3366861" y="4413"/>
                        <a:pt x="3366861" y="5427"/>
                      </a:cubicBezTo>
                      <a:cubicBezTo>
                        <a:pt x="3366861" y="6441"/>
                        <a:pt x="3366861" y="7117"/>
                        <a:pt x="3366270" y="7962"/>
                      </a:cubicBezTo>
                      <a:cubicBezTo>
                        <a:pt x="3365678" y="8807"/>
                        <a:pt x="3365763" y="9906"/>
                        <a:pt x="3365425" y="10836"/>
                      </a:cubicBezTo>
                      <a:lnTo>
                        <a:pt x="3364411" y="13201"/>
                      </a:lnTo>
                      <a:cubicBezTo>
                        <a:pt x="3363989" y="14215"/>
                        <a:pt x="3363481" y="15229"/>
                        <a:pt x="3362975" y="16243"/>
                      </a:cubicBezTo>
                      <a:lnTo>
                        <a:pt x="3361707" y="18441"/>
                      </a:lnTo>
                      <a:lnTo>
                        <a:pt x="3359425" y="21821"/>
                      </a:lnTo>
                      <a:lnTo>
                        <a:pt x="3357820" y="23764"/>
                      </a:lnTo>
                      <a:cubicBezTo>
                        <a:pt x="3356552" y="25336"/>
                        <a:pt x="3355115" y="26832"/>
                        <a:pt x="3353678" y="28243"/>
                      </a:cubicBezTo>
                      <a:lnTo>
                        <a:pt x="3352073" y="29764"/>
                      </a:lnTo>
                      <a:lnTo>
                        <a:pt x="3349116" y="32299"/>
                      </a:lnTo>
                      <a:lnTo>
                        <a:pt x="3346411" y="34412"/>
                      </a:lnTo>
                      <a:lnTo>
                        <a:pt x="3342863" y="36778"/>
                      </a:lnTo>
                      <a:cubicBezTo>
                        <a:pt x="3341680" y="37538"/>
                        <a:pt x="3340496" y="38383"/>
                        <a:pt x="3339144" y="39144"/>
                      </a:cubicBezTo>
                      <a:lnTo>
                        <a:pt x="3339144" y="39144"/>
                      </a:lnTo>
                      <a:lnTo>
                        <a:pt x="1464098" y="1129238"/>
                      </a:lnTo>
                      <a:cubicBezTo>
                        <a:pt x="1461140" y="1130954"/>
                        <a:pt x="1458014" y="1132509"/>
                        <a:pt x="1454887" y="1133886"/>
                      </a:cubicBezTo>
                      <a:lnTo>
                        <a:pt x="1452183" y="1135069"/>
                      </a:lnTo>
                      <a:cubicBezTo>
                        <a:pt x="1449648" y="1136083"/>
                        <a:pt x="1447113" y="1137097"/>
                        <a:pt x="1444493" y="1137942"/>
                      </a:cubicBezTo>
                      <a:lnTo>
                        <a:pt x="1441705" y="1138872"/>
                      </a:lnTo>
                      <a:cubicBezTo>
                        <a:pt x="1440014" y="1139463"/>
                        <a:pt x="1438409" y="1139886"/>
                        <a:pt x="1436719" y="1140308"/>
                      </a:cubicBezTo>
                      <a:lnTo>
                        <a:pt x="1432832" y="1141407"/>
                      </a:lnTo>
                      <a:lnTo>
                        <a:pt x="1427508" y="1142505"/>
                      </a:lnTo>
                      <a:lnTo>
                        <a:pt x="1423790" y="1143265"/>
                      </a:lnTo>
                      <a:cubicBezTo>
                        <a:pt x="1420156" y="1143942"/>
                        <a:pt x="1416438" y="1144449"/>
                        <a:pt x="1412720" y="1144787"/>
                      </a:cubicBezTo>
                      <a:lnTo>
                        <a:pt x="1409256" y="1144787"/>
                      </a:lnTo>
                      <a:lnTo>
                        <a:pt x="1402749" y="1144787"/>
                      </a:lnTo>
                      <a:lnTo>
                        <a:pt x="1388721" y="1144787"/>
                      </a:lnTo>
                      <a:lnTo>
                        <a:pt x="1383820" y="1144787"/>
                      </a:lnTo>
                      <a:lnTo>
                        <a:pt x="1379341" y="1144364"/>
                      </a:lnTo>
                      <a:cubicBezTo>
                        <a:pt x="1377651" y="1144364"/>
                        <a:pt x="1376045" y="1144364"/>
                        <a:pt x="1374440" y="1143857"/>
                      </a:cubicBezTo>
                      <a:lnTo>
                        <a:pt x="1370046" y="1143265"/>
                      </a:lnTo>
                      <a:lnTo>
                        <a:pt x="1364975" y="1142336"/>
                      </a:lnTo>
                      <a:lnTo>
                        <a:pt x="1360919" y="1141491"/>
                      </a:lnTo>
                      <a:lnTo>
                        <a:pt x="1354835" y="1140055"/>
                      </a:lnTo>
                      <a:lnTo>
                        <a:pt x="1351540" y="1139125"/>
                      </a:lnTo>
                      <a:cubicBezTo>
                        <a:pt x="1347906" y="1138111"/>
                        <a:pt x="1344441" y="1136928"/>
                        <a:pt x="1341061" y="1135660"/>
                      </a:cubicBezTo>
                      <a:lnTo>
                        <a:pt x="1336160" y="1133548"/>
                      </a:lnTo>
                      <a:lnTo>
                        <a:pt x="1333625" y="1132449"/>
                      </a:lnTo>
                      <a:cubicBezTo>
                        <a:pt x="1331174" y="1131266"/>
                        <a:pt x="1328808" y="1129999"/>
                        <a:pt x="1326526" y="1128731"/>
                      </a:cubicBezTo>
                      <a:lnTo>
                        <a:pt x="28977" y="380200"/>
                      </a:lnTo>
                      <a:cubicBezTo>
                        <a:pt x="16690" y="374073"/>
                        <a:pt x="7099" y="363629"/>
                        <a:pt x="2020" y="350877"/>
                      </a:cubicBezTo>
                      <a:cubicBezTo>
                        <a:pt x="846" y="347396"/>
                        <a:pt x="245" y="343736"/>
                        <a:pt x="245" y="340061"/>
                      </a:cubicBezTo>
                      <a:lnTo>
                        <a:pt x="245" y="340061"/>
                      </a:lnTo>
                      <a:lnTo>
                        <a:pt x="-684" y="603035"/>
                      </a:lnTo>
                      <a:cubicBezTo>
                        <a:pt x="-684" y="617570"/>
                        <a:pt x="8865" y="632104"/>
                        <a:pt x="28047" y="643174"/>
                      </a:cubicBezTo>
                      <a:lnTo>
                        <a:pt x="1324668" y="1391790"/>
                      </a:lnTo>
                      <a:cubicBezTo>
                        <a:pt x="1326949" y="1393142"/>
                        <a:pt x="1329315" y="1394325"/>
                        <a:pt x="1331766" y="1395508"/>
                      </a:cubicBezTo>
                      <a:lnTo>
                        <a:pt x="1334301" y="1396607"/>
                      </a:lnTo>
                      <a:lnTo>
                        <a:pt x="1338695" y="1398550"/>
                      </a:lnTo>
                      <a:lnTo>
                        <a:pt x="1339202" y="1398550"/>
                      </a:lnTo>
                      <a:cubicBezTo>
                        <a:pt x="1342582" y="1399818"/>
                        <a:pt x="1346047" y="1401001"/>
                        <a:pt x="1349680" y="1402015"/>
                      </a:cubicBezTo>
                      <a:lnTo>
                        <a:pt x="1350526" y="1402015"/>
                      </a:lnTo>
                      <a:lnTo>
                        <a:pt x="1352976" y="1402606"/>
                      </a:lnTo>
                      <a:lnTo>
                        <a:pt x="1359061" y="1404128"/>
                      </a:lnTo>
                      <a:lnTo>
                        <a:pt x="1360666" y="1404128"/>
                      </a:lnTo>
                      <a:lnTo>
                        <a:pt x="1363032" y="1404128"/>
                      </a:lnTo>
                      <a:lnTo>
                        <a:pt x="1368187" y="1405057"/>
                      </a:lnTo>
                      <a:lnTo>
                        <a:pt x="1370299" y="1405057"/>
                      </a:lnTo>
                      <a:lnTo>
                        <a:pt x="1372581" y="1405057"/>
                      </a:lnTo>
                      <a:lnTo>
                        <a:pt x="1377398" y="1405649"/>
                      </a:lnTo>
                      <a:cubicBezTo>
                        <a:pt x="1378184" y="1405607"/>
                        <a:pt x="1378978" y="1405607"/>
                        <a:pt x="1379763" y="1405649"/>
                      </a:cubicBezTo>
                      <a:lnTo>
                        <a:pt x="1381876" y="1405649"/>
                      </a:lnTo>
                      <a:lnTo>
                        <a:pt x="1386862" y="1405649"/>
                      </a:lnTo>
                      <a:lnTo>
                        <a:pt x="1389312" y="1405649"/>
                      </a:lnTo>
                      <a:lnTo>
                        <a:pt x="1400805" y="1405649"/>
                      </a:lnTo>
                      <a:lnTo>
                        <a:pt x="1407396" y="1405649"/>
                      </a:lnTo>
                      <a:lnTo>
                        <a:pt x="1410100" y="1405649"/>
                      </a:lnTo>
                      <a:lnTo>
                        <a:pt x="1410861" y="1405649"/>
                      </a:lnTo>
                      <a:cubicBezTo>
                        <a:pt x="1414579" y="1405649"/>
                        <a:pt x="1418297" y="1404804"/>
                        <a:pt x="1421931" y="1404128"/>
                      </a:cubicBezTo>
                      <a:lnTo>
                        <a:pt x="1423283" y="1404128"/>
                      </a:lnTo>
                      <a:lnTo>
                        <a:pt x="1426410" y="1403452"/>
                      </a:lnTo>
                      <a:lnTo>
                        <a:pt x="1431733" y="1402353"/>
                      </a:lnTo>
                      <a:lnTo>
                        <a:pt x="1435621" y="1401255"/>
                      </a:lnTo>
                      <a:lnTo>
                        <a:pt x="1440184" y="1401762"/>
                      </a:lnTo>
                      <a:lnTo>
                        <a:pt x="1441282" y="1401762"/>
                      </a:lnTo>
                      <a:lnTo>
                        <a:pt x="1442972" y="1401085"/>
                      </a:lnTo>
                      <a:cubicBezTo>
                        <a:pt x="1445592" y="1400241"/>
                        <a:pt x="1448127" y="1399227"/>
                        <a:pt x="1450577" y="1398213"/>
                      </a:cubicBezTo>
                      <a:lnTo>
                        <a:pt x="1453366" y="1397029"/>
                      </a:lnTo>
                      <a:cubicBezTo>
                        <a:pt x="1456518" y="1395652"/>
                        <a:pt x="1459619" y="1394097"/>
                        <a:pt x="1462577" y="1392382"/>
                      </a:cubicBezTo>
                      <a:lnTo>
                        <a:pt x="3337624" y="302288"/>
                      </a:lnTo>
                      <a:lnTo>
                        <a:pt x="3338807" y="301612"/>
                      </a:lnTo>
                      <a:lnTo>
                        <a:pt x="3341341" y="299921"/>
                      </a:lnTo>
                      <a:cubicBezTo>
                        <a:pt x="3342524" y="299203"/>
                        <a:pt x="3343708" y="298409"/>
                        <a:pt x="3344806" y="297556"/>
                      </a:cubicBezTo>
                      <a:cubicBezTo>
                        <a:pt x="3345820" y="296879"/>
                        <a:pt x="3346665" y="296119"/>
                        <a:pt x="3347594" y="295443"/>
                      </a:cubicBezTo>
                      <a:lnTo>
                        <a:pt x="3350552" y="292992"/>
                      </a:lnTo>
                      <a:lnTo>
                        <a:pt x="3351144" y="292485"/>
                      </a:lnTo>
                      <a:cubicBezTo>
                        <a:pt x="3351482" y="292139"/>
                        <a:pt x="3351820" y="291775"/>
                        <a:pt x="3352158" y="291386"/>
                      </a:cubicBezTo>
                      <a:cubicBezTo>
                        <a:pt x="3353595" y="289975"/>
                        <a:pt x="3355031" y="288480"/>
                        <a:pt x="3356299" y="286908"/>
                      </a:cubicBezTo>
                      <a:lnTo>
                        <a:pt x="3357228" y="285979"/>
                      </a:lnTo>
                      <a:cubicBezTo>
                        <a:pt x="3357482" y="285657"/>
                        <a:pt x="3357651" y="285319"/>
                        <a:pt x="3357820" y="284965"/>
                      </a:cubicBezTo>
                      <a:cubicBezTo>
                        <a:pt x="3358665" y="283866"/>
                        <a:pt x="3359425" y="282683"/>
                        <a:pt x="3360185" y="281584"/>
                      </a:cubicBezTo>
                      <a:cubicBezTo>
                        <a:pt x="3360947" y="280486"/>
                        <a:pt x="3360862" y="280655"/>
                        <a:pt x="3361115" y="280148"/>
                      </a:cubicBezTo>
                      <a:cubicBezTo>
                        <a:pt x="3361369" y="279641"/>
                        <a:pt x="3361115" y="279641"/>
                        <a:pt x="3361115" y="279387"/>
                      </a:cubicBezTo>
                      <a:cubicBezTo>
                        <a:pt x="3361622" y="278407"/>
                        <a:pt x="3362129" y="277393"/>
                        <a:pt x="3362552" y="276345"/>
                      </a:cubicBezTo>
                      <a:lnTo>
                        <a:pt x="3363397" y="274655"/>
                      </a:lnTo>
                      <a:cubicBezTo>
                        <a:pt x="3363397" y="274435"/>
                        <a:pt x="3363397" y="274198"/>
                        <a:pt x="3363397" y="273979"/>
                      </a:cubicBezTo>
                      <a:cubicBezTo>
                        <a:pt x="3363397" y="273049"/>
                        <a:pt x="3363904" y="272120"/>
                        <a:pt x="3364241" y="271106"/>
                      </a:cubicBezTo>
                      <a:cubicBezTo>
                        <a:pt x="3364411" y="270472"/>
                        <a:pt x="3364580" y="269821"/>
                        <a:pt x="3364749" y="269162"/>
                      </a:cubicBezTo>
                      <a:cubicBezTo>
                        <a:pt x="3364749" y="268993"/>
                        <a:pt x="3364749" y="268824"/>
                        <a:pt x="3364749" y="268655"/>
                      </a:cubicBezTo>
                      <a:cubicBezTo>
                        <a:pt x="3364749" y="267557"/>
                        <a:pt x="3364749" y="266542"/>
                        <a:pt x="3364749" y="265528"/>
                      </a:cubicBezTo>
                      <a:cubicBezTo>
                        <a:pt x="3364749" y="264878"/>
                        <a:pt x="3364749" y="264236"/>
                        <a:pt x="3364749" y="263585"/>
                      </a:cubicBezTo>
                      <a:lnTo>
                        <a:pt x="3364749" y="262740"/>
                      </a:lnTo>
                      <a:lnTo>
                        <a:pt x="3365678" y="-319"/>
                      </a:lnTo>
                      <a:cubicBezTo>
                        <a:pt x="3366861" y="526"/>
                        <a:pt x="3366861" y="1455"/>
                        <a:pt x="3366861" y="2385"/>
                      </a:cubicBezTo>
                      <a:close/>
                    </a:path>
                  </a:pathLst>
                </a:custGeom>
                <a:solidFill>
                  <a:srgbClr val="BFE2FD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9" name="">
                  <a:extLst>
                    <a:ext uri="{FF2B5EF4-FFF2-40B4-BE49-F238E27FC236}">
                      <a16:creationId xmlns:a16="http://schemas.microsoft.com/office/drawing/2014/main" id="{37334FE1-91E3-4075-A53C-7C62604B3845}"/>
                    </a:ext>
                  </a:extLst>
                </p:cNvPr>
                <p:cNvSpPr/>
                <p:nvPr/>
              </p:nvSpPr>
              <p:spPr>
                <a:xfrm>
                  <a:off x="4745113" y="3623780"/>
                  <a:ext cx="3369658" cy="1127698"/>
                </a:xfrm>
                <a:custGeom>
                  <a:avLst/>
                  <a:gdLst>
                    <a:gd name="connsiteX0" fmla="*/ 1394382 w 3369658"/>
                    <a:gd name="connsiteY0" fmla="*/ 1127379 h 1127698"/>
                    <a:gd name="connsiteX1" fmla="*/ 1390411 w 3369658"/>
                    <a:gd name="connsiteY1" fmla="*/ 1127379 h 1127698"/>
                    <a:gd name="connsiteX2" fmla="*/ 1387876 w 3369658"/>
                    <a:gd name="connsiteY2" fmla="*/ 1127379 h 1127698"/>
                    <a:gd name="connsiteX3" fmla="*/ 1382890 w 3369658"/>
                    <a:gd name="connsiteY3" fmla="*/ 1127379 h 1127698"/>
                    <a:gd name="connsiteX4" fmla="*/ 1380693 w 3369658"/>
                    <a:gd name="connsiteY4" fmla="*/ 1127379 h 1127698"/>
                    <a:gd name="connsiteX5" fmla="*/ 1379341 w 3369658"/>
                    <a:gd name="connsiteY5" fmla="*/ 1127379 h 1127698"/>
                    <a:gd name="connsiteX6" fmla="*/ 1378327 w 3369658"/>
                    <a:gd name="connsiteY6" fmla="*/ 1127379 h 1127698"/>
                    <a:gd name="connsiteX7" fmla="*/ 1373426 w 3369658"/>
                    <a:gd name="connsiteY7" fmla="*/ 1126872 h 1127698"/>
                    <a:gd name="connsiteX8" fmla="*/ 1372412 w 3369658"/>
                    <a:gd name="connsiteY8" fmla="*/ 1126872 h 1127698"/>
                    <a:gd name="connsiteX9" fmla="*/ 1371060 w 3369658"/>
                    <a:gd name="connsiteY9" fmla="*/ 1126872 h 1127698"/>
                    <a:gd name="connsiteX10" fmla="*/ 1369031 w 3369658"/>
                    <a:gd name="connsiteY10" fmla="*/ 1126872 h 1127698"/>
                    <a:gd name="connsiteX11" fmla="*/ 1363792 w 3369658"/>
                    <a:gd name="connsiteY11" fmla="*/ 1125943 h 1127698"/>
                    <a:gd name="connsiteX12" fmla="*/ 1362778 w 3369658"/>
                    <a:gd name="connsiteY12" fmla="*/ 1125943 h 1127698"/>
                    <a:gd name="connsiteX13" fmla="*/ 1361342 w 3369658"/>
                    <a:gd name="connsiteY13" fmla="*/ 1125943 h 1127698"/>
                    <a:gd name="connsiteX14" fmla="*/ 1359652 w 3369658"/>
                    <a:gd name="connsiteY14" fmla="*/ 1125943 h 1127698"/>
                    <a:gd name="connsiteX15" fmla="*/ 1353568 w 3369658"/>
                    <a:gd name="connsiteY15" fmla="*/ 1124422 h 1127698"/>
                    <a:gd name="connsiteX16" fmla="*/ 1352469 w 3369658"/>
                    <a:gd name="connsiteY16" fmla="*/ 1124422 h 1127698"/>
                    <a:gd name="connsiteX17" fmla="*/ 1351033 w 3369658"/>
                    <a:gd name="connsiteY17" fmla="*/ 1124422 h 1127698"/>
                    <a:gd name="connsiteX18" fmla="*/ 1350441 w 3369658"/>
                    <a:gd name="connsiteY18" fmla="*/ 1124422 h 1127698"/>
                    <a:gd name="connsiteX19" fmla="*/ 1339540 w 3369658"/>
                    <a:gd name="connsiteY19" fmla="*/ 1120704 h 1127698"/>
                    <a:gd name="connsiteX20" fmla="*/ 1339033 w 3369658"/>
                    <a:gd name="connsiteY20" fmla="*/ 1120704 h 1127698"/>
                    <a:gd name="connsiteX21" fmla="*/ 1335399 w 3369658"/>
                    <a:gd name="connsiteY21" fmla="*/ 1119098 h 1127698"/>
                    <a:gd name="connsiteX22" fmla="*/ 1333540 w 3369658"/>
                    <a:gd name="connsiteY22" fmla="*/ 1118337 h 1127698"/>
                    <a:gd name="connsiteX23" fmla="*/ 1331935 w 3369658"/>
                    <a:gd name="connsiteY23" fmla="*/ 1117661 h 1127698"/>
                    <a:gd name="connsiteX24" fmla="*/ 1324667 w 3369658"/>
                    <a:gd name="connsiteY24" fmla="*/ 1113859 h 1127698"/>
                    <a:gd name="connsiteX25" fmla="*/ -684 w 3369658"/>
                    <a:gd name="connsiteY25" fmla="*/ 347581 h 1127698"/>
                    <a:gd name="connsiteX26" fmla="*/ 1344 w 3369658"/>
                    <a:gd name="connsiteY26" fmla="*/ 343864 h 1127698"/>
                    <a:gd name="connsiteX27" fmla="*/ 1326949 w 3369658"/>
                    <a:gd name="connsiteY27" fmla="*/ 1107098 h 1127698"/>
                    <a:gd name="connsiteX28" fmla="*/ 1333963 w 3369658"/>
                    <a:gd name="connsiteY28" fmla="*/ 1110732 h 1127698"/>
                    <a:gd name="connsiteX29" fmla="*/ 1335399 w 3369658"/>
                    <a:gd name="connsiteY29" fmla="*/ 1111408 h 1127698"/>
                    <a:gd name="connsiteX30" fmla="*/ 1337259 w 3369658"/>
                    <a:gd name="connsiteY30" fmla="*/ 1112253 h 1127698"/>
                    <a:gd name="connsiteX31" fmla="*/ 1340723 w 3369658"/>
                    <a:gd name="connsiteY31" fmla="*/ 1113690 h 1127698"/>
                    <a:gd name="connsiteX32" fmla="*/ 1340723 w 3369658"/>
                    <a:gd name="connsiteY32" fmla="*/ 1115887 h 1127698"/>
                    <a:gd name="connsiteX33" fmla="*/ 1341484 w 3369658"/>
                    <a:gd name="connsiteY33" fmla="*/ 1113859 h 1127698"/>
                    <a:gd name="connsiteX34" fmla="*/ 1351793 w 3369658"/>
                    <a:gd name="connsiteY34" fmla="*/ 1117323 h 1127698"/>
                    <a:gd name="connsiteX35" fmla="*/ 1352300 w 3369658"/>
                    <a:gd name="connsiteY35" fmla="*/ 1117323 h 1127698"/>
                    <a:gd name="connsiteX36" fmla="*/ 1353821 w 3369658"/>
                    <a:gd name="connsiteY36" fmla="*/ 1117323 h 1127698"/>
                    <a:gd name="connsiteX37" fmla="*/ 1355089 w 3369658"/>
                    <a:gd name="connsiteY37" fmla="*/ 1117323 h 1127698"/>
                    <a:gd name="connsiteX38" fmla="*/ 1361004 w 3369658"/>
                    <a:gd name="connsiteY38" fmla="*/ 1118760 h 1127698"/>
                    <a:gd name="connsiteX39" fmla="*/ 1362610 w 3369658"/>
                    <a:gd name="connsiteY39" fmla="*/ 1118760 h 1127698"/>
                    <a:gd name="connsiteX40" fmla="*/ 1363877 w 3369658"/>
                    <a:gd name="connsiteY40" fmla="*/ 1118760 h 1127698"/>
                    <a:gd name="connsiteX41" fmla="*/ 1364975 w 3369658"/>
                    <a:gd name="connsiteY41" fmla="*/ 1118760 h 1127698"/>
                    <a:gd name="connsiteX42" fmla="*/ 1370046 w 3369658"/>
                    <a:gd name="connsiteY42" fmla="*/ 1119605 h 1127698"/>
                    <a:gd name="connsiteX43" fmla="*/ 1374355 w 3369658"/>
                    <a:gd name="connsiteY43" fmla="*/ 1120197 h 1127698"/>
                    <a:gd name="connsiteX44" fmla="*/ 1379172 w 3369658"/>
                    <a:gd name="connsiteY44" fmla="*/ 1120788 h 1127698"/>
                    <a:gd name="connsiteX45" fmla="*/ 1383566 w 3369658"/>
                    <a:gd name="connsiteY45" fmla="*/ 1120788 h 1127698"/>
                    <a:gd name="connsiteX46" fmla="*/ 1388468 w 3369658"/>
                    <a:gd name="connsiteY46" fmla="*/ 1120788 h 1127698"/>
                    <a:gd name="connsiteX47" fmla="*/ 1391932 w 3369658"/>
                    <a:gd name="connsiteY47" fmla="*/ 1120788 h 1127698"/>
                    <a:gd name="connsiteX48" fmla="*/ 1402326 w 3369658"/>
                    <a:gd name="connsiteY48" fmla="*/ 1120788 h 1127698"/>
                    <a:gd name="connsiteX49" fmla="*/ 1408748 w 3369658"/>
                    <a:gd name="connsiteY49" fmla="*/ 1120788 h 1127698"/>
                    <a:gd name="connsiteX50" fmla="*/ 1411368 w 3369658"/>
                    <a:gd name="connsiteY50" fmla="*/ 1120788 h 1127698"/>
                    <a:gd name="connsiteX51" fmla="*/ 1412382 w 3369658"/>
                    <a:gd name="connsiteY51" fmla="*/ 1122732 h 1127698"/>
                    <a:gd name="connsiteX52" fmla="*/ 1412382 w 3369658"/>
                    <a:gd name="connsiteY52" fmla="*/ 1120619 h 1127698"/>
                    <a:gd name="connsiteX53" fmla="*/ 1423283 w 3369658"/>
                    <a:gd name="connsiteY53" fmla="*/ 1119183 h 1127698"/>
                    <a:gd name="connsiteX54" fmla="*/ 1423790 w 3369658"/>
                    <a:gd name="connsiteY54" fmla="*/ 1119183 h 1127698"/>
                    <a:gd name="connsiteX55" fmla="*/ 1425480 w 3369658"/>
                    <a:gd name="connsiteY55" fmla="*/ 1118760 h 1127698"/>
                    <a:gd name="connsiteX56" fmla="*/ 1427424 w 3369658"/>
                    <a:gd name="connsiteY56" fmla="*/ 1118760 h 1127698"/>
                    <a:gd name="connsiteX57" fmla="*/ 1432156 w 3369658"/>
                    <a:gd name="connsiteY57" fmla="*/ 1117746 h 1127698"/>
                    <a:gd name="connsiteX58" fmla="*/ 1434775 w 3369658"/>
                    <a:gd name="connsiteY58" fmla="*/ 1117070 h 1127698"/>
                    <a:gd name="connsiteX59" fmla="*/ 1436803 w 3369658"/>
                    <a:gd name="connsiteY59" fmla="*/ 1116563 h 1127698"/>
                    <a:gd name="connsiteX60" fmla="*/ 1440859 w 3369658"/>
                    <a:gd name="connsiteY60" fmla="*/ 1115380 h 1127698"/>
                    <a:gd name="connsiteX61" fmla="*/ 1441451 w 3369658"/>
                    <a:gd name="connsiteY61" fmla="*/ 1115380 h 1127698"/>
                    <a:gd name="connsiteX62" fmla="*/ 1442719 w 3369658"/>
                    <a:gd name="connsiteY62" fmla="*/ 1114958 h 1127698"/>
                    <a:gd name="connsiteX63" fmla="*/ 1443648 w 3369658"/>
                    <a:gd name="connsiteY63" fmla="*/ 1114958 h 1127698"/>
                    <a:gd name="connsiteX64" fmla="*/ 1451169 w 3369658"/>
                    <a:gd name="connsiteY64" fmla="*/ 1112084 h 1127698"/>
                    <a:gd name="connsiteX65" fmla="*/ 1452014 w 3369658"/>
                    <a:gd name="connsiteY65" fmla="*/ 1112084 h 1127698"/>
                    <a:gd name="connsiteX66" fmla="*/ 1453873 w 3369658"/>
                    <a:gd name="connsiteY66" fmla="*/ 1111239 h 1127698"/>
                    <a:gd name="connsiteX67" fmla="*/ 1462830 w 3369658"/>
                    <a:gd name="connsiteY67" fmla="*/ 1106676 h 1127698"/>
                    <a:gd name="connsiteX68" fmla="*/ 3366861 w 3369658"/>
                    <a:gd name="connsiteY68" fmla="*/ -319 h 1127698"/>
                    <a:gd name="connsiteX69" fmla="*/ 3368974 w 3369658"/>
                    <a:gd name="connsiteY69" fmla="*/ 3399 h 1127698"/>
                    <a:gd name="connsiteX70" fmla="*/ 1464605 w 3369658"/>
                    <a:gd name="connsiteY70" fmla="*/ 1110479 h 1127698"/>
                    <a:gd name="connsiteX71" fmla="*/ 1455225 w 3369658"/>
                    <a:gd name="connsiteY71" fmla="*/ 1115211 h 1127698"/>
                    <a:gd name="connsiteX72" fmla="*/ 1453197 w 3369658"/>
                    <a:gd name="connsiteY72" fmla="*/ 1116056 h 1127698"/>
                    <a:gd name="connsiteX73" fmla="*/ 1452352 w 3369658"/>
                    <a:gd name="connsiteY73" fmla="*/ 1116056 h 1127698"/>
                    <a:gd name="connsiteX74" fmla="*/ 1444577 w 3369658"/>
                    <a:gd name="connsiteY74" fmla="*/ 1119014 h 1127698"/>
                    <a:gd name="connsiteX75" fmla="*/ 1443902 w 3369658"/>
                    <a:gd name="connsiteY75" fmla="*/ 1119014 h 1127698"/>
                    <a:gd name="connsiteX76" fmla="*/ 1442803 w 3369658"/>
                    <a:gd name="connsiteY76" fmla="*/ 1119014 h 1127698"/>
                    <a:gd name="connsiteX77" fmla="*/ 1442127 w 3369658"/>
                    <a:gd name="connsiteY77" fmla="*/ 1119014 h 1127698"/>
                    <a:gd name="connsiteX78" fmla="*/ 1437479 w 3369658"/>
                    <a:gd name="connsiteY78" fmla="*/ 1120365 h 1127698"/>
                    <a:gd name="connsiteX79" fmla="*/ 1435536 w 3369658"/>
                    <a:gd name="connsiteY79" fmla="*/ 1120872 h 1127698"/>
                    <a:gd name="connsiteX80" fmla="*/ 1432747 w 3369658"/>
                    <a:gd name="connsiteY80" fmla="*/ 1121633 h 1127698"/>
                    <a:gd name="connsiteX81" fmla="*/ 1427846 w 3369658"/>
                    <a:gd name="connsiteY81" fmla="*/ 1122647 h 1127698"/>
                    <a:gd name="connsiteX82" fmla="*/ 1425987 w 3369658"/>
                    <a:gd name="connsiteY82" fmla="*/ 1122647 h 1127698"/>
                    <a:gd name="connsiteX83" fmla="*/ 1424128 w 3369658"/>
                    <a:gd name="connsiteY83" fmla="*/ 1123070 h 1127698"/>
                    <a:gd name="connsiteX84" fmla="*/ 1423536 w 3369658"/>
                    <a:gd name="connsiteY84" fmla="*/ 1123070 h 1127698"/>
                    <a:gd name="connsiteX85" fmla="*/ 1412382 w 3369658"/>
                    <a:gd name="connsiteY85" fmla="*/ 1124591 h 1127698"/>
                    <a:gd name="connsiteX86" fmla="*/ 1411537 w 3369658"/>
                    <a:gd name="connsiteY86" fmla="*/ 1124591 h 1127698"/>
                    <a:gd name="connsiteX87" fmla="*/ 1408833 w 3369658"/>
                    <a:gd name="connsiteY87" fmla="*/ 1124591 h 1127698"/>
                    <a:gd name="connsiteX88" fmla="*/ 1402242 w 3369658"/>
                    <a:gd name="connsiteY88" fmla="*/ 1124591 h 1127698"/>
                    <a:gd name="connsiteX89" fmla="*/ 1394382 w 3369658"/>
                    <a:gd name="connsiteY89" fmla="*/ 1124591 h 1127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369658" h="1127698">
                      <a:moveTo>
                        <a:pt x="1394382" y="1127379"/>
                      </a:moveTo>
                      <a:lnTo>
                        <a:pt x="1390411" y="1127379"/>
                      </a:lnTo>
                      <a:lnTo>
                        <a:pt x="1387876" y="1127379"/>
                      </a:lnTo>
                      <a:lnTo>
                        <a:pt x="1382890" y="1127379"/>
                      </a:lnTo>
                      <a:lnTo>
                        <a:pt x="1380693" y="1127379"/>
                      </a:lnTo>
                      <a:lnTo>
                        <a:pt x="1379341" y="1127379"/>
                      </a:lnTo>
                      <a:lnTo>
                        <a:pt x="1378327" y="1127379"/>
                      </a:lnTo>
                      <a:lnTo>
                        <a:pt x="1373426" y="1126872"/>
                      </a:lnTo>
                      <a:lnTo>
                        <a:pt x="1372412" y="1126872"/>
                      </a:lnTo>
                      <a:lnTo>
                        <a:pt x="1371060" y="1126872"/>
                      </a:lnTo>
                      <a:lnTo>
                        <a:pt x="1369031" y="1126872"/>
                      </a:lnTo>
                      <a:lnTo>
                        <a:pt x="1363792" y="1125943"/>
                      </a:lnTo>
                      <a:lnTo>
                        <a:pt x="1362778" y="1125943"/>
                      </a:lnTo>
                      <a:lnTo>
                        <a:pt x="1361342" y="1125943"/>
                      </a:lnTo>
                      <a:lnTo>
                        <a:pt x="1359652" y="1125943"/>
                      </a:lnTo>
                      <a:lnTo>
                        <a:pt x="1353568" y="1124422"/>
                      </a:lnTo>
                      <a:lnTo>
                        <a:pt x="1352469" y="1124422"/>
                      </a:lnTo>
                      <a:lnTo>
                        <a:pt x="1351033" y="1124422"/>
                      </a:lnTo>
                      <a:lnTo>
                        <a:pt x="1350441" y="1124422"/>
                      </a:lnTo>
                      <a:cubicBezTo>
                        <a:pt x="1346300" y="1123154"/>
                        <a:pt x="1342836" y="1121971"/>
                        <a:pt x="1339540" y="1120704"/>
                      </a:cubicBezTo>
                      <a:lnTo>
                        <a:pt x="1339033" y="1120704"/>
                      </a:lnTo>
                      <a:lnTo>
                        <a:pt x="1335399" y="1119098"/>
                      </a:lnTo>
                      <a:lnTo>
                        <a:pt x="1333540" y="1118337"/>
                      </a:lnTo>
                      <a:lnTo>
                        <a:pt x="1331935" y="1117661"/>
                      </a:lnTo>
                      <a:cubicBezTo>
                        <a:pt x="1329484" y="1116394"/>
                        <a:pt x="1327033" y="1115211"/>
                        <a:pt x="1324667" y="1113859"/>
                      </a:cubicBezTo>
                      <a:lnTo>
                        <a:pt x="-684" y="347581"/>
                      </a:lnTo>
                      <a:lnTo>
                        <a:pt x="1344" y="343864"/>
                      </a:lnTo>
                      <a:lnTo>
                        <a:pt x="1326949" y="1107098"/>
                      </a:lnTo>
                      <a:cubicBezTo>
                        <a:pt x="1329214" y="1108442"/>
                        <a:pt x="1331554" y="1109659"/>
                        <a:pt x="1333963" y="1110732"/>
                      </a:cubicBezTo>
                      <a:lnTo>
                        <a:pt x="1335399" y="1111408"/>
                      </a:lnTo>
                      <a:lnTo>
                        <a:pt x="1337259" y="1112253"/>
                      </a:lnTo>
                      <a:lnTo>
                        <a:pt x="1340723" y="1113690"/>
                      </a:lnTo>
                      <a:lnTo>
                        <a:pt x="1340723" y="1115887"/>
                      </a:lnTo>
                      <a:lnTo>
                        <a:pt x="1341484" y="1113859"/>
                      </a:lnTo>
                      <a:cubicBezTo>
                        <a:pt x="1344855" y="1115202"/>
                        <a:pt x="1348294" y="1116360"/>
                        <a:pt x="1351793" y="1117323"/>
                      </a:cubicBezTo>
                      <a:lnTo>
                        <a:pt x="1352300" y="1117323"/>
                      </a:lnTo>
                      <a:lnTo>
                        <a:pt x="1353821" y="1117323"/>
                      </a:lnTo>
                      <a:lnTo>
                        <a:pt x="1355089" y="1117323"/>
                      </a:lnTo>
                      <a:lnTo>
                        <a:pt x="1361004" y="1118760"/>
                      </a:lnTo>
                      <a:lnTo>
                        <a:pt x="1362610" y="1118760"/>
                      </a:lnTo>
                      <a:lnTo>
                        <a:pt x="1363877" y="1118760"/>
                      </a:lnTo>
                      <a:lnTo>
                        <a:pt x="1364975" y="1118760"/>
                      </a:lnTo>
                      <a:lnTo>
                        <a:pt x="1370046" y="1119605"/>
                      </a:lnTo>
                      <a:lnTo>
                        <a:pt x="1374355" y="1120197"/>
                      </a:lnTo>
                      <a:lnTo>
                        <a:pt x="1379172" y="1120788"/>
                      </a:lnTo>
                      <a:lnTo>
                        <a:pt x="1383566" y="1120788"/>
                      </a:lnTo>
                      <a:lnTo>
                        <a:pt x="1388468" y="1120788"/>
                      </a:lnTo>
                      <a:lnTo>
                        <a:pt x="1391932" y="1120788"/>
                      </a:lnTo>
                      <a:lnTo>
                        <a:pt x="1402326" y="1120788"/>
                      </a:lnTo>
                      <a:lnTo>
                        <a:pt x="1408748" y="1120788"/>
                      </a:lnTo>
                      <a:lnTo>
                        <a:pt x="1411368" y="1120788"/>
                      </a:lnTo>
                      <a:lnTo>
                        <a:pt x="1412382" y="1122732"/>
                      </a:lnTo>
                      <a:lnTo>
                        <a:pt x="1412382" y="1120619"/>
                      </a:lnTo>
                      <a:cubicBezTo>
                        <a:pt x="1416184" y="1120619"/>
                        <a:pt x="1419818" y="1119774"/>
                        <a:pt x="1423283" y="1119183"/>
                      </a:cubicBezTo>
                      <a:lnTo>
                        <a:pt x="1423790" y="1119183"/>
                      </a:lnTo>
                      <a:lnTo>
                        <a:pt x="1425480" y="1118760"/>
                      </a:lnTo>
                      <a:lnTo>
                        <a:pt x="1427424" y="1118760"/>
                      </a:lnTo>
                      <a:cubicBezTo>
                        <a:pt x="1429020" y="1118515"/>
                        <a:pt x="1430601" y="1118177"/>
                        <a:pt x="1432156" y="1117746"/>
                      </a:cubicBezTo>
                      <a:lnTo>
                        <a:pt x="1434775" y="1117070"/>
                      </a:lnTo>
                      <a:lnTo>
                        <a:pt x="1436803" y="1116563"/>
                      </a:lnTo>
                      <a:lnTo>
                        <a:pt x="1440859" y="1115380"/>
                      </a:lnTo>
                      <a:lnTo>
                        <a:pt x="1441451" y="1115380"/>
                      </a:lnTo>
                      <a:lnTo>
                        <a:pt x="1442719" y="1114958"/>
                      </a:lnTo>
                      <a:lnTo>
                        <a:pt x="1443648" y="1114958"/>
                      </a:lnTo>
                      <a:lnTo>
                        <a:pt x="1451169" y="1112084"/>
                      </a:lnTo>
                      <a:lnTo>
                        <a:pt x="1452014" y="1112084"/>
                      </a:lnTo>
                      <a:lnTo>
                        <a:pt x="1453873" y="1111239"/>
                      </a:lnTo>
                      <a:cubicBezTo>
                        <a:pt x="1456949" y="1109912"/>
                        <a:pt x="1459957" y="1108383"/>
                        <a:pt x="1462830" y="1106676"/>
                      </a:cubicBezTo>
                      <a:lnTo>
                        <a:pt x="3366861" y="-319"/>
                      </a:lnTo>
                      <a:lnTo>
                        <a:pt x="3368974" y="3399"/>
                      </a:lnTo>
                      <a:lnTo>
                        <a:pt x="1464605" y="1110479"/>
                      </a:lnTo>
                      <a:cubicBezTo>
                        <a:pt x="1461901" y="1112000"/>
                        <a:pt x="1458943" y="1113521"/>
                        <a:pt x="1455225" y="1115211"/>
                      </a:cubicBezTo>
                      <a:lnTo>
                        <a:pt x="1453197" y="1116056"/>
                      </a:lnTo>
                      <a:lnTo>
                        <a:pt x="1452352" y="1116056"/>
                      </a:lnTo>
                      <a:cubicBezTo>
                        <a:pt x="1449817" y="1117154"/>
                        <a:pt x="1447197" y="1118084"/>
                        <a:pt x="1444577" y="1119014"/>
                      </a:cubicBezTo>
                      <a:lnTo>
                        <a:pt x="1443902" y="1119014"/>
                      </a:lnTo>
                      <a:lnTo>
                        <a:pt x="1442803" y="1119014"/>
                      </a:lnTo>
                      <a:lnTo>
                        <a:pt x="1442127" y="1119014"/>
                      </a:lnTo>
                      <a:lnTo>
                        <a:pt x="1437479" y="1120365"/>
                      </a:lnTo>
                      <a:lnTo>
                        <a:pt x="1435536" y="1120872"/>
                      </a:lnTo>
                      <a:lnTo>
                        <a:pt x="1432747" y="1121633"/>
                      </a:lnTo>
                      <a:cubicBezTo>
                        <a:pt x="1431142" y="1121633"/>
                        <a:pt x="1429536" y="1122309"/>
                        <a:pt x="1427846" y="1122647"/>
                      </a:cubicBezTo>
                      <a:lnTo>
                        <a:pt x="1425987" y="1122647"/>
                      </a:lnTo>
                      <a:lnTo>
                        <a:pt x="1424128" y="1123070"/>
                      </a:lnTo>
                      <a:lnTo>
                        <a:pt x="1423536" y="1123070"/>
                      </a:lnTo>
                      <a:cubicBezTo>
                        <a:pt x="1419987" y="1123636"/>
                        <a:pt x="1416269" y="1124143"/>
                        <a:pt x="1412382" y="1124591"/>
                      </a:cubicBezTo>
                      <a:lnTo>
                        <a:pt x="1411537" y="1124591"/>
                      </a:lnTo>
                      <a:lnTo>
                        <a:pt x="1408833" y="1124591"/>
                      </a:lnTo>
                      <a:lnTo>
                        <a:pt x="1402242" y="1124591"/>
                      </a:lnTo>
                      <a:lnTo>
                        <a:pt x="1394382" y="1124591"/>
                      </a:lnTo>
                      <a:close/>
                    </a:path>
                  </a:pathLst>
                </a:custGeom>
                <a:solidFill>
                  <a:srgbClr val="5EB5F9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30" name="">
                  <a:extLst>
                    <a:ext uri="{FF2B5EF4-FFF2-40B4-BE49-F238E27FC236}">
                      <a16:creationId xmlns:a16="http://schemas.microsoft.com/office/drawing/2014/main" id="{08AD142E-CA3E-4BBD-AA0F-54F16587A711}"/>
                    </a:ext>
                  </a:extLst>
                </p:cNvPr>
                <p:cNvSpPr/>
                <p:nvPr/>
              </p:nvSpPr>
              <p:spPr>
                <a:xfrm>
                  <a:off x="4745113" y="3674482"/>
                  <a:ext cx="3369658" cy="1127698"/>
                </a:xfrm>
                <a:custGeom>
                  <a:avLst/>
                  <a:gdLst>
                    <a:gd name="connsiteX0" fmla="*/ 1394382 w 3369658"/>
                    <a:gd name="connsiteY0" fmla="*/ 1127379 h 1127698"/>
                    <a:gd name="connsiteX1" fmla="*/ 1390411 w 3369658"/>
                    <a:gd name="connsiteY1" fmla="*/ 1127379 h 1127698"/>
                    <a:gd name="connsiteX2" fmla="*/ 1387876 w 3369658"/>
                    <a:gd name="connsiteY2" fmla="*/ 1127379 h 1127698"/>
                    <a:gd name="connsiteX3" fmla="*/ 1382890 w 3369658"/>
                    <a:gd name="connsiteY3" fmla="*/ 1127379 h 1127698"/>
                    <a:gd name="connsiteX4" fmla="*/ 1380693 w 3369658"/>
                    <a:gd name="connsiteY4" fmla="*/ 1127379 h 1127698"/>
                    <a:gd name="connsiteX5" fmla="*/ 1379341 w 3369658"/>
                    <a:gd name="connsiteY5" fmla="*/ 1127379 h 1127698"/>
                    <a:gd name="connsiteX6" fmla="*/ 1378327 w 3369658"/>
                    <a:gd name="connsiteY6" fmla="*/ 1127379 h 1127698"/>
                    <a:gd name="connsiteX7" fmla="*/ 1373426 w 3369658"/>
                    <a:gd name="connsiteY7" fmla="*/ 1126872 h 1127698"/>
                    <a:gd name="connsiteX8" fmla="*/ 1372412 w 3369658"/>
                    <a:gd name="connsiteY8" fmla="*/ 1126872 h 1127698"/>
                    <a:gd name="connsiteX9" fmla="*/ 1371060 w 3369658"/>
                    <a:gd name="connsiteY9" fmla="*/ 1126872 h 1127698"/>
                    <a:gd name="connsiteX10" fmla="*/ 1369031 w 3369658"/>
                    <a:gd name="connsiteY10" fmla="*/ 1126872 h 1127698"/>
                    <a:gd name="connsiteX11" fmla="*/ 1363792 w 3369658"/>
                    <a:gd name="connsiteY11" fmla="*/ 1125943 h 1127698"/>
                    <a:gd name="connsiteX12" fmla="*/ 1362778 w 3369658"/>
                    <a:gd name="connsiteY12" fmla="*/ 1125943 h 1127698"/>
                    <a:gd name="connsiteX13" fmla="*/ 1361342 w 3369658"/>
                    <a:gd name="connsiteY13" fmla="*/ 1125943 h 1127698"/>
                    <a:gd name="connsiteX14" fmla="*/ 1359652 w 3369658"/>
                    <a:gd name="connsiteY14" fmla="*/ 1125943 h 1127698"/>
                    <a:gd name="connsiteX15" fmla="*/ 1353568 w 3369658"/>
                    <a:gd name="connsiteY15" fmla="*/ 1124422 h 1127698"/>
                    <a:gd name="connsiteX16" fmla="*/ 1352469 w 3369658"/>
                    <a:gd name="connsiteY16" fmla="*/ 1124422 h 1127698"/>
                    <a:gd name="connsiteX17" fmla="*/ 1351033 w 3369658"/>
                    <a:gd name="connsiteY17" fmla="*/ 1124422 h 1127698"/>
                    <a:gd name="connsiteX18" fmla="*/ 1350441 w 3369658"/>
                    <a:gd name="connsiteY18" fmla="*/ 1124422 h 1127698"/>
                    <a:gd name="connsiteX19" fmla="*/ 1339540 w 3369658"/>
                    <a:gd name="connsiteY19" fmla="*/ 1120704 h 1127698"/>
                    <a:gd name="connsiteX20" fmla="*/ 1339033 w 3369658"/>
                    <a:gd name="connsiteY20" fmla="*/ 1120704 h 1127698"/>
                    <a:gd name="connsiteX21" fmla="*/ 1335399 w 3369658"/>
                    <a:gd name="connsiteY21" fmla="*/ 1119098 h 1127698"/>
                    <a:gd name="connsiteX22" fmla="*/ 1333540 w 3369658"/>
                    <a:gd name="connsiteY22" fmla="*/ 1118337 h 1127698"/>
                    <a:gd name="connsiteX23" fmla="*/ 1331935 w 3369658"/>
                    <a:gd name="connsiteY23" fmla="*/ 1117661 h 1127698"/>
                    <a:gd name="connsiteX24" fmla="*/ 1324667 w 3369658"/>
                    <a:gd name="connsiteY24" fmla="*/ 1113859 h 1127698"/>
                    <a:gd name="connsiteX25" fmla="*/ -684 w 3369658"/>
                    <a:gd name="connsiteY25" fmla="*/ 347581 h 1127698"/>
                    <a:gd name="connsiteX26" fmla="*/ 1344 w 3369658"/>
                    <a:gd name="connsiteY26" fmla="*/ 343864 h 1127698"/>
                    <a:gd name="connsiteX27" fmla="*/ 1326949 w 3369658"/>
                    <a:gd name="connsiteY27" fmla="*/ 1107098 h 1127698"/>
                    <a:gd name="connsiteX28" fmla="*/ 1333963 w 3369658"/>
                    <a:gd name="connsiteY28" fmla="*/ 1110732 h 1127698"/>
                    <a:gd name="connsiteX29" fmla="*/ 1335399 w 3369658"/>
                    <a:gd name="connsiteY29" fmla="*/ 1111408 h 1127698"/>
                    <a:gd name="connsiteX30" fmla="*/ 1337259 w 3369658"/>
                    <a:gd name="connsiteY30" fmla="*/ 1112253 h 1127698"/>
                    <a:gd name="connsiteX31" fmla="*/ 1340723 w 3369658"/>
                    <a:gd name="connsiteY31" fmla="*/ 1113690 h 1127698"/>
                    <a:gd name="connsiteX32" fmla="*/ 1340723 w 3369658"/>
                    <a:gd name="connsiteY32" fmla="*/ 1115887 h 1127698"/>
                    <a:gd name="connsiteX33" fmla="*/ 1341484 w 3369658"/>
                    <a:gd name="connsiteY33" fmla="*/ 1113859 h 1127698"/>
                    <a:gd name="connsiteX34" fmla="*/ 1351793 w 3369658"/>
                    <a:gd name="connsiteY34" fmla="*/ 1117323 h 1127698"/>
                    <a:gd name="connsiteX35" fmla="*/ 1352300 w 3369658"/>
                    <a:gd name="connsiteY35" fmla="*/ 1117323 h 1127698"/>
                    <a:gd name="connsiteX36" fmla="*/ 1353821 w 3369658"/>
                    <a:gd name="connsiteY36" fmla="*/ 1117323 h 1127698"/>
                    <a:gd name="connsiteX37" fmla="*/ 1355089 w 3369658"/>
                    <a:gd name="connsiteY37" fmla="*/ 1117323 h 1127698"/>
                    <a:gd name="connsiteX38" fmla="*/ 1361004 w 3369658"/>
                    <a:gd name="connsiteY38" fmla="*/ 1118760 h 1127698"/>
                    <a:gd name="connsiteX39" fmla="*/ 1362610 w 3369658"/>
                    <a:gd name="connsiteY39" fmla="*/ 1118760 h 1127698"/>
                    <a:gd name="connsiteX40" fmla="*/ 1363877 w 3369658"/>
                    <a:gd name="connsiteY40" fmla="*/ 1118760 h 1127698"/>
                    <a:gd name="connsiteX41" fmla="*/ 1364975 w 3369658"/>
                    <a:gd name="connsiteY41" fmla="*/ 1118760 h 1127698"/>
                    <a:gd name="connsiteX42" fmla="*/ 1370046 w 3369658"/>
                    <a:gd name="connsiteY42" fmla="*/ 1119605 h 1127698"/>
                    <a:gd name="connsiteX43" fmla="*/ 1374355 w 3369658"/>
                    <a:gd name="connsiteY43" fmla="*/ 1120197 h 1127698"/>
                    <a:gd name="connsiteX44" fmla="*/ 1379172 w 3369658"/>
                    <a:gd name="connsiteY44" fmla="*/ 1120788 h 1127698"/>
                    <a:gd name="connsiteX45" fmla="*/ 1383566 w 3369658"/>
                    <a:gd name="connsiteY45" fmla="*/ 1120788 h 1127698"/>
                    <a:gd name="connsiteX46" fmla="*/ 1388468 w 3369658"/>
                    <a:gd name="connsiteY46" fmla="*/ 1120788 h 1127698"/>
                    <a:gd name="connsiteX47" fmla="*/ 1391932 w 3369658"/>
                    <a:gd name="connsiteY47" fmla="*/ 1120788 h 1127698"/>
                    <a:gd name="connsiteX48" fmla="*/ 1402326 w 3369658"/>
                    <a:gd name="connsiteY48" fmla="*/ 1120788 h 1127698"/>
                    <a:gd name="connsiteX49" fmla="*/ 1408748 w 3369658"/>
                    <a:gd name="connsiteY49" fmla="*/ 1120788 h 1127698"/>
                    <a:gd name="connsiteX50" fmla="*/ 1411368 w 3369658"/>
                    <a:gd name="connsiteY50" fmla="*/ 1120788 h 1127698"/>
                    <a:gd name="connsiteX51" fmla="*/ 1412382 w 3369658"/>
                    <a:gd name="connsiteY51" fmla="*/ 1122732 h 1127698"/>
                    <a:gd name="connsiteX52" fmla="*/ 1412382 w 3369658"/>
                    <a:gd name="connsiteY52" fmla="*/ 1120619 h 1127698"/>
                    <a:gd name="connsiteX53" fmla="*/ 1423283 w 3369658"/>
                    <a:gd name="connsiteY53" fmla="*/ 1119183 h 1127698"/>
                    <a:gd name="connsiteX54" fmla="*/ 1423790 w 3369658"/>
                    <a:gd name="connsiteY54" fmla="*/ 1119183 h 1127698"/>
                    <a:gd name="connsiteX55" fmla="*/ 1425480 w 3369658"/>
                    <a:gd name="connsiteY55" fmla="*/ 1118760 h 1127698"/>
                    <a:gd name="connsiteX56" fmla="*/ 1427424 w 3369658"/>
                    <a:gd name="connsiteY56" fmla="*/ 1118760 h 1127698"/>
                    <a:gd name="connsiteX57" fmla="*/ 1432156 w 3369658"/>
                    <a:gd name="connsiteY57" fmla="*/ 1117746 h 1127698"/>
                    <a:gd name="connsiteX58" fmla="*/ 1434775 w 3369658"/>
                    <a:gd name="connsiteY58" fmla="*/ 1117070 h 1127698"/>
                    <a:gd name="connsiteX59" fmla="*/ 1436803 w 3369658"/>
                    <a:gd name="connsiteY59" fmla="*/ 1116563 h 1127698"/>
                    <a:gd name="connsiteX60" fmla="*/ 1440859 w 3369658"/>
                    <a:gd name="connsiteY60" fmla="*/ 1115380 h 1127698"/>
                    <a:gd name="connsiteX61" fmla="*/ 1441451 w 3369658"/>
                    <a:gd name="connsiteY61" fmla="*/ 1115380 h 1127698"/>
                    <a:gd name="connsiteX62" fmla="*/ 1442719 w 3369658"/>
                    <a:gd name="connsiteY62" fmla="*/ 1114958 h 1127698"/>
                    <a:gd name="connsiteX63" fmla="*/ 1443648 w 3369658"/>
                    <a:gd name="connsiteY63" fmla="*/ 1114958 h 1127698"/>
                    <a:gd name="connsiteX64" fmla="*/ 1451169 w 3369658"/>
                    <a:gd name="connsiteY64" fmla="*/ 1112084 h 1127698"/>
                    <a:gd name="connsiteX65" fmla="*/ 1452014 w 3369658"/>
                    <a:gd name="connsiteY65" fmla="*/ 1112084 h 1127698"/>
                    <a:gd name="connsiteX66" fmla="*/ 1453873 w 3369658"/>
                    <a:gd name="connsiteY66" fmla="*/ 1111239 h 1127698"/>
                    <a:gd name="connsiteX67" fmla="*/ 1462830 w 3369658"/>
                    <a:gd name="connsiteY67" fmla="*/ 1106676 h 1127698"/>
                    <a:gd name="connsiteX68" fmla="*/ 3366861 w 3369658"/>
                    <a:gd name="connsiteY68" fmla="*/ -319 h 1127698"/>
                    <a:gd name="connsiteX69" fmla="*/ 3368974 w 3369658"/>
                    <a:gd name="connsiteY69" fmla="*/ 3399 h 1127698"/>
                    <a:gd name="connsiteX70" fmla="*/ 1464605 w 3369658"/>
                    <a:gd name="connsiteY70" fmla="*/ 1110479 h 1127698"/>
                    <a:gd name="connsiteX71" fmla="*/ 1455225 w 3369658"/>
                    <a:gd name="connsiteY71" fmla="*/ 1115211 h 1127698"/>
                    <a:gd name="connsiteX72" fmla="*/ 1453197 w 3369658"/>
                    <a:gd name="connsiteY72" fmla="*/ 1116056 h 1127698"/>
                    <a:gd name="connsiteX73" fmla="*/ 1452352 w 3369658"/>
                    <a:gd name="connsiteY73" fmla="*/ 1116056 h 1127698"/>
                    <a:gd name="connsiteX74" fmla="*/ 1444577 w 3369658"/>
                    <a:gd name="connsiteY74" fmla="*/ 1119014 h 1127698"/>
                    <a:gd name="connsiteX75" fmla="*/ 1443902 w 3369658"/>
                    <a:gd name="connsiteY75" fmla="*/ 1119014 h 1127698"/>
                    <a:gd name="connsiteX76" fmla="*/ 1442803 w 3369658"/>
                    <a:gd name="connsiteY76" fmla="*/ 1119014 h 1127698"/>
                    <a:gd name="connsiteX77" fmla="*/ 1442127 w 3369658"/>
                    <a:gd name="connsiteY77" fmla="*/ 1119014 h 1127698"/>
                    <a:gd name="connsiteX78" fmla="*/ 1437479 w 3369658"/>
                    <a:gd name="connsiteY78" fmla="*/ 1120365 h 1127698"/>
                    <a:gd name="connsiteX79" fmla="*/ 1435536 w 3369658"/>
                    <a:gd name="connsiteY79" fmla="*/ 1120872 h 1127698"/>
                    <a:gd name="connsiteX80" fmla="*/ 1432747 w 3369658"/>
                    <a:gd name="connsiteY80" fmla="*/ 1121633 h 1127698"/>
                    <a:gd name="connsiteX81" fmla="*/ 1427846 w 3369658"/>
                    <a:gd name="connsiteY81" fmla="*/ 1122647 h 1127698"/>
                    <a:gd name="connsiteX82" fmla="*/ 1425987 w 3369658"/>
                    <a:gd name="connsiteY82" fmla="*/ 1122647 h 1127698"/>
                    <a:gd name="connsiteX83" fmla="*/ 1424128 w 3369658"/>
                    <a:gd name="connsiteY83" fmla="*/ 1123070 h 1127698"/>
                    <a:gd name="connsiteX84" fmla="*/ 1423536 w 3369658"/>
                    <a:gd name="connsiteY84" fmla="*/ 1123070 h 1127698"/>
                    <a:gd name="connsiteX85" fmla="*/ 1412382 w 3369658"/>
                    <a:gd name="connsiteY85" fmla="*/ 1124591 h 1127698"/>
                    <a:gd name="connsiteX86" fmla="*/ 1411537 w 3369658"/>
                    <a:gd name="connsiteY86" fmla="*/ 1124591 h 1127698"/>
                    <a:gd name="connsiteX87" fmla="*/ 1408833 w 3369658"/>
                    <a:gd name="connsiteY87" fmla="*/ 1124591 h 1127698"/>
                    <a:gd name="connsiteX88" fmla="*/ 1402242 w 3369658"/>
                    <a:gd name="connsiteY88" fmla="*/ 1124591 h 1127698"/>
                    <a:gd name="connsiteX89" fmla="*/ 1394382 w 3369658"/>
                    <a:gd name="connsiteY89" fmla="*/ 1124591 h 1127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369658" h="1127698">
                      <a:moveTo>
                        <a:pt x="1394382" y="1127379"/>
                      </a:moveTo>
                      <a:lnTo>
                        <a:pt x="1390411" y="1127379"/>
                      </a:lnTo>
                      <a:lnTo>
                        <a:pt x="1387876" y="1127379"/>
                      </a:lnTo>
                      <a:lnTo>
                        <a:pt x="1382890" y="1127379"/>
                      </a:lnTo>
                      <a:lnTo>
                        <a:pt x="1380693" y="1127379"/>
                      </a:lnTo>
                      <a:lnTo>
                        <a:pt x="1379341" y="1127379"/>
                      </a:lnTo>
                      <a:lnTo>
                        <a:pt x="1378327" y="1127379"/>
                      </a:lnTo>
                      <a:lnTo>
                        <a:pt x="1373426" y="1126872"/>
                      </a:lnTo>
                      <a:lnTo>
                        <a:pt x="1372412" y="1126872"/>
                      </a:lnTo>
                      <a:lnTo>
                        <a:pt x="1371060" y="1126872"/>
                      </a:lnTo>
                      <a:lnTo>
                        <a:pt x="1369031" y="1126872"/>
                      </a:lnTo>
                      <a:lnTo>
                        <a:pt x="1363792" y="1125943"/>
                      </a:lnTo>
                      <a:lnTo>
                        <a:pt x="1362778" y="1125943"/>
                      </a:lnTo>
                      <a:lnTo>
                        <a:pt x="1361342" y="1125943"/>
                      </a:lnTo>
                      <a:lnTo>
                        <a:pt x="1359652" y="1125943"/>
                      </a:lnTo>
                      <a:lnTo>
                        <a:pt x="1353568" y="1124422"/>
                      </a:lnTo>
                      <a:lnTo>
                        <a:pt x="1352469" y="1124422"/>
                      </a:lnTo>
                      <a:lnTo>
                        <a:pt x="1351033" y="1124422"/>
                      </a:lnTo>
                      <a:lnTo>
                        <a:pt x="1350441" y="1124422"/>
                      </a:lnTo>
                      <a:cubicBezTo>
                        <a:pt x="1346300" y="1123154"/>
                        <a:pt x="1342836" y="1121971"/>
                        <a:pt x="1339540" y="1120704"/>
                      </a:cubicBezTo>
                      <a:lnTo>
                        <a:pt x="1339033" y="1120704"/>
                      </a:lnTo>
                      <a:lnTo>
                        <a:pt x="1335399" y="1119098"/>
                      </a:lnTo>
                      <a:lnTo>
                        <a:pt x="1333540" y="1118337"/>
                      </a:lnTo>
                      <a:lnTo>
                        <a:pt x="1331935" y="1117661"/>
                      </a:lnTo>
                      <a:cubicBezTo>
                        <a:pt x="1329484" y="1116394"/>
                        <a:pt x="1327033" y="1115211"/>
                        <a:pt x="1324667" y="1113859"/>
                      </a:cubicBezTo>
                      <a:lnTo>
                        <a:pt x="-684" y="347581"/>
                      </a:lnTo>
                      <a:lnTo>
                        <a:pt x="1344" y="343864"/>
                      </a:lnTo>
                      <a:lnTo>
                        <a:pt x="1326949" y="1107098"/>
                      </a:lnTo>
                      <a:cubicBezTo>
                        <a:pt x="1329214" y="1108442"/>
                        <a:pt x="1331554" y="1109659"/>
                        <a:pt x="1333963" y="1110732"/>
                      </a:cubicBezTo>
                      <a:lnTo>
                        <a:pt x="1335399" y="1111408"/>
                      </a:lnTo>
                      <a:lnTo>
                        <a:pt x="1337259" y="1112253"/>
                      </a:lnTo>
                      <a:lnTo>
                        <a:pt x="1340723" y="1113690"/>
                      </a:lnTo>
                      <a:lnTo>
                        <a:pt x="1340723" y="1115887"/>
                      </a:lnTo>
                      <a:lnTo>
                        <a:pt x="1341484" y="1113859"/>
                      </a:lnTo>
                      <a:cubicBezTo>
                        <a:pt x="1344855" y="1115202"/>
                        <a:pt x="1348294" y="1116360"/>
                        <a:pt x="1351793" y="1117323"/>
                      </a:cubicBezTo>
                      <a:lnTo>
                        <a:pt x="1352300" y="1117323"/>
                      </a:lnTo>
                      <a:lnTo>
                        <a:pt x="1353821" y="1117323"/>
                      </a:lnTo>
                      <a:lnTo>
                        <a:pt x="1355089" y="1117323"/>
                      </a:lnTo>
                      <a:lnTo>
                        <a:pt x="1361004" y="1118760"/>
                      </a:lnTo>
                      <a:lnTo>
                        <a:pt x="1362610" y="1118760"/>
                      </a:lnTo>
                      <a:lnTo>
                        <a:pt x="1363877" y="1118760"/>
                      </a:lnTo>
                      <a:lnTo>
                        <a:pt x="1364975" y="1118760"/>
                      </a:lnTo>
                      <a:lnTo>
                        <a:pt x="1370046" y="1119605"/>
                      </a:lnTo>
                      <a:lnTo>
                        <a:pt x="1374355" y="1120197"/>
                      </a:lnTo>
                      <a:lnTo>
                        <a:pt x="1379172" y="1120788"/>
                      </a:lnTo>
                      <a:lnTo>
                        <a:pt x="1383566" y="1120788"/>
                      </a:lnTo>
                      <a:lnTo>
                        <a:pt x="1388468" y="1120788"/>
                      </a:lnTo>
                      <a:lnTo>
                        <a:pt x="1391932" y="1120788"/>
                      </a:lnTo>
                      <a:lnTo>
                        <a:pt x="1402326" y="1120788"/>
                      </a:lnTo>
                      <a:lnTo>
                        <a:pt x="1408748" y="1120788"/>
                      </a:lnTo>
                      <a:lnTo>
                        <a:pt x="1411368" y="1120788"/>
                      </a:lnTo>
                      <a:lnTo>
                        <a:pt x="1412382" y="1122732"/>
                      </a:lnTo>
                      <a:lnTo>
                        <a:pt x="1412382" y="1120619"/>
                      </a:lnTo>
                      <a:cubicBezTo>
                        <a:pt x="1416184" y="1120619"/>
                        <a:pt x="1419818" y="1119774"/>
                        <a:pt x="1423283" y="1119183"/>
                      </a:cubicBezTo>
                      <a:lnTo>
                        <a:pt x="1423790" y="1119183"/>
                      </a:lnTo>
                      <a:lnTo>
                        <a:pt x="1425480" y="1118760"/>
                      </a:lnTo>
                      <a:lnTo>
                        <a:pt x="1427424" y="1118760"/>
                      </a:lnTo>
                      <a:cubicBezTo>
                        <a:pt x="1429020" y="1118515"/>
                        <a:pt x="1430601" y="1118177"/>
                        <a:pt x="1432156" y="1117746"/>
                      </a:cubicBezTo>
                      <a:lnTo>
                        <a:pt x="1434775" y="1117070"/>
                      </a:lnTo>
                      <a:lnTo>
                        <a:pt x="1436803" y="1116563"/>
                      </a:lnTo>
                      <a:lnTo>
                        <a:pt x="1440859" y="1115380"/>
                      </a:lnTo>
                      <a:lnTo>
                        <a:pt x="1441451" y="1115380"/>
                      </a:lnTo>
                      <a:lnTo>
                        <a:pt x="1442719" y="1114958"/>
                      </a:lnTo>
                      <a:lnTo>
                        <a:pt x="1443648" y="1114958"/>
                      </a:lnTo>
                      <a:lnTo>
                        <a:pt x="1451169" y="1112084"/>
                      </a:lnTo>
                      <a:lnTo>
                        <a:pt x="1452014" y="1112084"/>
                      </a:lnTo>
                      <a:lnTo>
                        <a:pt x="1453873" y="1111239"/>
                      </a:lnTo>
                      <a:cubicBezTo>
                        <a:pt x="1456949" y="1109912"/>
                        <a:pt x="1459957" y="1108383"/>
                        <a:pt x="1462830" y="1106676"/>
                      </a:cubicBezTo>
                      <a:lnTo>
                        <a:pt x="3366861" y="-319"/>
                      </a:lnTo>
                      <a:lnTo>
                        <a:pt x="3368974" y="3399"/>
                      </a:lnTo>
                      <a:lnTo>
                        <a:pt x="1464605" y="1110479"/>
                      </a:lnTo>
                      <a:cubicBezTo>
                        <a:pt x="1461901" y="1112000"/>
                        <a:pt x="1458943" y="1113521"/>
                        <a:pt x="1455225" y="1115211"/>
                      </a:cubicBezTo>
                      <a:lnTo>
                        <a:pt x="1453197" y="1116056"/>
                      </a:lnTo>
                      <a:lnTo>
                        <a:pt x="1452352" y="1116056"/>
                      </a:lnTo>
                      <a:cubicBezTo>
                        <a:pt x="1449817" y="1117154"/>
                        <a:pt x="1447197" y="1118084"/>
                        <a:pt x="1444577" y="1119014"/>
                      </a:cubicBezTo>
                      <a:lnTo>
                        <a:pt x="1443902" y="1119014"/>
                      </a:lnTo>
                      <a:lnTo>
                        <a:pt x="1442803" y="1119014"/>
                      </a:lnTo>
                      <a:lnTo>
                        <a:pt x="1442127" y="1119014"/>
                      </a:lnTo>
                      <a:lnTo>
                        <a:pt x="1437479" y="1120365"/>
                      </a:lnTo>
                      <a:lnTo>
                        <a:pt x="1435536" y="1120872"/>
                      </a:lnTo>
                      <a:lnTo>
                        <a:pt x="1432747" y="1121633"/>
                      </a:lnTo>
                      <a:cubicBezTo>
                        <a:pt x="1431142" y="1121633"/>
                        <a:pt x="1429536" y="1122309"/>
                        <a:pt x="1427846" y="1122647"/>
                      </a:cubicBezTo>
                      <a:lnTo>
                        <a:pt x="1425987" y="1122647"/>
                      </a:lnTo>
                      <a:lnTo>
                        <a:pt x="1424128" y="1123070"/>
                      </a:lnTo>
                      <a:lnTo>
                        <a:pt x="1423536" y="1123070"/>
                      </a:lnTo>
                      <a:cubicBezTo>
                        <a:pt x="1419987" y="1123636"/>
                        <a:pt x="1416269" y="1124143"/>
                        <a:pt x="1412382" y="1124591"/>
                      </a:cubicBezTo>
                      <a:lnTo>
                        <a:pt x="1411537" y="1124591"/>
                      </a:lnTo>
                      <a:lnTo>
                        <a:pt x="1408833" y="1124591"/>
                      </a:lnTo>
                      <a:lnTo>
                        <a:pt x="1402242" y="1124591"/>
                      </a:lnTo>
                      <a:lnTo>
                        <a:pt x="1394382" y="1124591"/>
                      </a:lnTo>
                      <a:close/>
                    </a:path>
                  </a:pathLst>
                </a:custGeom>
                <a:solidFill>
                  <a:srgbClr val="5EB5F9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31" name="">
                  <a:extLst>
                    <a:ext uri="{FF2B5EF4-FFF2-40B4-BE49-F238E27FC236}">
                      <a16:creationId xmlns:a16="http://schemas.microsoft.com/office/drawing/2014/main" id="{01CDB6C8-D90C-4403-889D-428F095D3B23}"/>
                    </a:ext>
                  </a:extLst>
                </p:cNvPr>
                <p:cNvSpPr/>
                <p:nvPr/>
              </p:nvSpPr>
              <p:spPr>
                <a:xfrm>
                  <a:off x="4745113" y="3725184"/>
                  <a:ext cx="3369658" cy="1127698"/>
                </a:xfrm>
                <a:custGeom>
                  <a:avLst/>
                  <a:gdLst>
                    <a:gd name="connsiteX0" fmla="*/ 1394382 w 3369658"/>
                    <a:gd name="connsiteY0" fmla="*/ 1127379 h 1127698"/>
                    <a:gd name="connsiteX1" fmla="*/ 1390411 w 3369658"/>
                    <a:gd name="connsiteY1" fmla="*/ 1127379 h 1127698"/>
                    <a:gd name="connsiteX2" fmla="*/ 1387876 w 3369658"/>
                    <a:gd name="connsiteY2" fmla="*/ 1127379 h 1127698"/>
                    <a:gd name="connsiteX3" fmla="*/ 1382890 w 3369658"/>
                    <a:gd name="connsiteY3" fmla="*/ 1127379 h 1127698"/>
                    <a:gd name="connsiteX4" fmla="*/ 1380693 w 3369658"/>
                    <a:gd name="connsiteY4" fmla="*/ 1127379 h 1127698"/>
                    <a:gd name="connsiteX5" fmla="*/ 1379341 w 3369658"/>
                    <a:gd name="connsiteY5" fmla="*/ 1127379 h 1127698"/>
                    <a:gd name="connsiteX6" fmla="*/ 1378327 w 3369658"/>
                    <a:gd name="connsiteY6" fmla="*/ 1127379 h 1127698"/>
                    <a:gd name="connsiteX7" fmla="*/ 1373426 w 3369658"/>
                    <a:gd name="connsiteY7" fmla="*/ 1126872 h 1127698"/>
                    <a:gd name="connsiteX8" fmla="*/ 1372412 w 3369658"/>
                    <a:gd name="connsiteY8" fmla="*/ 1126872 h 1127698"/>
                    <a:gd name="connsiteX9" fmla="*/ 1371060 w 3369658"/>
                    <a:gd name="connsiteY9" fmla="*/ 1126872 h 1127698"/>
                    <a:gd name="connsiteX10" fmla="*/ 1369031 w 3369658"/>
                    <a:gd name="connsiteY10" fmla="*/ 1126872 h 1127698"/>
                    <a:gd name="connsiteX11" fmla="*/ 1363792 w 3369658"/>
                    <a:gd name="connsiteY11" fmla="*/ 1125943 h 1127698"/>
                    <a:gd name="connsiteX12" fmla="*/ 1362778 w 3369658"/>
                    <a:gd name="connsiteY12" fmla="*/ 1125943 h 1127698"/>
                    <a:gd name="connsiteX13" fmla="*/ 1361342 w 3369658"/>
                    <a:gd name="connsiteY13" fmla="*/ 1125943 h 1127698"/>
                    <a:gd name="connsiteX14" fmla="*/ 1359652 w 3369658"/>
                    <a:gd name="connsiteY14" fmla="*/ 1125943 h 1127698"/>
                    <a:gd name="connsiteX15" fmla="*/ 1353568 w 3369658"/>
                    <a:gd name="connsiteY15" fmla="*/ 1124422 h 1127698"/>
                    <a:gd name="connsiteX16" fmla="*/ 1352469 w 3369658"/>
                    <a:gd name="connsiteY16" fmla="*/ 1124422 h 1127698"/>
                    <a:gd name="connsiteX17" fmla="*/ 1351033 w 3369658"/>
                    <a:gd name="connsiteY17" fmla="*/ 1124422 h 1127698"/>
                    <a:gd name="connsiteX18" fmla="*/ 1350441 w 3369658"/>
                    <a:gd name="connsiteY18" fmla="*/ 1124422 h 1127698"/>
                    <a:gd name="connsiteX19" fmla="*/ 1339540 w 3369658"/>
                    <a:gd name="connsiteY19" fmla="*/ 1120704 h 1127698"/>
                    <a:gd name="connsiteX20" fmla="*/ 1339033 w 3369658"/>
                    <a:gd name="connsiteY20" fmla="*/ 1120704 h 1127698"/>
                    <a:gd name="connsiteX21" fmla="*/ 1335399 w 3369658"/>
                    <a:gd name="connsiteY21" fmla="*/ 1119098 h 1127698"/>
                    <a:gd name="connsiteX22" fmla="*/ 1333540 w 3369658"/>
                    <a:gd name="connsiteY22" fmla="*/ 1118337 h 1127698"/>
                    <a:gd name="connsiteX23" fmla="*/ 1331935 w 3369658"/>
                    <a:gd name="connsiteY23" fmla="*/ 1117661 h 1127698"/>
                    <a:gd name="connsiteX24" fmla="*/ 1324667 w 3369658"/>
                    <a:gd name="connsiteY24" fmla="*/ 1113859 h 1127698"/>
                    <a:gd name="connsiteX25" fmla="*/ -684 w 3369658"/>
                    <a:gd name="connsiteY25" fmla="*/ 347581 h 1127698"/>
                    <a:gd name="connsiteX26" fmla="*/ 1344 w 3369658"/>
                    <a:gd name="connsiteY26" fmla="*/ 343864 h 1127698"/>
                    <a:gd name="connsiteX27" fmla="*/ 1326949 w 3369658"/>
                    <a:gd name="connsiteY27" fmla="*/ 1107098 h 1127698"/>
                    <a:gd name="connsiteX28" fmla="*/ 1333963 w 3369658"/>
                    <a:gd name="connsiteY28" fmla="*/ 1110732 h 1127698"/>
                    <a:gd name="connsiteX29" fmla="*/ 1335399 w 3369658"/>
                    <a:gd name="connsiteY29" fmla="*/ 1111408 h 1127698"/>
                    <a:gd name="connsiteX30" fmla="*/ 1337259 w 3369658"/>
                    <a:gd name="connsiteY30" fmla="*/ 1112253 h 1127698"/>
                    <a:gd name="connsiteX31" fmla="*/ 1340723 w 3369658"/>
                    <a:gd name="connsiteY31" fmla="*/ 1113690 h 1127698"/>
                    <a:gd name="connsiteX32" fmla="*/ 1340723 w 3369658"/>
                    <a:gd name="connsiteY32" fmla="*/ 1115887 h 1127698"/>
                    <a:gd name="connsiteX33" fmla="*/ 1341484 w 3369658"/>
                    <a:gd name="connsiteY33" fmla="*/ 1113859 h 1127698"/>
                    <a:gd name="connsiteX34" fmla="*/ 1351793 w 3369658"/>
                    <a:gd name="connsiteY34" fmla="*/ 1117323 h 1127698"/>
                    <a:gd name="connsiteX35" fmla="*/ 1352300 w 3369658"/>
                    <a:gd name="connsiteY35" fmla="*/ 1117323 h 1127698"/>
                    <a:gd name="connsiteX36" fmla="*/ 1353821 w 3369658"/>
                    <a:gd name="connsiteY36" fmla="*/ 1117323 h 1127698"/>
                    <a:gd name="connsiteX37" fmla="*/ 1355089 w 3369658"/>
                    <a:gd name="connsiteY37" fmla="*/ 1117323 h 1127698"/>
                    <a:gd name="connsiteX38" fmla="*/ 1361004 w 3369658"/>
                    <a:gd name="connsiteY38" fmla="*/ 1118760 h 1127698"/>
                    <a:gd name="connsiteX39" fmla="*/ 1362610 w 3369658"/>
                    <a:gd name="connsiteY39" fmla="*/ 1118760 h 1127698"/>
                    <a:gd name="connsiteX40" fmla="*/ 1363877 w 3369658"/>
                    <a:gd name="connsiteY40" fmla="*/ 1118760 h 1127698"/>
                    <a:gd name="connsiteX41" fmla="*/ 1364975 w 3369658"/>
                    <a:gd name="connsiteY41" fmla="*/ 1118760 h 1127698"/>
                    <a:gd name="connsiteX42" fmla="*/ 1370046 w 3369658"/>
                    <a:gd name="connsiteY42" fmla="*/ 1119605 h 1127698"/>
                    <a:gd name="connsiteX43" fmla="*/ 1374355 w 3369658"/>
                    <a:gd name="connsiteY43" fmla="*/ 1120197 h 1127698"/>
                    <a:gd name="connsiteX44" fmla="*/ 1379172 w 3369658"/>
                    <a:gd name="connsiteY44" fmla="*/ 1120788 h 1127698"/>
                    <a:gd name="connsiteX45" fmla="*/ 1383566 w 3369658"/>
                    <a:gd name="connsiteY45" fmla="*/ 1120788 h 1127698"/>
                    <a:gd name="connsiteX46" fmla="*/ 1388468 w 3369658"/>
                    <a:gd name="connsiteY46" fmla="*/ 1120788 h 1127698"/>
                    <a:gd name="connsiteX47" fmla="*/ 1391932 w 3369658"/>
                    <a:gd name="connsiteY47" fmla="*/ 1120788 h 1127698"/>
                    <a:gd name="connsiteX48" fmla="*/ 1402326 w 3369658"/>
                    <a:gd name="connsiteY48" fmla="*/ 1120788 h 1127698"/>
                    <a:gd name="connsiteX49" fmla="*/ 1408748 w 3369658"/>
                    <a:gd name="connsiteY49" fmla="*/ 1120788 h 1127698"/>
                    <a:gd name="connsiteX50" fmla="*/ 1411368 w 3369658"/>
                    <a:gd name="connsiteY50" fmla="*/ 1120788 h 1127698"/>
                    <a:gd name="connsiteX51" fmla="*/ 1412382 w 3369658"/>
                    <a:gd name="connsiteY51" fmla="*/ 1122732 h 1127698"/>
                    <a:gd name="connsiteX52" fmla="*/ 1412382 w 3369658"/>
                    <a:gd name="connsiteY52" fmla="*/ 1120619 h 1127698"/>
                    <a:gd name="connsiteX53" fmla="*/ 1423283 w 3369658"/>
                    <a:gd name="connsiteY53" fmla="*/ 1119183 h 1127698"/>
                    <a:gd name="connsiteX54" fmla="*/ 1423790 w 3369658"/>
                    <a:gd name="connsiteY54" fmla="*/ 1119183 h 1127698"/>
                    <a:gd name="connsiteX55" fmla="*/ 1425480 w 3369658"/>
                    <a:gd name="connsiteY55" fmla="*/ 1118760 h 1127698"/>
                    <a:gd name="connsiteX56" fmla="*/ 1427424 w 3369658"/>
                    <a:gd name="connsiteY56" fmla="*/ 1118760 h 1127698"/>
                    <a:gd name="connsiteX57" fmla="*/ 1432156 w 3369658"/>
                    <a:gd name="connsiteY57" fmla="*/ 1117746 h 1127698"/>
                    <a:gd name="connsiteX58" fmla="*/ 1434775 w 3369658"/>
                    <a:gd name="connsiteY58" fmla="*/ 1117070 h 1127698"/>
                    <a:gd name="connsiteX59" fmla="*/ 1436803 w 3369658"/>
                    <a:gd name="connsiteY59" fmla="*/ 1116563 h 1127698"/>
                    <a:gd name="connsiteX60" fmla="*/ 1440859 w 3369658"/>
                    <a:gd name="connsiteY60" fmla="*/ 1115380 h 1127698"/>
                    <a:gd name="connsiteX61" fmla="*/ 1441451 w 3369658"/>
                    <a:gd name="connsiteY61" fmla="*/ 1115380 h 1127698"/>
                    <a:gd name="connsiteX62" fmla="*/ 1442719 w 3369658"/>
                    <a:gd name="connsiteY62" fmla="*/ 1114958 h 1127698"/>
                    <a:gd name="connsiteX63" fmla="*/ 1443648 w 3369658"/>
                    <a:gd name="connsiteY63" fmla="*/ 1114958 h 1127698"/>
                    <a:gd name="connsiteX64" fmla="*/ 1451169 w 3369658"/>
                    <a:gd name="connsiteY64" fmla="*/ 1112084 h 1127698"/>
                    <a:gd name="connsiteX65" fmla="*/ 1452014 w 3369658"/>
                    <a:gd name="connsiteY65" fmla="*/ 1112084 h 1127698"/>
                    <a:gd name="connsiteX66" fmla="*/ 1453873 w 3369658"/>
                    <a:gd name="connsiteY66" fmla="*/ 1111239 h 1127698"/>
                    <a:gd name="connsiteX67" fmla="*/ 1462830 w 3369658"/>
                    <a:gd name="connsiteY67" fmla="*/ 1106676 h 1127698"/>
                    <a:gd name="connsiteX68" fmla="*/ 3366861 w 3369658"/>
                    <a:gd name="connsiteY68" fmla="*/ -319 h 1127698"/>
                    <a:gd name="connsiteX69" fmla="*/ 3368974 w 3369658"/>
                    <a:gd name="connsiteY69" fmla="*/ 3399 h 1127698"/>
                    <a:gd name="connsiteX70" fmla="*/ 1464605 w 3369658"/>
                    <a:gd name="connsiteY70" fmla="*/ 1110479 h 1127698"/>
                    <a:gd name="connsiteX71" fmla="*/ 1455225 w 3369658"/>
                    <a:gd name="connsiteY71" fmla="*/ 1115211 h 1127698"/>
                    <a:gd name="connsiteX72" fmla="*/ 1453197 w 3369658"/>
                    <a:gd name="connsiteY72" fmla="*/ 1116056 h 1127698"/>
                    <a:gd name="connsiteX73" fmla="*/ 1452352 w 3369658"/>
                    <a:gd name="connsiteY73" fmla="*/ 1116056 h 1127698"/>
                    <a:gd name="connsiteX74" fmla="*/ 1444577 w 3369658"/>
                    <a:gd name="connsiteY74" fmla="*/ 1119014 h 1127698"/>
                    <a:gd name="connsiteX75" fmla="*/ 1443902 w 3369658"/>
                    <a:gd name="connsiteY75" fmla="*/ 1119014 h 1127698"/>
                    <a:gd name="connsiteX76" fmla="*/ 1442803 w 3369658"/>
                    <a:gd name="connsiteY76" fmla="*/ 1119014 h 1127698"/>
                    <a:gd name="connsiteX77" fmla="*/ 1442127 w 3369658"/>
                    <a:gd name="connsiteY77" fmla="*/ 1119014 h 1127698"/>
                    <a:gd name="connsiteX78" fmla="*/ 1437479 w 3369658"/>
                    <a:gd name="connsiteY78" fmla="*/ 1120365 h 1127698"/>
                    <a:gd name="connsiteX79" fmla="*/ 1435536 w 3369658"/>
                    <a:gd name="connsiteY79" fmla="*/ 1120872 h 1127698"/>
                    <a:gd name="connsiteX80" fmla="*/ 1432747 w 3369658"/>
                    <a:gd name="connsiteY80" fmla="*/ 1121633 h 1127698"/>
                    <a:gd name="connsiteX81" fmla="*/ 1427846 w 3369658"/>
                    <a:gd name="connsiteY81" fmla="*/ 1122647 h 1127698"/>
                    <a:gd name="connsiteX82" fmla="*/ 1425987 w 3369658"/>
                    <a:gd name="connsiteY82" fmla="*/ 1122647 h 1127698"/>
                    <a:gd name="connsiteX83" fmla="*/ 1424128 w 3369658"/>
                    <a:gd name="connsiteY83" fmla="*/ 1123070 h 1127698"/>
                    <a:gd name="connsiteX84" fmla="*/ 1423536 w 3369658"/>
                    <a:gd name="connsiteY84" fmla="*/ 1123070 h 1127698"/>
                    <a:gd name="connsiteX85" fmla="*/ 1412382 w 3369658"/>
                    <a:gd name="connsiteY85" fmla="*/ 1124591 h 1127698"/>
                    <a:gd name="connsiteX86" fmla="*/ 1411537 w 3369658"/>
                    <a:gd name="connsiteY86" fmla="*/ 1124591 h 1127698"/>
                    <a:gd name="connsiteX87" fmla="*/ 1408833 w 3369658"/>
                    <a:gd name="connsiteY87" fmla="*/ 1124591 h 1127698"/>
                    <a:gd name="connsiteX88" fmla="*/ 1402242 w 3369658"/>
                    <a:gd name="connsiteY88" fmla="*/ 1124591 h 1127698"/>
                    <a:gd name="connsiteX89" fmla="*/ 1394382 w 3369658"/>
                    <a:gd name="connsiteY89" fmla="*/ 1124591 h 1127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369658" h="1127698">
                      <a:moveTo>
                        <a:pt x="1394382" y="1127379"/>
                      </a:moveTo>
                      <a:lnTo>
                        <a:pt x="1390411" y="1127379"/>
                      </a:lnTo>
                      <a:lnTo>
                        <a:pt x="1387876" y="1127379"/>
                      </a:lnTo>
                      <a:lnTo>
                        <a:pt x="1382890" y="1127379"/>
                      </a:lnTo>
                      <a:lnTo>
                        <a:pt x="1380693" y="1127379"/>
                      </a:lnTo>
                      <a:lnTo>
                        <a:pt x="1379341" y="1127379"/>
                      </a:lnTo>
                      <a:lnTo>
                        <a:pt x="1378327" y="1127379"/>
                      </a:lnTo>
                      <a:lnTo>
                        <a:pt x="1373426" y="1126872"/>
                      </a:lnTo>
                      <a:lnTo>
                        <a:pt x="1372412" y="1126872"/>
                      </a:lnTo>
                      <a:lnTo>
                        <a:pt x="1371060" y="1126872"/>
                      </a:lnTo>
                      <a:lnTo>
                        <a:pt x="1369031" y="1126872"/>
                      </a:lnTo>
                      <a:lnTo>
                        <a:pt x="1363792" y="1125943"/>
                      </a:lnTo>
                      <a:lnTo>
                        <a:pt x="1362778" y="1125943"/>
                      </a:lnTo>
                      <a:lnTo>
                        <a:pt x="1361342" y="1125943"/>
                      </a:lnTo>
                      <a:lnTo>
                        <a:pt x="1359652" y="1125943"/>
                      </a:lnTo>
                      <a:lnTo>
                        <a:pt x="1353568" y="1124422"/>
                      </a:lnTo>
                      <a:lnTo>
                        <a:pt x="1352469" y="1124422"/>
                      </a:lnTo>
                      <a:lnTo>
                        <a:pt x="1351033" y="1124422"/>
                      </a:lnTo>
                      <a:lnTo>
                        <a:pt x="1350441" y="1124422"/>
                      </a:lnTo>
                      <a:cubicBezTo>
                        <a:pt x="1346300" y="1123154"/>
                        <a:pt x="1342836" y="1121971"/>
                        <a:pt x="1339540" y="1120704"/>
                      </a:cubicBezTo>
                      <a:lnTo>
                        <a:pt x="1339033" y="1120704"/>
                      </a:lnTo>
                      <a:lnTo>
                        <a:pt x="1335399" y="1119098"/>
                      </a:lnTo>
                      <a:lnTo>
                        <a:pt x="1333540" y="1118337"/>
                      </a:lnTo>
                      <a:lnTo>
                        <a:pt x="1331935" y="1117661"/>
                      </a:lnTo>
                      <a:cubicBezTo>
                        <a:pt x="1329484" y="1116394"/>
                        <a:pt x="1327033" y="1115211"/>
                        <a:pt x="1324667" y="1113859"/>
                      </a:cubicBezTo>
                      <a:lnTo>
                        <a:pt x="-684" y="347581"/>
                      </a:lnTo>
                      <a:lnTo>
                        <a:pt x="1344" y="343864"/>
                      </a:lnTo>
                      <a:lnTo>
                        <a:pt x="1326949" y="1107098"/>
                      </a:lnTo>
                      <a:cubicBezTo>
                        <a:pt x="1329214" y="1108442"/>
                        <a:pt x="1331554" y="1109659"/>
                        <a:pt x="1333963" y="1110732"/>
                      </a:cubicBezTo>
                      <a:lnTo>
                        <a:pt x="1335399" y="1111408"/>
                      </a:lnTo>
                      <a:lnTo>
                        <a:pt x="1337259" y="1112253"/>
                      </a:lnTo>
                      <a:lnTo>
                        <a:pt x="1340723" y="1113690"/>
                      </a:lnTo>
                      <a:lnTo>
                        <a:pt x="1340723" y="1115887"/>
                      </a:lnTo>
                      <a:lnTo>
                        <a:pt x="1341484" y="1113859"/>
                      </a:lnTo>
                      <a:cubicBezTo>
                        <a:pt x="1344855" y="1115202"/>
                        <a:pt x="1348294" y="1116360"/>
                        <a:pt x="1351793" y="1117323"/>
                      </a:cubicBezTo>
                      <a:lnTo>
                        <a:pt x="1352300" y="1117323"/>
                      </a:lnTo>
                      <a:lnTo>
                        <a:pt x="1353821" y="1117323"/>
                      </a:lnTo>
                      <a:lnTo>
                        <a:pt x="1355089" y="1117323"/>
                      </a:lnTo>
                      <a:lnTo>
                        <a:pt x="1361004" y="1118760"/>
                      </a:lnTo>
                      <a:lnTo>
                        <a:pt x="1362610" y="1118760"/>
                      </a:lnTo>
                      <a:lnTo>
                        <a:pt x="1363877" y="1118760"/>
                      </a:lnTo>
                      <a:lnTo>
                        <a:pt x="1364975" y="1118760"/>
                      </a:lnTo>
                      <a:lnTo>
                        <a:pt x="1370046" y="1119605"/>
                      </a:lnTo>
                      <a:lnTo>
                        <a:pt x="1374355" y="1120197"/>
                      </a:lnTo>
                      <a:lnTo>
                        <a:pt x="1379172" y="1120788"/>
                      </a:lnTo>
                      <a:lnTo>
                        <a:pt x="1383566" y="1120788"/>
                      </a:lnTo>
                      <a:lnTo>
                        <a:pt x="1388468" y="1120788"/>
                      </a:lnTo>
                      <a:lnTo>
                        <a:pt x="1391932" y="1120788"/>
                      </a:lnTo>
                      <a:lnTo>
                        <a:pt x="1402326" y="1120788"/>
                      </a:lnTo>
                      <a:lnTo>
                        <a:pt x="1408748" y="1120788"/>
                      </a:lnTo>
                      <a:lnTo>
                        <a:pt x="1411368" y="1120788"/>
                      </a:lnTo>
                      <a:lnTo>
                        <a:pt x="1412382" y="1122732"/>
                      </a:lnTo>
                      <a:lnTo>
                        <a:pt x="1412382" y="1120619"/>
                      </a:lnTo>
                      <a:cubicBezTo>
                        <a:pt x="1416184" y="1120619"/>
                        <a:pt x="1419818" y="1119774"/>
                        <a:pt x="1423283" y="1119183"/>
                      </a:cubicBezTo>
                      <a:lnTo>
                        <a:pt x="1423790" y="1119183"/>
                      </a:lnTo>
                      <a:lnTo>
                        <a:pt x="1425480" y="1118760"/>
                      </a:lnTo>
                      <a:lnTo>
                        <a:pt x="1427424" y="1118760"/>
                      </a:lnTo>
                      <a:cubicBezTo>
                        <a:pt x="1429020" y="1118515"/>
                        <a:pt x="1430601" y="1118177"/>
                        <a:pt x="1432156" y="1117746"/>
                      </a:cubicBezTo>
                      <a:lnTo>
                        <a:pt x="1434775" y="1117070"/>
                      </a:lnTo>
                      <a:lnTo>
                        <a:pt x="1436803" y="1116563"/>
                      </a:lnTo>
                      <a:lnTo>
                        <a:pt x="1440859" y="1115380"/>
                      </a:lnTo>
                      <a:lnTo>
                        <a:pt x="1441451" y="1115380"/>
                      </a:lnTo>
                      <a:lnTo>
                        <a:pt x="1442719" y="1114958"/>
                      </a:lnTo>
                      <a:lnTo>
                        <a:pt x="1443648" y="1114958"/>
                      </a:lnTo>
                      <a:lnTo>
                        <a:pt x="1451169" y="1112084"/>
                      </a:lnTo>
                      <a:lnTo>
                        <a:pt x="1452014" y="1112084"/>
                      </a:lnTo>
                      <a:lnTo>
                        <a:pt x="1453873" y="1111239"/>
                      </a:lnTo>
                      <a:cubicBezTo>
                        <a:pt x="1456949" y="1109912"/>
                        <a:pt x="1459957" y="1108383"/>
                        <a:pt x="1462830" y="1106676"/>
                      </a:cubicBezTo>
                      <a:lnTo>
                        <a:pt x="3366861" y="-319"/>
                      </a:lnTo>
                      <a:lnTo>
                        <a:pt x="3368974" y="3399"/>
                      </a:lnTo>
                      <a:lnTo>
                        <a:pt x="1464605" y="1110479"/>
                      </a:lnTo>
                      <a:cubicBezTo>
                        <a:pt x="1461901" y="1112000"/>
                        <a:pt x="1458943" y="1113521"/>
                        <a:pt x="1455225" y="1115211"/>
                      </a:cubicBezTo>
                      <a:lnTo>
                        <a:pt x="1453197" y="1116056"/>
                      </a:lnTo>
                      <a:lnTo>
                        <a:pt x="1452352" y="1116056"/>
                      </a:lnTo>
                      <a:cubicBezTo>
                        <a:pt x="1449817" y="1117154"/>
                        <a:pt x="1447197" y="1118084"/>
                        <a:pt x="1444577" y="1119014"/>
                      </a:cubicBezTo>
                      <a:lnTo>
                        <a:pt x="1443902" y="1119014"/>
                      </a:lnTo>
                      <a:lnTo>
                        <a:pt x="1442803" y="1119014"/>
                      </a:lnTo>
                      <a:lnTo>
                        <a:pt x="1442127" y="1119014"/>
                      </a:lnTo>
                      <a:lnTo>
                        <a:pt x="1437479" y="1120365"/>
                      </a:lnTo>
                      <a:lnTo>
                        <a:pt x="1435536" y="1120872"/>
                      </a:lnTo>
                      <a:lnTo>
                        <a:pt x="1432747" y="1121633"/>
                      </a:lnTo>
                      <a:cubicBezTo>
                        <a:pt x="1431142" y="1121633"/>
                        <a:pt x="1429536" y="1122309"/>
                        <a:pt x="1427846" y="1122647"/>
                      </a:cubicBezTo>
                      <a:lnTo>
                        <a:pt x="1425987" y="1122647"/>
                      </a:lnTo>
                      <a:lnTo>
                        <a:pt x="1424128" y="1123070"/>
                      </a:lnTo>
                      <a:lnTo>
                        <a:pt x="1423536" y="1123070"/>
                      </a:lnTo>
                      <a:cubicBezTo>
                        <a:pt x="1419987" y="1123636"/>
                        <a:pt x="1416269" y="1124143"/>
                        <a:pt x="1412382" y="1124591"/>
                      </a:cubicBezTo>
                      <a:lnTo>
                        <a:pt x="1411537" y="1124591"/>
                      </a:lnTo>
                      <a:lnTo>
                        <a:pt x="1408833" y="1124591"/>
                      </a:lnTo>
                      <a:lnTo>
                        <a:pt x="1402242" y="1124591"/>
                      </a:lnTo>
                      <a:lnTo>
                        <a:pt x="1394382" y="1124591"/>
                      </a:lnTo>
                      <a:close/>
                    </a:path>
                  </a:pathLst>
                </a:custGeom>
                <a:solidFill>
                  <a:srgbClr val="5EB5F9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32" name="">
                  <a:extLst>
                    <a:ext uri="{FF2B5EF4-FFF2-40B4-BE49-F238E27FC236}">
                      <a16:creationId xmlns:a16="http://schemas.microsoft.com/office/drawing/2014/main" id="{9B3261CA-C301-41FB-8BF6-C667B70BE00B}"/>
                    </a:ext>
                  </a:extLst>
                </p:cNvPr>
                <p:cNvSpPr/>
                <p:nvPr/>
              </p:nvSpPr>
              <p:spPr>
                <a:xfrm>
                  <a:off x="4745113" y="3775886"/>
                  <a:ext cx="3369658" cy="1127698"/>
                </a:xfrm>
                <a:custGeom>
                  <a:avLst/>
                  <a:gdLst>
                    <a:gd name="connsiteX0" fmla="*/ 1394382 w 3369658"/>
                    <a:gd name="connsiteY0" fmla="*/ 1127379 h 1127698"/>
                    <a:gd name="connsiteX1" fmla="*/ 1390411 w 3369658"/>
                    <a:gd name="connsiteY1" fmla="*/ 1127379 h 1127698"/>
                    <a:gd name="connsiteX2" fmla="*/ 1387876 w 3369658"/>
                    <a:gd name="connsiteY2" fmla="*/ 1127379 h 1127698"/>
                    <a:gd name="connsiteX3" fmla="*/ 1382890 w 3369658"/>
                    <a:gd name="connsiteY3" fmla="*/ 1127379 h 1127698"/>
                    <a:gd name="connsiteX4" fmla="*/ 1380693 w 3369658"/>
                    <a:gd name="connsiteY4" fmla="*/ 1127379 h 1127698"/>
                    <a:gd name="connsiteX5" fmla="*/ 1379341 w 3369658"/>
                    <a:gd name="connsiteY5" fmla="*/ 1127379 h 1127698"/>
                    <a:gd name="connsiteX6" fmla="*/ 1378327 w 3369658"/>
                    <a:gd name="connsiteY6" fmla="*/ 1127379 h 1127698"/>
                    <a:gd name="connsiteX7" fmla="*/ 1373426 w 3369658"/>
                    <a:gd name="connsiteY7" fmla="*/ 1126872 h 1127698"/>
                    <a:gd name="connsiteX8" fmla="*/ 1372412 w 3369658"/>
                    <a:gd name="connsiteY8" fmla="*/ 1126872 h 1127698"/>
                    <a:gd name="connsiteX9" fmla="*/ 1371060 w 3369658"/>
                    <a:gd name="connsiteY9" fmla="*/ 1126872 h 1127698"/>
                    <a:gd name="connsiteX10" fmla="*/ 1369031 w 3369658"/>
                    <a:gd name="connsiteY10" fmla="*/ 1126872 h 1127698"/>
                    <a:gd name="connsiteX11" fmla="*/ 1363792 w 3369658"/>
                    <a:gd name="connsiteY11" fmla="*/ 1125943 h 1127698"/>
                    <a:gd name="connsiteX12" fmla="*/ 1362778 w 3369658"/>
                    <a:gd name="connsiteY12" fmla="*/ 1125943 h 1127698"/>
                    <a:gd name="connsiteX13" fmla="*/ 1361342 w 3369658"/>
                    <a:gd name="connsiteY13" fmla="*/ 1125943 h 1127698"/>
                    <a:gd name="connsiteX14" fmla="*/ 1359652 w 3369658"/>
                    <a:gd name="connsiteY14" fmla="*/ 1125943 h 1127698"/>
                    <a:gd name="connsiteX15" fmla="*/ 1353568 w 3369658"/>
                    <a:gd name="connsiteY15" fmla="*/ 1124422 h 1127698"/>
                    <a:gd name="connsiteX16" fmla="*/ 1352469 w 3369658"/>
                    <a:gd name="connsiteY16" fmla="*/ 1124422 h 1127698"/>
                    <a:gd name="connsiteX17" fmla="*/ 1351033 w 3369658"/>
                    <a:gd name="connsiteY17" fmla="*/ 1124422 h 1127698"/>
                    <a:gd name="connsiteX18" fmla="*/ 1350441 w 3369658"/>
                    <a:gd name="connsiteY18" fmla="*/ 1124422 h 1127698"/>
                    <a:gd name="connsiteX19" fmla="*/ 1339540 w 3369658"/>
                    <a:gd name="connsiteY19" fmla="*/ 1120704 h 1127698"/>
                    <a:gd name="connsiteX20" fmla="*/ 1339033 w 3369658"/>
                    <a:gd name="connsiteY20" fmla="*/ 1120704 h 1127698"/>
                    <a:gd name="connsiteX21" fmla="*/ 1335399 w 3369658"/>
                    <a:gd name="connsiteY21" fmla="*/ 1119098 h 1127698"/>
                    <a:gd name="connsiteX22" fmla="*/ 1333540 w 3369658"/>
                    <a:gd name="connsiteY22" fmla="*/ 1118337 h 1127698"/>
                    <a:gd name="connsiteX23" fmla="*/ 1331935 w 3369658"/>
                    <a:gd name="connsiteY23" fmla="*/ 1117661 h 1127698"/>
                    <a:gd name="connsiteX24" fmla="*/ 1324667 w 3369658"/>
                    <a:gd name="connsiteY24" fmla="*/ 1113859 h 1127698"/>
                    <a:gd name="connsiteX25" fmla="*/ -684 w 3369658"/>
                    <a:gd name="connsiteY25" fmla="*/ 347581 h 1127698"/>
                    <a:gd name="connsiteX26" fmla="*/ 1344 w 3369658"/>
                    <a:gd name="connsiteY26" fmla="*/ 343864 h 1127698"/>
                    <a:gd name="connsiteX27" fmla="*/ 1326949 w 3369658"/>
                    <a:gd name="connsiteY27" fmla="*/ 1107098 h 1127698"/>
                    <a:gd name="connsiteX28" fmla="*/ 1333963 w 3369658"/>
                    <a:gd name="connsiteY28" fmla="*/ 1110732 h 1127698"/>
                    <a:gd name="connsiteX29" fmla="*/ 1335399 w 3369658"/>
                    <a:gd name="connsiteY29" fmla="*/ 1111408 h 1127698"/>
                    <a:gd name="connsiteX30" fmla="*/ 1337259 w 3369658"/>
                    <a:gd name="connsiteY30" fmla="*/ 1112253 h 1127698"/>
                    <a:gd name="connsiteX31" fmla="*/ 1340723 w 3369658"/>
                    <a:gd name="connsiteY31" fmla="*/ 1113690 h 1127698"/>
                    <a:gd name="connsiteX32" fmla="*/ 1340723 w 3369658"/>
                    <a:gd name="connsiteY32" fmla="*/ 1115887 h 1127698"/>
                    <a:gd name="connsiteX33" fmla="*/ 1341484 w 3369658"/>
                    <a:gd name="connsiteY33" fmla="*/ 1113859 h 1127698"/>
                    <a:gd name="connsiteX34" fmla="*/ 1351793 w 3369658"/>
                    <a:gd name="connsiteY34" fmla="*/ 1117323 h 1127698"/>
                    <a:gd name="connsiteX35" fmla="*/ 1352300 w 3369658"/>
                    <a:gd name="connsiteY35" fmla="*/ 1117323 h 1127698"/>
                    <a:gd name="connsiteX36" fmla="*/ 1353821 w 3369658"/>
                    <a:gd name="connsiteY36" fmla="*/ 1117323 h 1127698"/>
                    <a:gd name="connsiteX37" fmla="*/ 1355089 w 3369658"/>
                    <a:gd name="connsiteY37" fmla="*/ 1117323 h 1127698"/>
                    <a:gd name="connsiteX38" fmla="*/ 1361004 w 3369658"/>
                    <a:gd name="connsiteY38" fmla="*/ 1118760 h 1127698"/>
                    <a:gd name="connsiteX39" fmla="*/ 1362610 w 3369658"/>
                    <a:gd name="connsiteY39" fmla="*/ 1118760 h 1127698"/>
                    <a:gd name="connsiteX40" fmla="*/ 1363877 w 3369658"/>
                    <a:gd name="connsiteY40" fmla="*/ 1118760 h 1127698"/>
                    <a:gd name="connsiteX41" fmla="*/ 1364975 w 3369658"/>
                    <a:gd name="connsiteY41" fmla="*/ 1118760 h 1127698"/>
                    <a:gd name="connsiteX42" fmla="*/ 1370046 w 3369658"/>
                    <a:gd name="connsiteY42" fmla="*/ 1119605 h 1127698"/>
                    <a:gd name="connsiteX43" fmla="*/ 1374355 w 3369658"/>
                    <a:gd name="connsiteY43" fmla="*/ 1120197 h 1127698"/>
                    <a:gd name="connsiteX44" fmla="*/ 1379172 w 3369658"/>
                    <a:gd name="connsiteY44" fmla="*/ 1120788 h 1127698"/>
                    <a:gd name="connsiteX45" fmla="*/ 1383566 w 3369658"/>
                    <a:gd name="connsiteY45" fmla="*/ 1120788 h 1127698"/>
                    <a:gd name="connsiteX46" fmla="*/ 1388468 w 3369658"/>
                    <a:gd name="connsiteY46" fmla="*/ 1120788 h 1127698"/>
                    <a:gd name="connsiteX47" fmla="*/ 1391932 w 3369658"/>
                    <a:gd name="connsiteY47" fmla="*/ 1120788 h 1127698"/>
                    <a:gd name="connsiteX48" fmla="*/ 1402326 w 3369658"/>
                    <a:gd name="connsiteY48" fmla="*/ 1120788 h 1127698"/>
                    <a:gd name="connsiteX49" fmla="*/ 1408748 w 3369658"/>
                    <a:gd name="connsiteY49" fmla="*/ 1120788 h 1127698"/>
                    <a:gd name="connsiteX50" fmla="*/ 1411368 w 3369658"/>
                    <a:gd name="connsiteY50" fmla="*/ 1120788 h 1127698"/>
                    <a:gd name="connsiteX51" fmla="*/ 1412382 w 3369658"/>
                    <a:gd name="connsiteY51" fmla="*/ 1122732 h 1127698"/>
                    <a:gd name="connsiteX52" fmla="*/ 1412382 w 3369658"/>
                    <a:gd name="connsiteY52" fmla="*/ 1120619 h 1127698"/>
                    <a:gd name="connsiteX53" fmla="*/ 1423283 w 3369658"/>
                    <a:gd name="connsiteY53" fmla="*/ 1119183 h 1127698"/>
                    <a:gd name="connsiteX54" fmla="*/ 1423790 w 3369658"/>
                    <a:gd name="connsiteY54" fmla="*/ 1119183 h 1127698"/>
                    <a:gd name="connsiteX55" fmla="*/ 1425480 w 3369658"/>
                    <a:gd name="connsiteY55" fmla="*/ 1118760 h 1127698"/>
                    <a:gd name="connsiteX56" fmla="*/ 1427424 w 3369658"/>
                    <a:gd name="connsiteY56" fmla="*/ 1118760 h 1127698"/>
                    <a:gd name="connsiteX57" fmla="*/ 1432156 w 3369658"/>
                    <a:gd name="connsiteY57" fmla="*/ 1117746 h 1127698"/>
                    <a:gd name="connsiteX58" fmla="*/ 1434775 w 3369658"/>
                    <a:gd name="connsiteY58" fmla="*/ 1117070 h 1127698"/>
                    <a:gd name="connsiteX59" fmla="*/ 1436803 w 3369658"/>
                    <a:gd name="connsiteY59" fmla="*/ 1116563 h 1127698"/>
                    <a:gd name="connsiteX60" fmla="*/ 1440859 w 3369658"/>
                    <a:gd name="connsiteY60" fmla="*/ 1115380 h 1127698"/>
                    <a:gd name="connsiteX61" fmla="*/ 1441451 w 3369658"/>
                    <a:gd name="connsiteY61" fmla="*/ 1115380 h 1127698"/>
                    <a:gd name="connsiteX62" fmla="*/ 1442719 w 3369658"/>
                    <a:gd name="connsiteY62" fmla="*/ 1114958 h 1127698"/>
                    <a:gd name="connsiteX63" fmla="*/ 1443648 w 3369658"/>
                    <a:gd name="connsiteY63" fmla="*/ 1114958 h 1127698"/>
                    <a:gd name="connsiteX64" fmla="*/ 1451169 w 3369658"/>
                    <a:gd name="connsiteY64" fmla="*/ 1112084 h 1127698"/>
                    <a:gd name="connsiteX65" fmla="*/ 1452014 w 3369658"/>
                    <a:gd name="connsiteY65" fmla="*/ 1112084 h 1127698"/>
                    <a:gd name="connsiteX66" fmla="*/ 1453873 w 3369658"/>
                    <a:gd name="connsiteY66" fmla="*/ 1111239 h 1127698"/>
                    <a:gd name="connsiteX67" fmla="*/ 1462830 w 3369658"/>
                    <a:gd name="connsiteY67" fmla="*/ 1106676 h 1127698"/>
                    <a:gd name="connsiteX68" fmla="*/ 3366861 w 3369658"/>
                    <a:gd name="connsiteY68" fmla="*/ -319 h 1127698"/>
                    <a:gd name="connsiteX69" fmla="*/ 3368974 w 3369658"/>
                    <a:gd name="connsiteY69" fmla="*/ 3399 h 1127698"/>
                    <a:gd name="connsiteX70" fmla="*/ 1464605 w 3369658"/>
                    <a:gd name="connsiteY70" fmla="*/ 1110479 h 1127698"/>
                    <a:gd name="connsiteX71" fmla="*/ 1455225 w 3369658"/>
                    <a:gd name="connsiteY71" fmla="*/ 1115211 h 1127698"/>
                    <a:gd name="connsiteX72" fmla="*/ 1453197 w 3369658"/>
                    <a:gd name="connsiteY72" fmla="*/ 1116056 h 1127698"/>
                    <a:gd name="connsiteX73" fmla="*/ 1452352 w 3369658"/>
                    <a:gd name="connsiteY73" fmla="*/ 1116056 h 1127698"/>
                    <a:gd name="connsiteX74" fmla="*/ 1444577 w 3369658"/>
                    <a:gd name="connsiteY74" fmla="*/ 1119014 h 1127698"/>
                    <a:gd name="connsiteX75" fmla="*/ 1443902 w 3369658"/>
                    <a:gd name="connsiteY75" fmla="*/ 1119014 h 1127698"/>
                    <a:gd name="connsiteX76" fmla="*/ 1442803 w 3369658"/>
                    <a:gd name="connsiteY76" fmla="*/ 1119014 h 1127698"/>
                    <a:gd name="connsiteX77" fmla="*/ 1442127 w 3369658"/>
                    <a:gd name="connsiteY77" fmla="*/ 1119014 h 1127698"/>
                    <a:gd name="connsiteX78" fmla="*/ 1437479 w 3369658"/>
                    <a:gd name="connsiteY78" fmla="*/ 1120365 h 1127698"/>
                    <a:gd name="connsiteX79" fmla="*/ 1435536 w 3369658"/>
                    <a:gd name="connsiteY79" fmla="*/ 1120872 h 1127698"/>
                    <a:gd name="connsiteX80" fmla="*/ 1432747 w 3369658"/>
                    <a:gd name="connsiteY80" fmla="*/ 1121633 h 1127698"/>
                    <a:gd name="connsiteX81" fmla="*/ 1427846 w 3369658"/>
                    <a:gd name="connsiteY81" fmla="*/ 1122647 h 1127698"/>
                    <a:gd name="connsiteX82" fmla="*/ 1425987 w 3369658"/>
                    <a:gd name="connsiteY82" fmla="*/ 1122647 h 1127698"/>
                    <a:gd name="connsiteX83" fmla="*/ 1424128 w 3369658"/>
                    <a:gd name="connsiteY83" fmla="*/ 1123070 h 1127698"/>
                    <a:gd name="connsiteX84" fmla="*/ 1423536 w 3369658"/>
                    <a:gd name="connsiteY84" fmla="*/ 1123070 h 1127698"/>
                    <a:gd name="connsiteX85" fmla="*/ 1412382 w 3369658"/>
                    <a:gd name="connsiteY85" fmla="*/ 1124591 h 1127698"/>
                    <a:gd name="connsiteX86" fmla="*/ 1411537 w 3369658"/>
                    <a:gd name="connsiteY86" fmla="*/ 1124591 h 1127698"/>
                    <a:gd name="connsiteX87" fmla="*/ 1408833 w 3369658"/>
                    <a:gd name="connsiteY87" fmla="*/ 1124591 h 1127698"/>
                    <a:gd name="connsiteX88" fmla="*/ 1402242 w 3369658"/>
                    <a:gd name="connsiteY88" fmla="*/ 1124591 h 1127698"/>
                    <a:gd name="connsiteX89" fmla="*/ 1394382 w 3369658"/>
                    <a:gd name="connsiteY89" fmla="*/ 1124591 h 1127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369658" h="1127698">
                      <a:moveTo>
                        <a:pt x="1394382" y="1127379"/>
                      </a:moveTo>
                      <a:lnTo>
                        <a:pt x="1390411" y="1127379"/>
                      </a:lnTo>
                      <a:lnTo>
                        <a:pt x="1387876" y="1127379"/>
                      </a:lnTo>
                      <a:lnTo>
                        <a:pt x="1382890" y="1127379"/>
                      </a:lnTo>
                      <a:lnTo>
                        <a:pt x="1380693" y="1127379"/>
                      </a:lnTo>
                      <a:lnTo>
                        <a:pt x="1379341" y="1127379"/>
                      </a:lnTo>
                      <a:lnTo>
                        <a:pt x="1378327" y="1127379"/>
                      </a:lnTo>
                      <a:lnTo>
                        <a:pt x="1373426" y="1126872"/>
                      </a:lnTo>
                      <a:lnTo>
                        <a:pt x="1372412" y="1126872"/>
                      </a:lnTo>
                      <a:lnTo>
                        <a:pt x="1371060" y="1126872"/>
                      </a:lnTo>
                      <a:lnTo>
                        <a:pt x="1369031" y="1126872"/>
                      </a:lnTo>
                      <a:lnTo>
                        <a:pt x="1363792" y="1125943"/>
                      </a:lnTo>
                      <a:lnTo>
                        <a:pt x="1362778" y="1125943"/>
                      </a:lnTo>
                      <a:lnTo>
                        <a:pt x="1361342" y="1125943"/>
                      </a:lnTo>
                      <a:lnTo>
                        <a:pt x="1359652" y="1125943"/>
                      </a:lnTo>
                      <a:lnTo>
                        <a:pt x="1353568" y="1124422"/>
                      </a:lnTo>
                      <a:lnTo>
                        <a:pt x="1352469" y="1124422"/>
                      </a:lnTo>
                      <a:lnTo>
                        <a:pt x="1351033" y="1124422"/>
                      </a:lnTo>
                      <a:lnTo>
                        <a:pt x="1350441" y="1124422"/>
                      </a:lnTo>
                      <a:cubicBezTo>
                        <a:pt x="1346300" y="1123154"/>
                        <a:pt x="1342836" y="1121971"/>
                        <a:pt x="1339540" y="1120704"/>
                      </a:cubicBezTo>
                      <a:lnTo>
                        <a:pt x="1339033" y="1120704"/>
                      </a:lnTo>
                      <a:lnTo>
                        <a:pt x="1335399" y="1119098"/>
                      </a:lnTo>
                      <a:lnTo>
                        <a:pt x="1333540" y="1118337"/>
                      </a:lnTo>
                      <a:lnTo>
                        <a:pt x="1331935" y="1117661"/>
                      </a:lnTo>
                      <a:cubicBezTo>
                        <a:pt x="1329484" y="1116394"/>
                        <a:pt x="1327033" y="1115211"/>
                        <a:pt x="1324667" y="1113859"/>
                      </a:cubicBezTo>
                      <a:lnTo>
                        <a:pt x="-684" y="347581"/>
                      </a:lnTo>
                      <a:lnTo>
                        <a:pt x="1344" y="343864"/>
                      </a:lnTo>
                      <a:lnTo>
                        <a:pt x="1326949" y="1107098"/>
                      </a:lnTo>
                      <a:cubicBezTo>
                        <a:pt x="1329214" y="1108442"/>
                        <a:pt x="1331554" y="1109659"/>
                        <a:pt x="1333963" y="1110732"/>
                      </a:cubicBezTo>
                      <a:lnTo>
                        <a:pt x="1335399" y="1111408"/>
                      </a:lnTo>
                      <a:lnTo>
                        <a:pt x="1337259" y="1112253"/>
                      </a:lnTo>
                      <a:lnTo>
                        <a:pt x="1340723" y="1113690"/>
                      </a:lnTo>
                      <a:lnTo>
                        <a:pt x="1340723" y="1115887"/>
                      </a:lnTo>
                      <a:lnTo>
                        <a:pt x="1341484" y="1113859"/>
                      </a:lnTo>
                      <a:cubicBezTo>
                        <a:pt x="1344855" y="1115202"/>
                        <a:pt x="1348294" y="1116360"/>
                        <a:pt x="1351793" y="1117323"/>
                      </a:cubicBezTo>
                      <a:lnTo>
                        <a:pt x="1352300" y="1117323"/>
                      </a:lnTo>
                      <a:lnTo>
                        <a:pt x="1353821" y="1117323"/>
                      </a:lnTo>
                      <a:lnTo>
                        <a:pt x="1355089" y="1117323"/>
                      </a:lnTo>
                      <a:lnTo>
                        <a:pt x="1361004" y="1118760"/>
                      </a:lnTo>
                      <a:lnTo>
                        <a:pt x="1362610" y="1118760"/>
                      </a:lnTo>
                      <a:lnTo>
                        <a:pt x="1363877" y="1118760"/>
                      </a:lnTo>
                      <a:lnTo>
                        <a:pt x="1364975" y="1118760"/>
                      </a:lnTo>
                      <a:lnTo>
                        <a:pt x="1370046" y="1119605"/>
                      </a:lnTo>
                      <a:lnTo>
                        <a:pt x="1374355" y="1120197"/>
                      </a:lnTo>
                      <a:lnTo>
                        <a:pt x="1379172" y="1120788"/>
                      </a:lnTo>
                      <a:lnTo>
                        <a:pt x="1383566" y="1120788"/>
                      </a:lnTo>
                      <a:lnTo>
                        <a:pt x="1388468" y="1120788"/>
                      </a:lnTo>
                      <a:lnTo>
                        <a:pt x="1391932" y="1120788"/>
                      </a:lnTo>
                      <a:lnTo>
                        <a:pt x="1402326" y="1120788"/>
                      </a:lnTo>
                      <a:lnTo>
                        <a:pt x="1408748" y="1120788"/>
                      </a:lnTo>
                      <a:lnTo>
                        <a:pt x="1411368" y="1120788"/>
                      </a:lnTo>
                      <a:lnTo>
                        <a:pt x="1412382" y="1122732"/>
                      </a:lnTo>
                      <a:lnTo>
                        <a:pt x="1412382" y="1120619"/>
                      </a:lnTo>
                      <a:cubicBezTo>
                        <a:pt x="1416184" y="1120619"/>
                        <a:pt x="1419818" y="1119774"/>
                        <a:pt x="1423283" y="1119183"/>
                      </a:cubicBezTo>
                      <a:lnTo>
                        <a:pt x="1423790" y="1119183"/>
                      </a:lnTo>
                      <a:lnTo>
                        <a:pt x="1425480" y="1118760"/>
                      </a:lnTo>
                      <a:lnTo>
                        <a:pt x="1427424" y="1118760"/>
                      </a:lnTo>
                      <a:cubicBezTo>
                        <a:pt x="1429020" y="1118515"/>
                        <a:pt x="1430601" y="1118177"/>
                        <a:pt x="1432156" y="1117746"/>
                      </a:cubicBezTo>
                      <a:lnTo>
                        <a:pt x="1434775" y="1117070"/>
                      </a:lnTo>
                      <a:lnTo>
                        <a:pt x="1436803" y="1116563"/>
                      </a:lnTo>
                      <a:lnTo>
                        <a:pt x="1440859" y="1115380"/>
                      </a:lnTo>
                      <a:lnTo>
                        <a:pt x="1441451" y="1115380"/>
                      </a:lnTo>
                      <a:lnTo>
                        <a:pt x="1442719" y="1114958"/>
                      </a:lnTo>
                      <a:lnTo>
                        <a:pt x="1443648" y="1114958"/>
                      </a:lnTo>
                      <a:lnTo>
                        <a:pt x="1451169" y="1112084"/>
                      </a:lnTo>
                      <a:lnTo>
                        <a:pt x="1452014" y="1112084"/>
                      </a:lnTo>
                      <a:lnTo>
                        <a:pt x="1453873" y="1111239"/>
                      </a:lnTo>
                      <a:cubicBezTo>
                        <a:pt x="1456949" y="1109912"/>
                        <a:pt x="1459957" y="1108383"/>
                        <a:pt x="1462830" y="1106676"/>
                      </a:cubicBezTo>
                      <a:lnTo>
                        <a:pt x="3366861" y="-319"/>
                      </a:lnTo>
                      <a:lnTo>
                        <a:pt x="3368974" y="3399"/>
                      </a:lnTo>
                      <a:lnTo>
                        <a:pt x="1464605" y="1110479"/>
                      </a:lnTo>
                      <a:cubicBezTo>
                        <a:pt x="1461901" y="1112000"/>
                        <a:pt x="1458943" y="1113521"/>
                        <a:pt x="1455225" y="1115211"/>
                      </a:cubicBezTo>
                      <a:lnTo>
                        <a:pt x="1453197" y="1116056"/>
                      </a:lnTo>
                      <a:lnTo>
                        <a:pt x="1452352" y="1116056"/>
                      </a:lnTo>
                      <a:cubicBezTo>
                        <a:pt x="1449817" y="1117154"/>
                        <a:pt x="1447197" y="1118084"/>
                        <a:pt x="1444577" y="1119014"/>
                      </a:cubicBezTo>
                      <a:lnTo>
                        <a:pt x="1443902" y="1119014"/>
                      </a:lnTo>
                      <a:lnTo>
                        <a:pt x="1442803" y="1119014"/>
                      </a:lnTo>
                      <a:lnTo>
                        <a:pt x="1442127" y="1119014"/>
                      </a:lnTo>
                      <a:lnTo>
                        <a:pt x="1437479" y="1120365"/>
                      </a:lnTo>
                      <a:lnTo>
                        <a:pt x="1435536" y="1120872"/>
                      </a:lnTo>
                      <a:lnTo>
                        <a:pt x="1432747" y="1121633"/>
                      </a:lnTo>
                      <a:cubicBezTo>
                        <a:pt x="1431142" y="1121633"/>
                        <a:pt x="1429536" y="1122309"/>
                        <a:pt x="1427846" y="1122647"/>
                      </a:cubicBezTo>
                      <a:lnTo>
                        <a:pt x="1425987" y="1122647"/>
                      </a:lnTo>
                      <a:lnTo>
                        <a:pt x="1424128" y="1123070"/>
                      </a:lnTo>
                      <a:lnTo>
                        <a:pt x="1423536" y="1123070"/>
                      </a:lnTo>
                      <a:cubicBezTo>
                        <a:pt x="1419987" y="1123636"/>
                        <a:pt x="1416269" y="1124143"/>
                        <a:pt x="1412382" y="1124591"/>
                      </a:cubicBezTo>
                      <a:lnTo>
                        <a:pt x="1411537" y="1124591"/>
                      </a:lnTo>
                      <a:lnTo>
                        <a:pt x="1408833" y="1124591"/>
                      </a:lnTo>
                      <a:lnTo>
                        <a:pt x="1402242" y="1124591"/>
                      </a:lnTo>
                      <a:lnTo>
                        <a:pt x="1394382" y="1124591"/>
                      </a:lnTo>
                      <a:close/>
                    </a:path>
                  </a:pathLst>
                </a:custGeom>
                <a:solidFill>
                  <a:srgbClr val="5EB5F9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33" name="">
                  <a:extLst>
                    <a:ext uri="{FF2B5EF4-FFF2-40B4-BE49-F238E27FC236}">
                      <a16:creationId xmlns:a16="http://schemas.microsoft.com/office/drawing/2014/main" id="{55EC86A7-71FC-44FA-AC06-971FFD4D12C1}"/>
                    </a:ext>
                  </a:extLst>
                </p:cNvPr>
                <p:cNvSpPr/>
                <p:nvPr/>
              </p:nvSpPr>
              <p:spPr>
                <a:xfrm>
                  <a:off x="4687365" y="2675631"/>
                  <a:ext cx="3506871" cy="2032665"/>
                </a:xfrm>
                <a:custGeom>
                  <a:avLst/>
                  <a:gdLst>
                    <a:gd name="connsiteX0" fmla="*/ 3476241 w 3506871"/>
                    <a:gd name="connsiteY0" fmla="*/ 796823 h 2032666"/>
                    <a:gd name="connsiteX1" fmla="*/ 3476749 w 3506871"/>
                    <a:gd name="connsiteY1" fmla="*/ 879890 h 2032666"/>
                    <a:gd name="connsiteX2" fmla="*/ 1523451 w 3506871"/>
                    <a:gd name="connsiteY2" fmla="*/ 2015108 h 2032666"/>
                    <a:gd name="connsiteX3" fmla="*/ 1379796 w 3506871"/>
                    <a:gd name="connsiteY3" fmla="*/ 2015108 h 2032666"/>
                    <a:gd name="connsiteX4" fmla="*/ 29263 w 3506871"/>
                    <a:gd name="connsiteY4" fmla="*/ 1235227 h 2032666"/>
                    <a:gd name="connsiteX5" fmla="*/ 28756 w 3506871"/>
                    <a:gd name="connsiteY5" fmla="*/ 1152160 h 2032666"/>
                    <a:gd name="connsiteX6" fmla="*/ 1982305 w 3506871"/>
                    <a:gd name="connsiteY6" fmla="*/ 16856 h 2032666"/>
                    <a:gd name="connsiteX7" fmla="*/ 2125961 w 3506871"/>
                    <a:gd name="connsiteY7" fmla="*/ 16856 h 2032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506871" h="2032666">
                      <a:moveTo>
                        <a:pt x="3476241" y="796823"/>
                      </a:moveTo>
                      <a:cubicBezTo>
                        <a:pt x="3515957" y="819723"/>
                        <a:pt x="3516211" y="856905"/>
                        <a:pt x="3476749" y="879890"/>
                      </a:cubicBezTo>
                      <a:lnTo>
                        <a:pt x="1523451" y="2015108"/>
                      </a:lnTo>
                      <a:cubicBezTo>
                        <a:pt x="1483989" y="2038094"/>
                        <a:pt x="1419766" y="2038094"/>
                        <a:pt x="1379796" y="2015108"/>
                      </a:cubicBezTo>
                      <a:lnTo>
                        <a:pt x="29263" y="1235227"/>
                      </a:lnTo>
                      <a:cubicBezTo>
                        <a:pt x="-10454" y="1212242"/>
                        <a:pt x="-10708" y="1175145"/>
                        <a:pt x="28756" y="1152160"/>
                      </a:cubicBezTo>
                      <a:lnTo>
                        <a:pt x="1982305" y="16856"/>
                      </a:lnTo>
                      <a:cubicBezTo>
                        <a:pt x="2021768" y="-6044"/>
                        <a:pt x="2085906" y="-6044"/>
                        <a:pt x="2125961" y="1685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2082E4"/>
                    </a:gs>
                    <a:gs pos="0">
                      <a:srgbClr val="509DEA"/>
                    </a:gs>
                  </a:gsLst>
                  <a:lin ang="0" scaled="1"/>
                  <a:tileRect/>
                </a:gradFill>
                <a:ln w="8436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8" name="">
                <a:extLst>
                  <a:ext uri="{FF2B5EF4-FFF2-40B4-BE49-F238E27FC236}">
                    <a16:creationId xmlns:a16="http://schemas.microsoft.com/office/drawing/2014/main" id="{5B2CE0F7-2A7F-486D-90F9-D10606C89BBF}"/>
                  </a:ext>
                </a:extLst>
              </p:cNvPr>
              <p:cNvGrpSpPr/>
              <p:nvPr/>
            </p:nvGrpSpPr>
            <p:grpSpPr>
              <a:xfrm>
                <a:off x="3692083" y="2323947"/>
                <a:ext cx="3684667" cy="2499751"/>
                <a:chOff x="4476107" y="2126358"/>
                <a:chExt cx="3506871" cy="2379130"/>
              </a:xfrm>
            </p:grpSpPr>
            <p:sp>
              <p:nvSpPr>
                <p:cNvPr id="20" name="">
                  <a:extLst>
                    <a:ext uri="{FF2B5EF4-FFF2-40B4-BE49-F238E27FC236}">
                      <a16:creationId xmlns:a16="http://schemas.microsoft.com/office/drawing/2014/main" id="{DD377B79-F621-49A8-9B31-86672BCD4F1A}"/>
                    </a:ext>
                  </a:extLst>
                </p:cNvPr>
                <p:cNvSpPr/>
                <p:nvPr/>
              </p:nvSpPr>
              <p:spPr>
                <a:xfrm>
                  <a:off x="4476107" y="2472822"/>
                  <a:ext cx="3506871" cy="2032666"/>
                </a:xfrm>
                <a:custGeom>
                  <a:avLst/>
                  <a:gdLst>
                    <a:gd name="connsiteX0" fmla="*/ 3476241 w 3506871"/>
                    <a:gd name="connsiteY0" fmla="*/ 796823 h 2032666"/>
                    <a:gd name="connsiteX1" fmla="*/ 3476749 w 3506871"/>
                    <a:gd name="connsiteY1" fmla="*/ 879890 h 2032666"/>
                    <a:gd name="connsiteX2" fmla="*/ 1523451 w 3506871"/>
                    <a:gd name="connsiteY2" fmla="*/ 2015108 h 2032666"/>
                    <a:gd name="connsiteX3" fmla="*/ 1379796 w 3506871"/>
                    <a:gd name="connsiteY3" fmla="*/ 2015108 h 2032666"/>
                    <a:gd name="connsiteX4" fmla="*/ 29263 w 3506871"/>
                    <a:gd name="connsiteY4" fmla="*/ 1235227 h 2032666"/>
                    <a:gd name="connsiteX5" fmla="*/ 28756 w 3506871"/>
                    <a:gd name="connsiteY5" fmla="*/ 1152160 h 2032666"/>
                    <a:gd name="connsiteX6" fmla="*/ 1982305 w 3506871"/>
                    <a:gd name="connsiteY6" fmla="*/ 16856 h 2032666"/>
                    <a:gd name="connsiteX7" fmla="*/ 2125961 w 3506871"/>
                    <a:gd name="connsiteY7" fmla="*/ 16856 h 2032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506871" h="2032666">
                      <a:moveTo>
                        <a:pt x="3476241" y="796823"/>
                      </a:moveTo>
                      <a:cubicBezTo>
                        <a:pt x="3515957" y="819723"/>
                        <a:pt x="3516211" y="856905"/>
                        <a:pt x="3476749" y="879890"/>
                      </a:cubicBezTo>
                      <a:lnTo>
                        <a:pt x="1523451" y="2015108"/>
                      </a:lnTo>
                      <a:cubicBezTo>
                        <a:pt x="1483989" y="2038094"/>
                        <a:pt x="1419766" y="2038094"/>
                        <a:pt x="1379796" y="2015108"/>
                      </a:cubicBezTo>
                      <a:lnTo>
                        <a:pt x="29263" y="1235227"/>
                      </a:lnTo>
                      <a:cubicBezTo>
                        <a:pt x="-10454" y="1212242"/>
                        <a:pt x="-10708" y="1175145"/>
                        <a:pt x="28756" y="1152160"/>
                      </a:cubicBezTo>
                      <a:lnTo>
                        <a:pt x="1982305" y="16856"/>
                      </a:lnTo>
                      <a:cubicBezTo>
                        <a:pt x="2021768" y="-6044"/>
                        <a:pt x="2085906" y="-6044"/>
                        <a:pt x="2125961" y="16856"/>
                      </a:cubicBezTo>
                      <a:close/>
                    </a:path>
                  </a:pathLst>
                </a:custGeom>
                <a:solidFill>
                  <a:srgbClr val="FE8F02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1" name="">
                  <a:extLst>
                    <a:ext uri="{FF2B5EF4-FFF2-40B4-BE49-F238E27FC236}">
                      <a16:creationId xmlns:a16="http://schemas.microsoft.com/office/drawing/2014/main" id="{13E97D42-AFC8-4D40-99D1-87EDFAA27C76}"/>
                    </a:ext>
                  </a:extLst>
                </p:cNvPr>
                <p:cNvSpPr/>
                <p:nvPr/>
              </p:nvSpPr>
              <p:spPr>
                <a:xfrm>
                  <a:off x="4534784" y="2977582"/>
                  <a:ext cx="3367545" cy="1405967"/>
                </a:xfrm>
                <a:custGeom>
                  <a:avLst/>
                  <a:gdLst>
                    <a:gd name="connsiteX0" fmla="*/ 3366861 w 3367545"/>
                    <a:gd name="connsiteY0" fmla="*/ 2385 h 1405967"/>
                    <a:gd name="connsiteX1" fmla="*/ 3366861 w 3367545"/>
                    <a:gd name="connsiteY1" fmla="*/ 5427 h 1405967"/>
                    <a:gd name="connsiteX2" fmla="*/ 3366270 w 3367545"/>
                    <a:gd name="connsiteY2" fmla="*/ 7962 h 1405967"/>
                    <a:gd name="connsiteX3" fmla="*/ 3365425 w 3367545"/>
                    <a:gd name="connsiteY3" fmla="*/ 10836 h 1405967"/>
                    <a:gd name="connsiteX4" fmla="*/ 3364411 w 3367545"/>
                    <a:gd name="connsiteY4" fmla="*/ 13201 h 1405967"/>
                    <a:gd name="connsiteX5" fmla="*/ 3362975 w 3367545"/>
                    <a:gd name="connsiteY5" fmla="*/ 16243 h 1405967"/>
                    <a:gd name="connsiteX6" fmla="*/ 3361707 w 3367545"/>
                    <a:gd name="connsiteY6" fmla="*/ 18441 h 1405967"/>
                    <a:gd name="connsiteX7" fmla="*/ 3359425 w 3367545"/>
                    <a:gd name="connsiteY7" fmla="*/ 21821 h 1405967"/>
                    <a:gd name="connsiteX8" fmla="*/ 3357820 w 3367545"/>
                    <a:gd name="connsiteY8" fmla="*/ 23764 h 1405967"/>
                    <a:gd name="connsiteX9" fmla="*/ 3353678 w 3367545"/>
                    <a:gd name="connsiteY9" fmla="*/ 28243 h 1405967"/>
                    <a:gd name="connsiteX10" fmla="*/ 3352073 w 3367545"/>
                    <a:gd name="connsiteY10" fmla="*/ 29764 h 1405967"/>
                    <a:gd name="connsiteX11" fmla="*/ 3349116 w 3367545"/>
                    <a:gd name="connsiteY11" fmla="*/ 32299 h 1405967"/>
                    <a:gd name="connsiteX12" fmla="*/ 3346411 w 3367545"/>
                    <a:gd name="connsiteY12" fmla="*/ 34412 h 1405967"/>
                    <a:gd name="connsiteX13" fmla="*/ 3342863 w 3367545"/>
                    <a:gd name="connsiteY13" fmla="*/ 36778 h 1405967"/>
                    <a:gd name="connsiteX14" fmla="*/ 3339144 w 3367545"/>
                    <a:gd name="connsiteY14" fmla="*/ 39144 h 1405967"/>
                    <a:gd name="connsiteX15" fmla="*/ 3339144 w 3367545"/>
                    <a:gd name="connsiteY15" fmla="*/ 39144 h 1405967"/>
                    <a:gd name="connsiteX16" fmla="*/ 1464098 w 3367545"/>
                    <a:gd name="connsiteY16" fmla="*/ 1129238 h 1405967"/>
                    <a:gd name="connsiteX17" fmla="*/ 1454887 w 3367545"/>
                    <a:gd name="connsiteY17" fmla="*/ 1133886 h 1405967"/>
                    <a:gd name="connsiteX18" fmla="*/ 1452183 w 3367545"/>
                    <a:gd name="connsiteY18" fmla="*/ 1135069 h 1405967"/>
                    <a:gd name="connsiteX19" fmla="*/ 1444493 w 3367545"/>
                    <a:gd name="connsiteY19" fmla="*/ 1137942 h 1405967"/>
                    <a:gd name="connsiteX20" fmla="*/ 1441705 w 3367545"/>
                    <a:gd name="connsiteY20" fmla="*/ 1138872 h 1405967"/>
                    <a:gd name="connsiteX21" fmla="*/ 1436719 w 3367545"/>
                    <a:gd name="connsiteY21" fmla="*/ 1140308 h 1405967"/>
                    <a:gd name="connsiteX22" fmla="*/ 1432832 w 3367545"/>
                    <a:gd name="connsiteY22" fmla="*/ 1141407 h 1405967"/>
                    <a:gd name="connsiteX23" fmla="*/ 1427508 w 3367545"/>
                    <a:gd name="connsiteY23" fmla="*/ 1142505 h 1405967"/>
                    <a:gd name="connsiteX24" fmla="*/ 1423790 w 3367545"/>
                    <a:gd name="connsiteY24" fmla="*/ 1143265 h 1405967"/>
                    <a:gd name="connsiteX25" fmla="*/ 1412720 w 3367545"/>
                    <a:gd name="connsiteY25" fmla="*/ 1144787 h 1405967"/>
                    <a:gd name="connsiteX26" fmla="*/ 1409256 w 3367545"/>
                    <a:gd name="connsiteY26" fmla="*/ 1144787 h 1405967"/>
                    <a:gd name="connsiteX27" fmla="*/ 1402749 w 3367545"/>
                    <a:gd name="connsiteY27" fmla="*/ 1144787 h 1405967"/>
                    <a:gd name="connsiteX28" fmla="*/ 1388721 w 3367545"/>
                    <a:gd name="connsiteY28" fmla="*/ 1144787 h 1405967"/>
                    <a:gd name="connsiteX29" fmla="*/ 1383820 w 3367545"/>
                    <a:gd name="connsiteY29" fmla="*/ 1144787 h 1405967"/>
                    <a:gd name="connsiteX30" fmla="*/ 1379341 w 3367545"/>
                    <a:gd name="connsiteY30" fmla="*/ 1144364 h 1405967"/>
                    <a:gd name="connsiteX31" fmla="*/ 1374440 w 3367545"/>
                    <a:gd name="connsiteY31" fmla="*/ 1143857 h 1405967"/>
                    <a:gd name="connsiteX32" fmla="*/ 1370046 w 3367545"/>
                    <a:gd name="connsiteY32" fmla="*/ 1143265 h 1405967"/>
                    <a:gd name="connsiteX33" fmla="*/ 1364975 w 3367545"/>
                    <a:gd name="connsiteY33" fmla="*/ 1142336 h 1405967"/>
                    <a:gd name="connsiteX34" fmla="*/ 1360919 w 3367545"/>
                    <a:gd name="connsiteY34" fmla="*/ 1141491 h 1405967"/>
                    <a:gd name="connsiteX35" fmla="*/ 1354835 w 3367545"/>
                    <a:gd name="connsiteY35" fmla="*/ 1140055 h 1405967"/>
                    <a:gd name="connsiteX36" fmla="*/ 1351540 w 3367545"/>
                    <a:gd name="connsiteY36" fmla="*/ 1139125 h 1405967"/>
                    <a:gd name="connsiteX37" fmla="*/ 1341061 w 3367545"/>
                    <a:gd name="connsiteY37" fmla="*/ 1135660 h 1405967"/>
                    <a:gd name="connsiteX38" fmla="*/ 1336160 w 3367545"/>
                    <a:gd name="connsiteY38" fmla="*/ 1133548 h 1405967"/>
                    <a:gd name="connsiteX39" fmla="*/ 1333625 w 3367545"/>
                    <a:gd name="connsiteY39" fmla="*/ 1132449 h 1405967"/>
                    <a:gd name="connsiteX40" fmla="*/ 1326526 w 3367545"/>
                    <a:gd name="connsiteY40" fmla="*/ 1128731 h 1405967"/>
                    <a:gd name="connsiteX41" fmla="*/ 28977 w 3367545"/>
                    <a:gd name="connsiteY41" fmla="*/ 380200 h 1405967"/>
                    <a:gd name="connsiteX42" fmla="*/ 2020 w 3367545"/>
                    <a:gd name="connsiteY42" fmla="*/ 350877 h 1405967"/>
                    <a:gd name="connsiteX43" fmla="*/ 245 w 3367545"/>
                    <a:gd name="connsiteY43" fmla="*/ 340061 h 1405967"/>
                    <a:gd name="connsiteX44" fmla="*/ 245 w 3367545"/>
                    <a:gd name="connsiteY44" fmla="*/ 340061 h 1405967"/>
                    <a:gd name="connsiteX45" fmla="*/ -684 w 3367545"/>
                    <a:gd name="connsiteY45" fmla="*/ 603035 h 1405967"/>
                    <a:gd name="connsiteX46" fmla="*/ 28047 w 3367545"/>
                    <a:gd name="connsiteY46" fmla="*/ 643174 h 1405967"/>
                    <a:gd name="connsiteX47" fmla="*/ 1324668 w 3367545"/>
                    <a:gd name="connsiteY47" fmla="*/ 1391790 h 1405967"/>
                    <a:gd name="connsiteX48" fmla="*/ 1331766 w 3367545"/>
                    <a:gd name="connsiteY48" fmla="*/ 1395508 h 1405967"/>
                    <a:gd name="connsiteX49" fmla="*/ 1334301 w 3367545"/>
                    <a:gd name="connsiteY49" fmla="*/ 1396607 h 1405967"/>
                    <a:gd name="connsiteX50" fmla="*/ 1338695 w 3367545"/>
                    <a:gd name="connsiteY50" fmla="*/ 1398550 h 1405967"/>
                    <a:gd name="connsiteX51" fmla="*/ 1339202 w 3367545"/>
                    <a:gd name="connsiteY51" fmla="*/ 1398550 h 1405967"/>
                    <a:gd name="connsiteX52" fmla="*/ 1349680 w 3367545"/>
                    <a:gd name="connsiteY52" fmla="*/ 1402015 h 1405967"/>
                    <a:gd name="connsiteX53" fmla="*/ 1350526 w 3367545"/>
                    <a:gd name="connsiteY53" fmla="*/ 1402015 h 1405967"/>
                    <a:gd name="connsiteX54" fmla="*/ 1352976 w 3367545"/>
                    <a:gd name="connsiteY54" fmla="*/ 1402606 h 1405967"/>
                    <a:gd name="connsiteX55" fmla="*/ 1359061 w 3367545"/>
                    <a:gd name="connsiteY55" fmla="*/ 1404128 h 1405967"/>
                    <a:gd name="connsiteX56" fmla="*/ 1360666 w 3367545"/>
                    <a:gd name="connsiteY56" fmla="*/ 1404128 h 1405967"/>
                    <a:gd name="connsiteX57" fmla="*/ 1363032 w 3367545"/>
                    <a:gd name="connsiteY57" fmla="*/ 1404128 h 1405967"/>
                    <a:gd name="connsiteX58" fmla="*/ 1368187 w 3367545"/>
                    <a:gd name="connsiteY58" fmla="*/ 1405057 h 1405967"/>
                    <a:gd name="connsiteX59" fmla="*/ 1370299 w 3367545"/>
                    <a:gd name="connsiteY59" fmla="*/ 1405057 h 1405967"/>
                    <a:gd name="connsiteX60" fmla="*/ 1372581 w 3367545"/>
                    <a:gd name="connsiteY60" fmla="*/ 1405057 h 1405967"/>
                    <a:gd name="connsiteX61" fmla="*/ 1377398 w 3367545"/>
                    <a:gd name="connsiteY61" fmla="*/ 1405649 h 1405967"/>
                    <a:gd name="connsiteX62" fmla="*/ 1379763 w 3367545"/>
                    <a:gd name="connsiteY62" fmla="*/ 1405649 h 1405967"/>
                    <a:gd name="connsiteX63" fmla="*/ 1381876 w 3367545"/>
                    <a:gd name="connsiteY63" fmla="*/ 1405649 h 1405967"/>
                    <a:gd name="connsiteX64" fmla="*/ 1386862 w 3367545"/>
                    <a:gd name="connsiteY64" fmla="*/ 1405649 h 1405967"/>
                    <a:gd name="connsiteX65" fmla="*/ 1389312 w 3367545"/>
                    <a:gd name="connsiteY65" fmla="*/ 1405649 h 1405967"/>
                    <a:gd name="connsiteX66" fmla="*/ 1400805 w 3367545"/>
                    <a:gd name="connsiteY66" fmla="*/ 1405649 h 1405967"/>
                    <a:gd name="connsiteX67" fmla="*/ 1407396 w 3367545"/>
                    <a:gd name="connsiteY67" fmla="*/ 1405649 h 1405967"/>
                    <a:gd name="connsiteX68" fmla="*/ 1410100 w 3367545"/>
                    <a:gd name="connsiteY68" fmla="*/ 1405649 h 1405967"/>
                    <a:gd name="connsiteX69" fmla="*/ 1410861 w 3367545"/>
                    <a:gd name="connsiteY69" fmla="*/ 1405649 h 1405967"/>
                    <a:gd name="connsiteX70" fmla="*/ 1421931 w 3367545"/>
                    <a:gd name="connsiteY70" fmla="*/ 1404128 h 1405967"/>
                    <a:gd name="connsiteX71" fmla="*/ 1423283 w 3367545"/>
                    <a:gd name="connsiteY71" fmla="*/ 1404128 h 1405967"/>
                    <a:gd name="connsiteX72" fmla="*/ 1426410 w 3367545"/>
                    <a:gd name="connsiteY72" fmla="*/ 1403452 h 1405967"/>
                    <a:gd name="connsiteX73" fmla="*/ 1431733 w 3367545"/>
                    <a:gd name="connsiteY73" fmla="*/ 1402353 h 1405967"/>
                    <a:gd name="connsiteX74" fmla="*/ 1435621 w 3367545"/>
                    <a:gd name="connsiteY74" fmla="*/ 1401255 h 1405967"/>
                    <a:gd name="connsiteX75" fmla="*/ 1440184 w 3367545"/>
                    <a:gd name="connsiteY75" fmla="*/ 1401762 h 1405967"/>
                    <a:gd name="connsiteX76" fmla="*/ 1441282 w 3367545"/>
                    <a:gd name="connsiteY76" fmla="*/ 1401762 h 1405967"/>
                    <a:gd name="connsiteX77" fmla="*/ 1442972 w 3367545"/>
                    <a:gd name="connsiteY77" fmla="*/ 1401085 h 1405967"/>
                    <a:gd name="connsiteX78" fmla="*/ 1450577 w 3367545"/>
                    <a:gd name="connsiteY78" fmla="*/ 1398213 h 1405967"/>
                    <a:gd name="connsiteX79" fmla="*/ 1453366 w 3367545"/>
                    <a:gd name="connsiteY79" fmla="*/ 1397029 h 1405967"/>
                    <a:gd name="connsiteX80" fmla="*/ 1462577 w 3367545"/>
                    <a:gd name="connsiteY80" fmla="*/ 1392382 h 1405967"/>
                    <a:gd name="connsiteX81" fmla="*/ 3337624 w 3367545"/>
                    <a:gd name="connsiteY81" fmla="*/ 302288 h 1405967"/>
                    <a:gd name="connsiteX82" fmla="*/ 3338807 w 3367545"/>
                    <a:gd name="connsiteY82" fmla="*/ 301612 h 1405967"/>
                    <a:gd name="connsiteX83" fmla="*/ 3341341 w 3367545"/>
                    <a:gd name="connsiteY83" fmla="*/ 299921 h 1405967"/>
                    <a:gd name="connsiteX84" fmla="*/ 3344806 w 3367545"/>
                    <a:gd name="connsiteY84" fmla="*/ 297556 h 1405967"/>
                    <a:gd name="connsiteX85" fmla="*/ 3347594 w 3367545"/>
                    <a:gd name="connsiteY85" fmla="*/ 295443 h 1405967"/>
                    <a:gd name="connsiteX86" fmla="*/ 3350552 w 3367545"/>
                    <a:gd name="connsiteY86" fmla="*/ 292992 h 1405967"/>
                    <a:gd name="connsiteX87" fmla="*/ 3351144 w 3367545"/>
                    <a:gd name="connsiteY87" fmla="*/ 292485 h 1405967"/>
                    <a:gd name="connsiteX88" fmla="*/ 3352158 w 3367545"/>
                    <a:gd name="connsiteY88" fmla="*/ 291386 h 1405967"/>
                    <a:gd name="connsiteX89" fmla="*/ 3356299 w 3367545"/>
                    <a:gd name="connsiteY89" fmla="*/ 286908 h 1405967"/>
                    <a:gd name="connsiteX90" fmla="*/ 3357228 w 3367545"/>
                    <a:gd name="connsiteY90" fmla="*/ 285979 h 1405967"/>
                    <a:gd name="connsiteX91" fmla="*/ 3357820 w 3367545"/>
                    <a:gd name="connsiteY91" fmla="*/ 284965 h 1405967"/>
                    <a:gd name="connsiteX92" fmla="*/ 3360185 w 3367545"/>
                    <a:gd name="connsiteY92" fmla="*/ 281584 h 1405967"/>
                    <a:gd name="connsiteX93" fmla="*/ 3361115 w 3367545"/>
                    <a:gd name="connsiteY93" fmla="*/ 280148 h 1405967"/>
                    <a:gd name="connsiteX94" fmla="*/ 3361115 w 3367545"/>
                    <a:gd name="connsiteY94" fmla="*/ 279387 h 1405967"/>
                    <a:gd name="connsiteX95" fmla="*/ 3362552 w 3367545"/>
                    <a:gd name="connsiteY95" fmla="*/ 276345 h 1405967"/>
                    <a:gd name="connsiteX96" fmla="*/ 3363397 w 3367545"/>
                    <a:gd name="connsiteY96" fmla="*/ 274655 h 1405967"/>
                    <a:gd name="connsiteX97" fmla="*/ 3363397 w 3367545"/>
                    <a:gd name="connsiteY97" fmla="*/ 273979 h 1405967"/>
                    <a:gd name="connsiteX98" fmla="*/ 3364241 w 3367545"/>
                    <a:gd name="connsiteY98" fmla="*/ 271106 h 1405967"/>
                    <a:gd name="connsiteX99" fmla="*/ 3364749 w 3367545"/>
                    <a:gd name="connsiteY99" fmla="*/ 269162 h 1405967"/>
                    <a:gd name="connsiteX100" fmla="*/ 3364749 w 3367545"/>
                    <a:gd name="connsiteY100" fmla="*/ 268655 h 1405967"/>
                    <a:gd name="connsiteX101" fmla="*/ 3364749 w 3367545"/>
                    <a:gd name="connsiteY101" fmla="*/ 265528 h 1405967"/>
                    <a:gd name="connsiteX102" fmla="*/ 3364749 w 3367545"/>
                    <a:gd name="connsiteY102" fmla="*/ 263585 h 1405967"/>
                    <a:gd name="connsiteX103" fmla="*/ 3364749 w 3367545"/>
                    <a:gd name="connsiteY103" fmla="*/ 262740 h 1405967"/>
                    <a:gd name="connsiteX104" fmla="*/ 3365678 w 3367545"/>
                    <a:gd name="connsiteY104" fmla="*/ -319 h 1405967"/>
                    <a:gd name="connsiteX105" fmla="*/ 3366861 w 3367545"/>
                    <a:gd name="connsiteY105" fmla="*/ 2385 h 1405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</a:cxnLst>
                  <a:rect l="l" t="t" r="r" b="b"/>
                  <a:pathLst>
                    <a:path w="3367545" h="1405967">
                      <a:moveTo>
                        <a:pt x="3366861" y="2385"/>
                      </a:moveTo>
                      <a:cubicBezTo>
                        <a:pt x="3366861" y="3399"/>
                        <a:pt x="3366861" y="4413"/>
                        <a:pt x="3366861" y="5427"/>
                      </a:cubicBezTo>
                      <a:cubicBezTo>
                        <a:pt x="3366861" y="6441"/>
                        <a:pt x="3366861" y="7117"/>
                        <a:pt x="3366270" y="7962"/>
                      </a:cubicBezTo>
                      <a:cubicBezTo>
                        <a:pt x="3365678" y="8807"/>
                        <a:pt x="3365763" y="9906"/>
                        <a:pt x="3365425" y="10836"/>
                      </a:cubicBezTo>
                      <a:lnTo>
                        <a:pt x="3364411" y="13201"/>
                      </a:lnTo>
                      <a:cubicBezTo>
                        <a:pt x="3363989" y="14215"/>
                        <a:pt x="3363481" y="15229"/>
                        <a:pt x="3362975" y="16243"/>
                      </a:cubicBezTo>
                      <a:lnTo>
                        <a:pt x="3361707" y="18441"/>
                      </a:lnTo>
                      <a:lnTo>
                        <a:pt x="3359425" y="21821"/>
                      </a:lnTo>
                      <a:lnTo>
                        <a:pt x="3357820" y="23764"/>
                      </a:lnTo>
                      <a:cubicBezTo>
                        <a:pt x="3356552" y="25336"/>
                        <a:pt x="3355115" y="26832"/>
                        <a:pt x="3353678" y="28243"/>
                      </a:cubicBezTo>
                      <a:lnTo>
                        <a:pt x="3352073" y="29764"/>
                      </a:lnTo>
                      <a:lnTo>
                        <a:pt x="3349116" y="32299"/>
                      </a:lnTo>
                      <a:lnTo>
                        <a:pt x="3346411" y="34412"/>
                      </a:lnTo>
                      <a:lnTo>
                        <a:pt x="3342863" y="36778"/>
                      </a:lnTo>
                      <a:cubicBezTo>
                        <a:pt x="3341680" y="37538"/>
                        <a:pt x="3340496" y="38383"/>
                        <a:pt x="3339144" y="39144"/>
                      </a:cubicBezTo>
                      <a:lnTo>
                        <a:pt x="3339144" y="39144"/>
                      </a:lnTo>
                      <a:lnTo>
                        <a:pt x="1464098" y="1129238"/>
                      </a:lnTo>
                      <a:cubicBezTo>
                        <a:pt x="1461115" y="1130954"/>
                        <a:pt x="1458039" y="1132509"/>
                        <a:pt x="1454887" y="1133886"/>
                      </a:cubicBezTo>
                      <a:lnTo>
                        <a:pt x="1452183" y="1135069"/>
                      </a:lnTo>
                      <a:cubicBezTo>
                        <a:pt x="1449648" y="1136083"/>
                        <a:pt x="1447113" y="1137097"/>
                        <a:pt x="1444493" y="1137942"/>
                      </a:cubicBezTo>
                      <a:lnTo>
                        <a:pt x="1441705" y="1138872"/>
                      </a:lnTo>
                      <a:cubicBezTo>
                        <a:pt x="1440014" y="1139463"/>
                        <a:pt x="1438409" y="1139886"/>
                        <a:pt x="1436719" y="1140308"/>
                      </a:cubicBezTo>
                      <a:lnTo>
                        <a:pt x="1432832" y="1141407"/>
                      </a:lnTo>
                      <a:lnTo>
                        <a:pt x="1427508" y="1142505"/>
                      </a:lnTo>
                      <a:lnTo>
                        <a:pt x="1423790" y="1143265"/>
                      </a:lnTo>
                      <a:cubicBezTo>
                        <a:pt x="1420156" y="1143942"/>
                        <a:pt x="1416438" y="1144449"/>
                        <a:pt x="1412720" y="1144787"/>
                      </a:cubicBezTo>
                      <a:lnTo>
                        <a:pt x="1409256" y="1144787"/>
                      </a:lnTo>
                      <a:lnTo>
                        <a:pt x="1402749" y="1144787"/>
                      </a:lnTo>
                      <a:lnTo>
                        <a:pt x="1388721" y="1144787"/>
                      </a:lnTo>
                      <a:lnTo>
                        <a:pt x="1383820" y="1144787"/>
                      </a:lnTo>
                      <a:lnTo>
                        <a:pt x="1379341" y="1144364"/>
                      </a:lnTo>
                      <a:cubicBezTo>
                        <a:pt x="1377651" y="1144364"/>
                        <a:pt x="1376045" y="1144364"/>
                        <a:pt x="1374440" y="1143857"/>
                      </a:cubicBezTo>
                      <a:lnTo>
                        <a:pt x="1370046" y="1143265"/>
                      </a:lnTo>
                      <a:lnTo>
                        <a:pt x="1364975" y="1142336"/>
                      </a:lnTo>
                      <a:lnTo>
                        <a:pt x="1360919" y="1141491"/>
                      </a:lnTo>
                      <a:lnTo>
                        <a:pt x="1354835" y="1140055"/>
                      </a:lnTo>
                      <a:lnTo>
                        <a:pt x="1351540" y="1139125"/>
                      </a:lnTo>
                      <a:cubicBezTo>
                        <a:pt x="1347906" y="1138111"/>
                        <a:pt x="1344441" y="1136928"/>
                        <a:pt x="1341061" y="1135660"/>
                      </a:cubicBezTo>
                      <a:lnTo>
                        <a:pt x="1336160" y="1133548"/>
                      </a:lnTo>
                      <a:lnTo>
                        <a:pt x="1333625" y="1132449"/>
                      </a:lnTo>
                      <a:cubicBezTo>
                        <a:pt x="1331174" y="1131266"/>
                        <a:pt x="1328808" y="1129999"/>
                        <a:pt x="1326526" y="1128731"/>
                      </a:cubicBezTo>
                      <a:lnTo>
                        <a:pt x="28977" y="380200"/>
                      </a:lnTo>
                      <a:cubicBezTo>
                        <a:pt x="16690" y="374073"/>
                        <a:pt x="7099" y="363629"/>
                        <a:pt x="2020" y="350877"/>
                      </a:cubicBezTo>
                      <a:cubicBezTo>
                        <a:pt x="846" y="347396"/>
                        <a:pt x="245" y="343736"/>
                        <a:pt x="245" y="340061"/>
                      </a:cubicBezTo>
                      <a:lnTo>
                        <a:pt x="245" y="340061"/>
                      </a:lnTo>
                      <a:lnTo>
                        <a:pt x="-684" y="603035"/>
                      </a:lnTo>
                      <a:cubicBezTo>
                        <a:pt x="-684" y="617570"/>
                        <a:pt x="8865" y="632104"/>
                        <a:pt x="28047" y="643174"/>
                      </a:cubicBezTo>
                      <a:lnTo>
                        <a:pt x="1324668" y="1391790"/>
                      </a:lnTo>
                      <a:cubicBezTo>
                        <a:pt x="1326949" y="1393142"/>
                        <a:pt x="1329315" y="1394325"/>
                        <a:pt x="1331766" y="1395508"/>
                      </a:cubicBezTo>
                      <a:lnTo>
                        <a:pt x="1334301" y="1396607"/>
                      </a:lnTo>
                      <a:lnTo>
                        <a:pt x="1338695" y="1398550"/>
                      </a:lnTo>
                      <a:lnTo>
                        <a:pt x="1339202" y="1398550"/>
                      </a:lnTo>
                      <a:cubicBezTo>
                        <a:pt x="1342582" y="1399818"/>
                        <a:pt x="1346047" y="1401001"/>
                        <a:pt x="1349680" y="1402015"/>
                      </a:cubicBezTo>
                      <a:lnTo>
                        <a:pt x="1350526" y="1402015"/>
                      </a:lnTo>
                      <a:lnTo>
                        <a:pt x="1352976" y="1402606"/>
                      </a:lnTo>
                      <a:lnTo>
                        <a:pt x="1359061" y="1404128"/>
                      </a:lnTo>
                      <a:lnTo>
                        <a:pt x="1360666" y="1404128"/>
                      </a:lnTo>
                      <a:lnTo>
                        <a:pt x="1363032" y="1404128"/>
                      </a:lnTo>
                      <a:lnTo>
                        <a:pt x="1368187" y="1405057"/>
                      </a:lnTo>
                      <a:lnTo>
                        <a:pt x="1370299" y="1405057"/>
                      </a:lnTo>
                      <a:lnTo>
                        <a:pt x="1372581" y="1405057"/>
                      </a:lnTo>
                      <a:lnTo>
                        <a:pt x="1377398" y="1405649"/>
                      </a:lnTo>
                      <a:cubicBezTo>
                        <a:pt x="1378184" y="1405607"/>
                        <a:pt x="1378978" y="1405607"/>
                        <a:pt x="1379763" y="1405649"/>
                      </a:cubicBezTo>
                      <a:lnTo>
                        <a:pt x="1381876" y="1405649"/>
                      </a:lnTo>
                      <a:lnTo>
                        <a:pt x="1386862" y="1405649"/>
                      </a:lnTo>
                      <a:lnTo>
                        <a:pt x="1389312" y="1405649"/>
                      </a:lnTo>
                      <a:lnTo>
                        <a:pt x="1400805" y="1405649"/>
                      </a:lnTo>
                      <a:lnTo>
                        <a:pt x="1407396" y="1405649"/>
                      </a:lnTo>
                      <a:lnTo>
                        <a:pt x="1410100" y="1405649"/>
                      </a:lnTo>
                      <a:lnTo>
                        <a:pt x="1410861" y="1405649"/>
                      </a:lnTo>
                      <a:cubicBezTo>
                        <a:pt x="1414579" y="1405649"/>
                        <a:pt x="1418297" y="1404804"/>
                        <a:pt x="1421931" y="1404128"/>
                      </a:cubicBezTo>
                      <a:lnTo>
                        <a:pt x="1423283" y="1404128"/>
                      </a:lnTo>
                      <a:lnTo>
                        <a:pt x="1426410" y="1403452"/>
                      </a:lnTo>
                      <a:lnTo>
                        <a:pt x="1431733" y="1402353"/>
                      </a:lnTo>
                      <a:lnTo>
                        <a:pt x="1435621" y="1401255"/>
                      </a:lnTo>
                      <a:lnTo>
                        <a:pt x="1440184" y="1401762"/>
                      </a:lnTo>
                      <a:lnTo>
                        <a:pt x="1441282" y="1401762"/>
                      </a:lnTo>
                      <a:lnTo>
                        <a:pt x="1442972" y="1401085"/>
                      </a:lnTo>
                      <a:cubicBezTo>
                        <a:pt x="1445592" y="1400241"/>
                        <a:pt x="1448127" y="1399227"/>
                        <a:pt x="1450577" y="1398213"/>
                      </a:cubicBezTo>
                      <a:lnTo>
                        <a:pt x="1453366" y="1397029"/>
                      </a:lnTo>
                      <a:cubicBezTo>
                        <a:pt x="1456518" y="1395652"/>
                        <a:pt x="1459594" y="1394097"/>
                        <a:pt x="1462577" y="1392382"/>
                      </a:cubicBezTo>
                      <a:lnTo>
                        <a:pt x="3337624" y="302288"/>
                      </a:lnTo>
                      <a:lnTo>
                        <a:pt x="3338807" y="301612"/>
                      </a:lnTo>
                      <a:lnTo>
                        <a:pt x="3341341" y="299921"/>
                      </a:lnTo>
                      <a:cubicBezTo>
                        <a:pt x="3342524" y="299203"/>
                        <a:pt x="3343708" y="298409"/>
                        <a:pt x="3344806" y="297556"/>
                      </a:cubicBezTo>
                      <a:cubicBezTo>
                        <a:pt x="3345820" y="296879"/>
                        <a:pt x="3346665" y="296119"/>
                        <a:pt x="3347594" y="295443"/>
                      </a:cubicBezTo>
                      <a:lnTo>
                        <a:pt x="3350552" y="292992"/>
                      </a:lnTo>
                      <a:lnTo>
                        <a:pt x="3351144" y="292485"/>
                      </a:lnTo>
                      <a:cubicBezTo>
                        <a:pt x="3351482" y="292139"/>
                        <a:pt x="3351820" y="291775"/>
                        <a:pt x="3352158" y="291386"/>
                      </a:cubicBezTo>
                      <a:cubicBezTo>
                        <a:pt x="3353595" y="289975"/>
                        <a:pt x="3355031" y="288480"/>
                        <a:pt x="3356299" y="286908"/>
                      </a:cubicBezTo>
                      <a:lnTo>
                        <a:pt x="3357228" y="285979"/>
                      </a:lnTo>
                      <a:cubicBezTo>
                        <a:pt x="3357482" y="285657"/>
                        <a:pt x="3357651" y="285319"/>
                        <a:pt x="3357820" y="284965"/>
                      </a:cubicBezTo>
                      <a:cubicBezTo>
                        <a:pt x="3358665" y="283866"/>
                        <a:pt x="3359425" y="282683"/>
                        <a:pt x="3360185" y="281584"/>
                      </a:cubicBezTo>
                      <a:cubicBezTo>
                        <a:pt x="3360947" y="280486"/>
                        <a:pt x="3360862" y="280655"/>
                        <a:pt x="3361115" y="280148"/>
                      </a:cubicBezTo>
                      <a:cubicBezTo>
                        <a:pt x="3361369" y="279641"/>
                        <a:pt x="3361115" y="279641"/>
                        <a:pt x="3361115" y="279387"/>
                      </a:cubicBezTo>
                      <a:cubicBezTo>
                        <a:pt x="3361622" y="278407"/>
                        <a:pt x="3362129" y="277393"/>
                        <a:pt x="3362552" y="276345"/>
                      </a:cubicBezTo>
                      <a:lnTo>
                        <a:pt x="3363397" y="274655"/>
                      </a:lnTo>
                      <a:cubicBezTo>
                        <a:pt x="3363397" y="274435"/>
                        <a:pt x="3363397" y="274198"/>
                        <a:pt x="3363397" y="273979"/>
                      </a:cubicBezTo>
                      <a:cubicBezTo>
                        <a:pt x="3363397" y="273049"/>
                        <a:pt x="3363904" y="272120"/>
                        <a:pt x="3364241" y="271106"/>
                      </a:cubicBezTo>
                      <a:cubicBezTo>
                        <a:pt x="3364411" y="270472"/>
                        <a:pt x="3364580" y="269821"/>
                        <a:pt x="3364749" y="269162"/>
                      </a:cubicBezTo>
                      <a:cubicBezTo>
                        <a:pt x="3364749" y="268993"/>
                        <a:pt x="3364749" y="268824"/>
                        <a:pt x="3364749" y="268655"/>
                      </a:cubicBezTo>
                      <a:cubicBezTo>
                        <a:pt x="3364749" y="267557"/>
                        <a:pt x="3364749" y="266542"/>
                        <a:pt x="3364749" y="265528"/>
                      </a:cubicBezTo>
                      <a:cubicBezTo>
                        <a:pt x="3364749" y="264878"/>
                        <a:pt x="3364749" y="264236"/>
                        <a:pt x="3364749" y="263585"/>
                      </a:cubicBezTo>
                      <a:lnTo>
                        <a:pt x="3364749" y="262740"/>
                      </a:lnTo>
                      <a:lnTo>
                        <a:pt x="3365678" y="-319"/>
                      </a:lnTo>
                      <a:cubicBezTo>
                        <a:pt x="3366861" y="526"/>
                        <a:pt x="3366861" y="1455"/>
                        <a:pt x="3366861" y="2385"/>
                      </a:cubicBezTo>
                      <a:close/>
                    </a:path>
                  </a:pathLst>
                </a:custGeom>
                <a:solidFill>
                  <a:srgbClr val="D9FFF5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 dirty="0"/>
                </a:p>
              </p:txBody>
            </p:sp>
            <p:sp>
              <p:nvSpPr>
                <p:cNvPr id="22" name="">
                  <a:extLst>
                    <a:ext uri="{FF2B5EF4-FFF2-40B4-BE49-F238E27FC236}">
                      <a16:creationId xmlns:a16="http://schemas.microsoft.com/office/drawing/2014/main" id="{285948A5-15D1-4FA4-861A-A007E14D1502}"/>
                    </a:ext>
                  </a:extLst>
                </p:cNvPr>
                <p:cNvSpPr/>
                <p:nvPr/>
              </p:nvSpPr>
              <p:spPr>
                <a:xfrm>
                  <a:off x="4533855" y="3074508"/>
                  <a:ext cx="3369658" cy="1127698"/>
                </a:xfrm>
                <a:custGeom>
                  <a:avLst/>
                  <a:gdLst>
                    <a:gd name="connsiteX0" fmla="*/ 1394382 w 3369658"/>
                    <a:gd name="connsiteY0" fmla="*/ 1127379 h 1127698"/>
                    <a:gd name="connsiteX1" fmla="*/ 1390411 w 3369658"/>
                    <a:gd name="connsiteY1" fmla="*/ 1127379 h 1127698"/>
                    <a:gd name="connsiteX2" fmla="*/ 1387876 w 3369658"/>
                    <a:gd name="connsiteY2" fmla="*/ 1127379 h 1127698"/>
                    <a:gd name="connsiteX3" fmla="*/ 1382890 w 3369658"/>
                    <a:gd name="connsiteY3" fmla="*/ 1127379 h 1127698"/>
                    <a:gd name="connsiteX4" fmla="*/ 1380693 w 3369658"/>
                    <a:gd name="connsiteY4" fmla="*/ 1127379 h 1127698"/>
                    <a:gd name="connsiteX5" fmla="*/ 1379341 w 3369658"/>
                    <a:gd name="connsiteY5" fmla="*/ 1127379 h 1127698"/>
                    <a:gd name="connsiteX6" fmla="*/ 1378327 w 3369658"/>
                    <a:gd name="connsiteY6" fmla="*/ 1127379 h 1127698"/>
                    <a:gd name="connsiteX7" fmla="*/ 1373426 w 3369658"/>
                    <a:gd name="connsiteY7" fmla="*/ 1126872 h 1127698"/>
                    <a:gd name="connsiteX8" fmla="*/ 1372412 w 3369658"/>
                    <a:gd name="connsiteY8" fmla="*/ 1126872 h 1127698"/>
                    <a:gd name="connsiteX9" fmla="*/ 1371060 w 3369658"/>
                    <a:gd name="connsiteY9" fmla="*/ 1126872 h 1127698"/>
                    <a:gd name="connsiteX10" fmla="*/ 1369031 w 3369658"/>
                    <a:gd name="connsiteY10" fmla="*/ 1126872 h 1127698"/>
                    <a:gd name="connsiteX11" fmla="*/ 1363792 w 3369658"/>
                    <a:gd name="connsiteY11" fmla="*/ 1125943 h 1127698"/>
                    <a:gd name="connsiteX12" fmla="*/ 1362778 w 3369658"/>
                    <a:gd name="connsiteY12" fmla="*/ 1125943 h 1127698"/>
                    <a:gd name="connsiteX13" fmla="*/ 1361342 w 3369658"/>
                    <a:gd name="connsiteY13" fmla="*/ 1125943 h 1127698"/>
                    <a:gd name="connsiteX14" fmla="*/ 1359652 w 3369658"/>
                    <a:gd name="connsiteY14" fmla="*/ 1125943 h 1127698"/>
                    <a:gd name="connsiteX15" fmla="*/ 1353568 w 3369658"/>
                    <a:gd name="connsiteY15" fmla="*/ 1124422 h 1127698"/>
                    <a:gd name="connsiteX16" fmla="*/ 1352469 w 3369658"/>
                    <a:gd name="connsiteY16" fmla="*/ 1124422 h 1127698"/>
                    <a:gd name="connsiteX17" fmla="*/ 1351033 w 3369658"/>
                    <a:gd name="connsiteY17" fmla="*/ 1124422 h 1127698"/>
                    <a:gd name="connsiteX18" fmla="*/ 1350441 w 3369658"/>
                    <a:gd name="connsiteY18" fmla="*/ 1124422 h 1127698"/>
                    <a:gd name="connsiteX19" fmla="*/ 1339540 w 3369658"/>
                    <a:gd name="connsiteY19" fmla="*/ 1120704 h 1127698"/>
                    <a:gd name="connsiteX20" fmla="*/ 1339033 w 3369658"/>
                    <a:gd name="connsiteY20" fmla="*/ 1120704 h 1127698"/>
                    <a:gd name="connsiteX21" fmla="*/ 1335399 w 3369658"/>
                    <a:gd name="connsiteY21" fmla="*/ 1119098 h 1127698"/>
                    <a:gd name="connsiteX22" fmla="*/ 1333540 w 3369658"/>
                    <a:gd name="connsiteY22" fmla="*/ 1118337 h 1127698"/>
                    <a:gd name="connsiteX23" fmla="*/ 1331935 w 3369658"/>
                    <a:gd name="connsiteY23" fmla="*/ 1117661 h 1127698"/>
                    <a:gd name="connsiteX24" fmla="*/ 1324667 w 3369658"/>
                    <a:gd name="connsiteY24" fmla="*/ 1113859 h 1127698"/>
                    <a:gd name="connsiteX25" fmla="*/ -684 w 3369658"/>
                    <a:gd name="connsiteY25" fmla="*/ 347581 h 1127698"/>
                    <a:gd name="connsiteX26" fmla="*/ 1344 w 3369658"/>
                    <a:gd name="connsiteY26" fmla="*/ 343864 h 1127698"/>
                    <a:gd name="connsiteX27" fmla="*/ 1326949 w 3369658"/>
                    <a:gd name="connsiteY27" fmla="*/ 1107098 h 1127698"/>
                    <a:gd name="connsiteX28" fmla="*/ 1333963 w 3369658"/>
                    <a:gd name="connsiteY28" fmla="*/ 1110732 h 1127698"/>
                    <a:gd name="connsiteX29" fmla="*/ 1335399 w 3369658"/>
                    <a:gd name="connsiteY29" fmla="*/ 1111408 h 1127698"/>
                    <a:gd name="connsiteX30" fmla="*/ 1337259 w 3369658"/>
                    <a:gd name="connsiteY30" fmla="*/ 1112253 h 1127698"/>
                    <a:gd name="connsiteX31" fmla="*/ 1340723 w 3369658"/>
                    <a:gd name="connsiteY31" fmla="*/ 1113690 h 1127698"/>
                    <a:gd name="connsiteX32" fmla="*/ 1340723 w 3369658"/>
                    <a:gd name="connsiteY32" fmla="*/ 1115887 h 1127698"/>
                    <a:gd name="connsiteX33" fmla="*/ 1341484 w 3369658"/>
                    <a:gd name="connsiteY33" fmla="*/ 1113859 h 1127698"/>
                    <a:gd name="connsiteX34" fmla="*/ 1351793 w 3369658"/>
                    <a:gd name="connsiteY34" fmla="*/ 1117323 h 1127698"/>
                    <a:gd name="connsiteX35" fmla="*/ 1352300 w 3369658"/>
                    <a:gd name="connsiteY35" fmla="*/ 1117323 h 1127698"/>
                    <a:gd name="connsiteX36" fmla="*/ 1353821 w 3369658"/>
                    <a:gd name="connsiteY36" fmla="*/ 1117323 h 1127698"/>
                    <a:gd name="connsiteX37" fmla="*/ 1355089 w 3369658"/>
                    <a:gd name="connsiteY37" fmla="*/ 1117323 h 1127698"/>
                    <a:gd name="connsiteX38" fmla="*/ 1361004 w 3369658"/>
                    <a:gd name="connsiteY38" fmla="*/ 1118760 h 1127698"/>
                    <a:gd name="connsiteX39" fmla="*/ 1362610 w 3369658"/>
                    <a:gd name="connsiteY39" fmla="*/ 1118760 h 1127698"/>
                    <a:gd name="connsiteX40" fmla="*/ 1363877 w 3369658"/>
                    <a:gd name="connsiteY40" fmla="*/ 1118760 h 1127698"/>
                    <a:gd name="connsiteX41" fmla="*/ 1364975 w 3369658"/>
                    <a:gd name="connsiteY41" fmla="*/ 1118760 h 1127698"/>
                    <a:gd name="connsiteX42" fmla="*/ 1370046 w 3369658"/>
                    <a:gd name="connsiteY42" fmla="*/ 1119605 h 1127698"/>
                    <a:gd name="connsiteX43" fmla="*/ 1374355 w 3369658"/>
                    <a:gd name="connsiteY43" fmla="*/ 1120197 h 1127698"/>
                    <a:gd name="connsiteX44" fmla="*/ 1379172 w 3369658"/>
                    <a:gd name="connsiteY44" fmla="*/ 1120788 h 1127698"/>
                    <a:gd name="connsiteX45" fmla="*/ 1383566 w 3369658"/>
                    <a:gd name="connsiteY45" fmla="*/ 1120788 h 1127698"/>
                    <a:gd name="connsiteX46" fmla="*/ 1388468 w 3369658"/>
                    <a:gd name="connsiteY46" fmla="*/ 1120788 h 1127698"/>
                    <a:gd name="connsiteX47" fmla="*/ 1391932 w 3369658"/>
                    <a:gd name="connsiteY47" fmla="*/ 1120788 h 1127698"/>
                    <a:gd name="connsiteX48" fmla="*/ 1402326 w 3369658"/>
                    <a:gd name="connsiteY48" fmla="*/ 1120788 h 1127698"/>
                    <a:gd name="connsiteX49" fmla="*/ 1408748 w 3369658"/>
                    <a:gd name="connsiteY49" fmla="*/ 1120788 h 1127698"/>
                    <a:gd name="connsiteX50" fmla="*/ 1411368 w 3369658"/>
                    <a:gd name="connsiteY50" fmla="*/ 1120788 h 1127698"/>
                    <a:gd name="connsiteX51" fmla="*/ 1412382 w 3369658"/>
                    <a:gd name="connsiteY51" fmla="*/ 1122732 h 1127698"/>
                    <a:gd name="connsiteX52" fmla="*/ 1412382 w 3369658"/>
                    <a:gd name="connsiteY52" fmla="*/ 1120619 h 1127698"/>
                    <a:gd name="connsiteX53" fmla="*/ 1423283 w 3369658"/>
                    <a:gd name="connsiteY53" fmla="*/ 1119183 h 1127698"/>
                    <a:gd name="connsiteX54" fmla="*/ 1423790 w 3369658"/>
                    <a:gd name="connsiteY54" fmla="*/ 1119183 h 1127698"/>
                    <a:gd name="connsiteX55" fmla="*/ 1425480 w 3369658"/>
                    <a:gd name="connsiteY55" fmla="*/ 1118760 h 1127698"/>
                    <a:gd name="connsiteX56" fmla="*/ 1427424 w 3369658"/>
                    <a:gd name="connsiteY56" fmla="*/ 1118760 h 1127698"/>
                    <a:gd name="connsiteX57" fmla="*/ 1432156 w 3369658"/>
                    <a:gd name="connsiteY57" fmla="*/ 1117746 h 1127698"/>
                    <a:gd name="connsiteX58" fmla="*/ 1434775 w 3369658"/>
                    <a:gd name="connsiteY58" fmla="*/ 1117070 h 1127698"/>
                    <a:gd name="connsiteX59" fmla="*/ 1436803 w 3369658"/>
                    <a:gd name="connsiteY59" fmla="*/ 1116563 h 1127698"/>
                    <a:gd name="connsiteX60" fmla="*/ 1440859 w 3369658"/>
                    <a:gd name="connsiteY60" fmla="*/ 1115380 h 1127698"/>
                    <a:gd name="connsiteX61" fmla="*/ 1441451 w 3369658"/>
                    <a:gd name="connsiteY61" fmla="*/ 1115380 h 1127698"/>
                    <a:gd name="connsiteX62" fmla="*/ 1442719 w 3369658"/>
                    <a:gd name="connsiteY62" fmla="*/ 1114958 h 1127698"/>
                    <a:gd name="connsiteX63" fmla="*/ 1443648 w 3369658"/>
                    <a:gd name="connsiteY63" fmla="*/ 1114958 h 1127698"/>
                    <a:gd name="connsiteX64" fmla="*/ 1451169 w 3369658"/>
                    <a:gd name="connsiteY64" fmla="*/ 1112084 h 1127698"/>
                    <a:gd name="connsiteX65" fmla="*/ 1452014 w 3369658"/>
                    <a:gd name="connsiteY65" fmla="*/ 1112084 h 1127698"/>
                    <a:gd name="connsiteX66" fmla="*/ 1453873 w 3369658"/>
                    <a:gd name="connsiteY66" fmla="*/ 1111239 h 1127698"/>
                    <a:gd name="connsiteX67" fmla="*/ 1462830 w 3369658"/>
                    <a:gd name="connsiteY67" fmla="*/ 1106676 h 1127698"/>
                    <a:gd name="connsiteX68" fmla="*/ 3366861 w 3369658"/>
                    <a:gd name="connsiteY68" fmla="*/ -319 h 1127698"/>
                    <a:gd name="connsiteX69" fmla="*/ 3368974 w 3369658"/>
                    <a:gd name="connsiteY69" fmla="*/ 3399 h 1127698"/>
                    <a:gd name="connsiteX70" fmla="*/ 1464605 w 3369658"/>
                    <a:gd name="connsiteY70" fmla="*/ 1110479 h 1127698"/>
                    <a:gd name="connsiteX71" fmla="*/ 1455225 w 3369658"/>
                    <a:gd name="connsiteY71" fmla="*/ 1115211 h 1127698"/>
                    <a:gd name="connsiteX72" fmla="*/ 1453197 w 3369658"/>
                    <a:gd name="connsiteY72" fmla="*/ 1116056 h 1127698"/>
                    <a:gd name="connsiteX73" fmla="*/ 1452352 w 3369658"/>
                    <a:gd name="connsiteY73" fmla="*/ 1116056 h 1127698"/>
                    <a:gd name="connsiteX74" fmla="*/ 1444577 w 3369658"/>
                    <a:gd name="connsiteY74" fmla="*/ 1119014 h 1127698"/>
                    <a:gd name="connsiteX75" fmla="*/ 1443902 w 3369658"/>
                    <a:gd name="connsiteY75" fmla="*/ 1119014 h 1127698"/>
                    <a:gd name="connsiteX76" fmla="*/ 1442803 w 3369658"/>
                    <a:gd name="connsiteY76" fmla="*/ 1119014 h 1127698"/>
                    <a:gd name="connsiteX77" fmla="*/ 1442127 w 3369658"/>
                    <a:gd name="connsiteY77" fmla="*/ 1119014 h 1127698"/>
                    <a:gd name="connsiteX78" fmla="*/ 1437479 w 3369658"/>
                    <a:gd name="connsiteY78" fmla="*/ 1120365 h 1127698"/>
                    <a:gd name="connsiteX79" fmla="*/ 1435536 w 3369658"/>
                    <a:gd name="connsiteY79" fmla="*/ 1120872 h 1127698"/>
                    <a:gd name="connsiteX80" fmla="*/ 1432747 w 3369658"/>
                    <a:gd name="connsiteY80" fmla="*/ 1121633 h 1127698"/>
                    <a:gd name="connsiteX81" fmla="*/ 1427846 w 3369658"/>
                    <a:gd name="connsiteY81" fmla="*/ 1122647 h 1127698"/>
                    <a:gd name="connsiteX82" fmla="*/ 1425987 w 3369658"/>
                    <a:gd name="connsiteY82" fmla="*/ 1122647 h 1127698"/>
                    <a:gd name="connsiteX83" fmla="*/ 1424128 w 3369658"/>
                    <a:gd name="connsiteY83" fmla="*/ 1123070 h 1127698"/>
                    <a:gd name="connsiteX84" fmla="*/ 1423536 w 3369658"/>
                    <a:gd name="connsiteY84" fmla="*/ 1123070 h 1127698"/>
                    <a:gd name="connsiteX85" fmla="*/ 1412382 w 3369658"/>
                    <a:gd name="connsiteY85" fmla="*/ 1124591 h 1127698"/>
                    <a:gd name="connsiteX86" fmla="*/ 1411537 w 3369658"/>
                    <a:gd name="connsiteY86" fmla="*/ 1124591 h 1127698"/>
                    <a:gd name="connsiteX87" fmla="*/ 1408833 w 3369658"/>
                    <a:gd name="connsiteY87" fmla="*/ 1124591 h 1127698"/>
                    <a:gd name="connsiteX88" fmla="*/ 1402242 w 3369658"/>
                    <a:gd name="connsiteY88" fmla="*/ 1124591 h 1127698"/>
                    <a:gd name="connsiteX89" fmla="*/ 1394382 w 3369658"/>
                    <a:gd name="connsiteY89" fmla="*/ 1124591 h 1127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369658" h="1127698">
                      <a:moveTo>
                        <a:pt x="1394382" y="1127379"/>
                      </a:moveTo>
                      <a:lnTo>
                        <a:pt x="1390411" y="1127379"/>
                      </a:lnTo>
                      <a:lnTo>
                        <a:pt x="1387876" y="1127379"/>
                      </a:lnTo>
                      <a:lnTo>
                        <a:pt x="1382890" y="1127379"/>
                      </a:lnTo>
                      <a:lnTo>
                        <a:pt x="1380693" y="1127379"/>
                      </a:lnTo>
                      <a:lnTo>
                        <a:pt x="1379341" y="1127379"/>
                      </a:lnTo>
                      <a:lnTo>
                        <a:pt x="1378327" y="1127379"/>
                      </a:lnTo>
                      <a:lnTo>
                        <a:pt x="1373426" y="1126872"/>
                      </a:lnTo>
                      <a:lnTo>
                        <a:pt x="1372412" y="1126872"/>
                      </a:lnTo>
                      <a:lnTo>
                        <a:pt x="1371060" y="1126872"/>
                      </a:lnTo>
                      <a:lnTo>
                        <a:pt x="1369031" y="1126872"/>
                      </a:lnTo>
                      <a:lnTo>
                        <a:pt x="1363792" y="1125943"/>
                      </a:lnTo>
                      <a:lnTo>
                        <a:pt x="1362778" y="1125943"/>
                      </a:lnTo>
                      <a:lnTo>
                        <a:pt x="1361342" y="1125943"/>
                      </a:lnTo>
                      <a:lnTo>
                        <a:pt x="1359652" y="1125943"/>
                      </a:lnTo>
                      <a:lnTo>
                        <a:pt x="1353568" y="1124422"/>
                      </a:lnTo>
                      <a:lnTo>
                        <a:pt x="1352469" y="1124422"/>
                      </a:lnTo>
                      <a:lnTo>
                        <a:pt x="1351033" y="1124422"/>
                      </a:lnTo>
                      <a:lnTo>
                        <a:pt x="1350441" y="1124422"/>
                      </a:lnTo>
                      <a:cubicBezTo>
                        <a:pt x="1346300" y="1123154"/>
                        <a:pt x="1342836" y="1121971"/>
                        <a:pt x="1339540" y="1120704"/>
                      </a:cubicBezTo>
                      <a:lnTo>
                        <a:pt x="1339033" y="1120704"/>
                      </a:lnTo>
                      <a:lnTo>
                        <a:pt x="1335399" y="1119098"/>
                      </a:lnTo>
                      <a:lnTo>
                        <a:pt x="1333540" y="1118337"/>
                      </a:lnTo>
                      <a:lnTo>
                        <a:pt x="1331935" y="1117661"/>
                      </a:lnTo>
                      <a:cubicBezTo>
                        <a:pt x="1329484" y="1116394"/>
                        <a:pt x="1327033" y="1115211"/>
                        <a:pt x="1324667" y="1113859"/>
                      </a:cubicBezTo>
                      <a:lnTo>
                        <a:pt x="-684" y="347581"/>
                      </a:lnTo>
                      <a:lnTo>
                        <a:pt x="1344" y="343864"/>
                      </a:lnTo>
                      <a:lnTo>
                        <a:pt x="1326949" y="1107098"/>
                      </a:lnTo>
                      <a:cubicBezTo>
                        <a:pt x="1329214" y="1108442"/>
                        <a:pt x="1331554" y="1109659"/>
                        <a:pt x="1333963" y="1110732"/>
                      </a:cubicBezTo>
                      <a:lnTo>
                        <a:pt x="1335399" y="1111408"/>
                      </a:lnTo>
                      <a:lnTo>
                        <a:pt x="1337259" y="1112253"/>
                      </a:lnTo>
                      <a:lnTo>
                        <a:pt x="1340723" y="1113690"/>
                      </a:lnTo>
                      <a:lnTo>
                        <a:pt x="1340723" y="1115887"/>
                      </a:lnTo>
                      <a:lnTo>
                        <a:pt x="1341484" y="1113859"/>
                      </a:lnTo>
                      <a:cubicBezTo>
                        <a:pt x="1344855" y="1115202"/>
                        <a:pt x="1348294" y="1116360"/>
                        <a:pt x="1351793" y="1117323"/>
                      </a:cubicBezTo>
                      <a:lnTo>
                        <a:pt x="1352300" y="1117323"/>
                      </a:lnTo>
                      <a:lnTo>
                        <a:pt x="1353821" y="1117323"/>
                      </a:lnTo>
                      <a:lnTo>
                        <a:pt x="1355089" y="1117323"/>
                      </a:lnTo>
                      <a:lnTo>
                        <a:pt x="1361004" y="1118760"/>
                      </a:lnTo>
                      <a:lnTo>
                        <a:pt x="1362610" y="1118760"/>
                      </a:lnTo>
                      <a:lnTo>
                        <a:pt x="1363877" y="1118760"/>
                      </a:lnTo>
                      <a:lnTo>
                        <a:pt x="1364975" y="1118760"/>
                      </a:lnTo>
                      <a:lnTo>
                        <a:pt x="1370046" y="1119605"/>
                      </a:lnTo>
                      <a:lnTo>
                        <a:pt x="1374355" y="1120197"/>
                      </a:lnTo>
                      <a:lnTo>
                        <a:pt x="1379172" y="1120788"/>
                      </a:lnTo>
                      <a:lnTo>
                        <a:pt x="1383566" y="1120788"/>
                      </a:lnTo>
                      <a:lnTo>
                        <a:pt x="1388468" y="1120788"/>
                      </a:lnTo>
                      <a:lnTo>
                        <a:pt x="1391932" y="1120788"/>
                      </a:lnTo>
                      <a:lnTo>
                        <a:pt x="1402326" y="1120788"/>
                      </a:lnTo>
                      <a:lnTo>
                        <a:pt x="1408748" y="1120788"/>
                      </a:lnTo>
                      <a:lnTo>
                        <a:pt x="1411368" y="1120788"/>
                      </a:lnTo>
                      <a:lnTo>
                        <a:pt x="1412382" y="1122732"/>
                      </a:lnTo>
                      <a:lnTo>
                        <a:pt x="1412382" y="1120619"/>
                      </a:lnTo>
                      <a:cubicBezTo>
                        <a:pt x="1416184" y="1120619"/>
                        <a:pt x="1419818" y="1119774"/>
                        <a:pt x="1423283" y="1119183"/>
                      </a:cubicBezTo>
                      <a:lnTo>
                        <a:pt x="1423790" y="1119183"/>
                      </a:lnTo>
                      <a:lnTo>
                        <a:pt x="1425480" y="1118760"/>
                      </a:lnTo>
                      <a:lnTo>
                        <a:pt x="1427424" y="1118760"/>
                      </a:lnTo>
                      <a:cubicBezTo>
                        <a:pt x="1429020" y="1118515"/>
                        <a:pt x="1430601" y="1118177"/>
                        <a:pt x="1432156" y="1117746"/>
                      </a:cubicBezTo>
                      <a:lnTo>
                        <a:pt x="1434775" y="1117070"/>
                      </a:lnTo>
                      <a:lnTo>
                        <a:pt x="1436803" y="1116563"/>
                      </a:lnTo>
                      <a:lnTo>
                        <a:pt x="1440859" y="1115380"/>
                      </a:lnTo>
                      <a:lnTo>
                        <a:pt x="1441451" y="1115380"/>
                      </a:lnTo>
                      <a:lnTo>
                        <a:pt x="1442719" y="1114958"/>
                      </a:lnTo>
                      <a:lnTo>
                        <a:pt x="1443648" y="1114958"/>
                      </a:lnTo>
                      <a:lnTo>
                        <a:pt x="1451169" y="1112084"/>
                      </a:lnTo>
                      <a:lnTo>
                        <a:pt x="1452014" y="1112084"/>
                      </a:lnTo>
                      <a:lnTo>
                        <a:pt x="1453873" y="1111239"/>
                      </a:lnTo>
                      <a:cubicBezTo>
                        <a:pt x="1456949" y="1109912"/>
                        <a:pt x="1459941" y="1108383"/>
                        <a:pt x="1462830" y="1106676"/>
                      </a:cubicBezTo>
                      <a:lnTo>
                        <a:pt x="3366861" y="-319"/>
                      </a:lnTo>
                      <a:lnTo>
                        <a:pt x="3368974" y="3399"/>
                      </a:lnTo>
                      <a:lnTo>
                        <a:pt x="1464605" y="1110479"/>
                      </a:lnTo>
                      <a:cubicBezTo>
                        <a:pt x="1461901" y="1112000"/>
                        <a:pt x="1458943" y="1113521"/>
                        <a:pt x="1455225" y="1115211"/>
                      </a:cubicBezTo>
                      <a:lnTo>
                        <a:pt x="1453197" y="1116056"/>
                      </a:lnTo>
                      <a:lnTo>
                        <a:pt x="1452352" y="1116056"/>
                      </a:lnTo>
                      <a:cubicBezTo>
                        <a:pt x="1449817" y="1117154"/>
                        <a:pt x="1447197" y="1118084"/>
                        <a:pt x="1444577" y="1119014"/>
                      </a:cubicBezTo>
                      <a:lnTo>
                        <a:pt x="1443902" y="1119014"/>
                      </a:lnTo>
                      <a:lnTo>
                        <a:pt x="1442803" y="1119014"/>
                      </a:lnTo>
                      <a:lnTo>
                        <a:pt x="1442127" y="1119014"/>
                      </a:lnTo>
                      <a:lnTo>
                        <a:pt x="1437479" y="1120365"/>
                      </a:lnTo>
                      <a:lnTo>
                        <a:pt x="1435536" y="1120872"/>
                      </a:lnTo>
                      <a:lnTo>
                        <a:pt x="1432747" y="1121633"/>
                      </a:lnTo>
                      <a:cubicBezTo>
                        <a:pt x="1431142" y="1121633"/>
                        <a:pt x="1429536" y="1122309"/>
                        <a:pt x="1427846" y="1122647"/>
                      </a:cubicBezTo>
                      <a:lnTo>
                        <a:pt x="1425987" y="1122647"/>
                      </a:lnTo>
                      <a:lnTo>
                        <a:pt x="1424128" y="1123070"/>
                      </a:lnTo>
                      <a:lnTo>
                        <a:pt x="1423536" y="1123070"/>
                      </a:lnTo>
                      <a:cubicBezTo>
                        <a:pt x="1419987" y="1123636"/>
                        <a:pt x="1416269" y="1124143"/>
                        <a:pt x="1412382" y="1124591"/>
                      </a:cubicBezTo>
                      <a:lnTo>
                        <a:pt x="1411537" y="1124591"/>
                      </a:lnTo>
                      <a:lnTo>
                        <a:pt x="1408833" y="1124591"/>
                      </a:lnTo>
                      <a:lnTo>
                        <a:pt x="1402242" y="1124591"/>
                      </a:lnTo>
                      <a:lnTo>
                        <a:pt x="1394382" y="1124591"/>
                      </a:lnTo>
                      <a:close/>
                    </a:path>
                  </a:pathLst>
                </a:custGeom>
                <a:solidFill>
                  <a:srgbClr val="FE8F02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3" name="">
                  <a:extLst>
                    <a:ext uri="{FF2B5EF4-FFF2-40B4-BE49-F238E27FC236}">
                      <a16:creationId xmlns:a16="http://schemas.microsoft.com/office/drawing/2014/main" id="{6D71506C-0B89-455B-89C1-A6F502C60EE2}"/>
                    </a:ext>
                  </a:extLst>
                </p:cNvPr>
                <p:cNvSpPr/>
                <p:nvPr/>
              </p:nvSpPr>
              <p:spPr>
                <a:xfrm>
                  <a:off x="4533855" y="3125210"/>
                  <a:ext cx="3369658" cy="1127698"/>
                </a:xfrm>
                <a:custGeom>
                  <a:avLst/>
                  <a:gdLst>
                    <a:gd name="connsiteX0" fmla="*/ 1394382 w 3369658"/>
                    <a:gd name="connsiteY0" fmla="*/ 1127379 h 1127698"/>
                    <a:gd name="connsiteX1" fmla="*/ 1390411 w 3369658"/>
                    <a:gd name="connsiteY1" fmla="*/ 1127379 h 1127698"/>
                    <a:gd name="connsiteX2" fmla="*/ 1387876 w 3369658"/>
                    <a:gd name="connsiteY2" fmla="*/ 1127379 h 1127698"/>
                    <a:gd name="connsiteX3" fmla="*/ 1382890 w 3369658"/>
                    <a:gd name="connsiteY3" fmla="*/ 1127379 h 1127698"/>
                    <a:gd name="connsiteX4" fmla="*/ 1380693 w 3369658"/>
                    <a:gd name="connsiteY4" fmla="*/ 1127379 h 1127698"/>
                    <a:gd name="connsiteX5" fmla="*/ 1379341 w 3369658"/>
                    <a:gd name="connsiteY5" fmla="*/ 1127379 h 1127698"/>
                    <a:gd name="connsiteX6" fmla="*/ 1378327 w 3369658"/>
                    <a:gd name="connsiteY6" fmla="*/ 1127379 h 1127698"/>
                    <a:gd name="connsiteX7" fmla="*/ 1373426 w 3369658"/>
                    <a:gd name="connsiteY7" fmla="*/ 1126872 h 1127698"/>
                    <a:gd name="connsiteX8" fmla="*/ 1372412 w 3369658"/>
                    <a:gd name="connsiteY8" fmla="*/ 1126872 h 1127698"/>
                    <a:gd name="connsiteX9" fmla="*/ 1371060 w 3369658"/>
                    <a:gd name="connsiteY9" fmla="*/ 1126872 h 1127698"/>
                    <a:gd name="connsiteX10" fmla="*/ 1369031 w 3369658"/>
                    <a:gd name="connsiteY10" fmla="*/ 1126872 h 1127698"/>
                    <a:gd name="connsiteX11" fmla="*/ 1363792 w 3369658"/>
                    <a:gd name="connsiteY11" fmla="*/ 1125943 h 1127698"/>
                    <a:gd name="connsiteX12" fmla="*/ 1362778 w 3369658"/>
                    <a:gd name="connsiteY12" fmla="*/ 1125943 h 1127698"/>
                    <a:gd name="connsiteX13" fmla="*/ 1361342 w 3369658"/>
                    <a:gd name="connsiteY13" fmla="*/ 1125943 h 1127698"/>
                    <a:gd name="connsiteX14" fmla="*/ 1359652 w 3369658"/>
                    <a:gd name="connsiteY14" fmla="*/ 1125943 h 1127698"/>
                    <a:gd name="connsiteX15" fmla="*/ 1353568 w 3369658"/>
                    <a:gd name="connsiteY15" fmla="*/ 1124422 h 1127698"/>
                    <a:gd name="connsiteX16" fmla="*/ 1352469 w 3369658"/>
                    <a:gd name="connsiteY16" fmla="*/ 1124422 h 1127698"/>
                    <a:gd name="connsiteX17" fmla="*/ 1351033 w 3369658"/>
                    <a:gd name="connsiteY17" fmla="*/ 1124422 h 1127698"/>
                    <a:gd name="connsiteX18" fmla="*/ 1350441 w 3369658"/>
                    <a:gd name="connsiteY18" fmla="*/ 1124422 h 1127698"/>
                    <a:gd name="connsiteX19" fmla="*/ 1339540 w 3369658"/>
                    <a:gd name="connsiteY19" fmla="*/ 1120704 h 1127698"/>
                    <a:gd name="connsiteX20" fmla="*/ 1339033 w 3369658"/>
                    <a:gd name="connsiteY20" fmla="*/ 1120704 h 1127698"/>
                    <a:gd name="connsiteX21" fmla="*/ 1335399 w 3369658"/>
                    <a:gd name="connsiteY21" fmla="*/ 1119098 h 1127698"/>
                    <a:gd name="connsiteX22" fmla="*/ 1333540 w 3369658"/>
                    <a:gd name="connsiteY22" fmla="*/ 1118337 h 1127698"/>
                    <a:gd name="connsiteX23" fmla="*/ 1331935 w 3369658"/>
                    <a:gd name="connsiteY23" fmla="*/ 1117661 h 1127698"/>
                    <a:gd name="connsiteX24" fmla="*/ 1324667 w 3369658"/>
                    <a:gd name="connsiteY24" fmla="*/ 1113859 h 1127698"/>
                    <a:gd name="connsiteX25" fmla="*/ -684 w 3369658"/>
                    <a:gd name="connsiteY25" fmla="*/ 347581 h 1127698"/>
                    <a:gd name="connsiteX26" fmla="*/ 1344 w 3369658"/>
                    <a:gd name="connsiteY26" fmla="*/ 343864 h 1127698"/>
                    <a:gd name="connsiteX27" fmla="*/ 1326949 w 3369658"/>
                    <a:gd name="connsiteY27" fmla="*/ 1107098 h 1127698"/>
                    <a:gd name="connsiteX28" fmla="*/ 1333963 w 3369658"/>
                    <a:gd name="connsiteY28" fmla="*/ 1110732 h 1127698"/>
                    <a:gd name="connsiteX29" fmla="*/ 1335399 w 3369658"/>
                    <a:gd name="connsiteY29" fmla="*/ 1111408 h 1127698"/>
                    <a:gd name="connsiteX30" fmla="*/ 1337259 w 3369658"/>
                    <a:gd name="connsiteY30" fmla="*/ 1112253 h 1127698"/>
                    <a:gd name="connsiteX31" fmla="*/ 1340723 w 3369658"/>
                    <a:gd name="connsiteY31" fmla="*/ 1113690 h 1127698"/>
                    <a:gd name="connsiteX32" fmla="*/ 1340723 w 3369658"/>
                    <a:gd name="connsiteY32" fmla="*/ 1115887 h 1127698"/>
                    <a:gd name="connsiteX33" fmla="*/ 1341484 w 3369658"/>
                    <a:gd name="connsiteY33" fmla="*/ 1113859 h 1127698"/>
                    <a:gd name="connsiteX34" fmla="*/ 1351793 w 3369658"/>
                    <a:gd name="connsiteY34" fmla="*/ 1117323 h 1127698"/>
                    <a:gd name="connsiteX35" fmla="*/ 1352300 w 3369658"/>
                    <a:gd name="connsiteY35" fmla="*/ 1117323 h 1127698"/>
                    <a:gd name="connsiteX36" fmla="*/ 1353821 w 3369658"/>
                    <a:gd name="connsiteY36" fmla="*/ 1117323 h 1127698"/>
                    <a:gd name="connsiteX37" fmla="*/ 1355089 w 3369658"/>
                    <a:gd name="connsiteY37" fmla="*/ 1117323 h 1127698"/>
                    <a:gd name="connsiteX38" fmla="*/ 1361004 w 3369658"/>
                    <a:gd name="connsiteY38" fmla="*/ 1118760 h 1127698"/>
                    <a:gd name="connsiteX39" fmla="*/ 1362610 w 3369658"/>
                    <a:gd name="connsiteY39" fmla="*/ 1118760 h 1127698"/>
                    <a:gd name="connsiteX40" fmla="*/ 1363877 w 3369658"/>
                    <a:gd name="connsiteY40" fmla="*/ 1118760 h 1127698"/>
                    <a:gd name="connsiteX41" fmla="*/ 1364975 w 3369658"/>
                    <a:gd name="connsiteY41" fmla="*/ 1118760 h 1127698"/>
                    <a:gd name="connsiteX42" fmla="*/ 1370046 w 3369658"/>
                    <a:gd name="connsiteY42" fmla="*/ 1119605 h 1127698"/>
                    <a:gd name="connsiteX43" fmla="*/ 1374355 w 3369658"/>
                    <a:gd name="connsiteY43" fmla="*/ 1120197 h 1127698"/>
                    <a:gd name="connsiteX44" fmla="*/ 1379172 w 3369658"/>
                    <a:gd name="connsiteY44" fmla="*/ 1120788 h 1127698"/>
                    <a:gd name="connsiteX45" fmla="*/ 1383566 w 3369658"/>
                    <a:gd name="connsiteY45" fmla="*/ 1120788 h 1127698"/>
                    <a:gd name="connsiteX46" fmla="*/ 1388468 w 3369658"/>
                    <a:gd name="connsiteY46" fmla="*/ 1120788 h 1127698"/>
                    <a:gd name="connsiteX47" fmla="*/ 1391932 w 3369658"/>
                    <a:gd name="connsiteY47" fmla="*/ 1120788 h 1127698"/>
                    <a:gd name="connsiteX48" fmla="*/ 1402326 w 3369658"/>
                    <a:gd name="connsiteY48" fmla="*/ 1120788 h 1127698"/>
                    <a:gd name="connsiteX49" fmla="*/ 1408748 w 3369658"/>
                    <a:gd name="connsiteY49" fmla="*/ 1120788 h 1127698"/>
                    <a:gd name="connsiteX50" fmla="*/ 1411368 w 3369658"/>
                    <a:gd name="connsiteY50" fmla="*/ 1120788 h 1127698"/>
                    <a:gd name="connsiteX51" fmla="*/ 1412382 w 3369658"/>
                    <a:gd name="connsiteY51" fmla="*/ 1122732 h 1127698"/>
                    <a:gd name="connsiteX52" fmla="*/ 1412382 w 3369658"/>
                    <a:gd name="connsiteY52" fmla="*/ 1120619 h 1127698"/>
                    <a:gd name="connsiteX53" fmla="*/ 1423283 w 3369658"/>
                    <a:gd name="connsiteY53" fmla="*/ 1119183 h 1127698"/>
                    <a:gd name="connsiteX54" fmla="*/ 1423790 w 3369658"/>
                    <a:gd name="connsiteY54" fmla="*/ 1119183 h 1127698"/>
                    <a:gd name="connsiteX55" fmla="*/ 1425480 w 3369658"/>
                    <a:gd name="connsiteY55" fmla="*/ 1118760 h 1127698"/>
                    <a:gd name="connsiteX56" fmla="*/ 1427424 w 3369658"/>
                    <a:gd name="connsiteY56" fmla="*/ 1118760 h 1127698"/>
                    <a:gd name="connsiteX57" fmla="*/ 1432156 w 3369658"/>
                    <a:gd name="connsiteY57" fmla="*/ 1117746 h 1127698"/>
                    <a:gd name="connsiteX58" fmla="*/ 1434775 w 3369658"/>
                    <a:gd name="connsiteY58" fmla="*/ 1117070 h 1127698"/>
                    <a:gd name="connsiteX59" fmla="*/ 1436803 w 3369658"/>
                    <a:gd name="connsiteY59" fmla="*/ 1116563 h 1127698"/>
                    <a:gd name="connsiteX60" fmla="*/ 1440859 w 3369658"/>
                    <a:gd name="connsiteY60" fmla="*/ 1115380 h 1127698"/>
                    <a:gd name="connsiteX61" fmla="*/ 1441451 w 3369658"/>
                    <a:gd name="connsiteY61" fmla="*/ 1115380 h 1127698"/>
                    <a:gd name="connsiteX62" fmla="*/ 1442719 w 3369658"/>
                    <a:gd name="connsiteY62" fmla="*/ 1114958 h 1127698"/>
                    <a:gd name="connsiteX63" fmla="*/ 1443648 w 3369658"/>
                    <a:gd name="connsiteY63" fmla="*/ 1114958 h 1127698"/>
                    <a:gd name="connsiteX64" fmla="*/ 1451169 w 3369658"/>
                    <a:gd name="connsiteY64" fmla="*/ 1112084 h 1127698"/>
                    <a:gd name="connsiteX65" fmla="*/ 1452014 w 3369658"/>
                    <a:gd name="connsiteY65" fmla="*/ 1112084 h 1127698"/>
                    <a:gd name="connsiteX66" fmla="*/ 1453873 w 3369658"/>
                    <a:gd name="connsiteY66" fmla="*/ 1111239 h 1127698"/>
                    <a:gd name="connsiteX67" fmla="*/ 1462830 w 3369658"/>
                    <a:gd name="connsiteY67" fmla="*/ 1106676 h 1127698"/>
                    <a:gd name="connsiteX68" fmla="*/ 3366861 w 3369658"/>
                    <a:gd name="connsiteY68" fmla="*/ -319 h 1127698"/>
                    <a:gd name="connsiteX69" fmla="*/ 3368974 w 3369658"/>
                    <a:gd name="connsiteY69" fmla="*/ 3399 h 1127698"/>
                    <a:gd name="connsiteX70" fmla="*/ 1464605 w 3369658"/>
                    <a:gd name="connsiteY70" fmla="*/ 1110479 h 1127698"/>
                    <a:gd name="connsiteX71" fmla="*/ 1455225 w 3369658"/>
                    <a:gd name="connsiteY71" fmla="*/ 1115211 h 1127698"/>
                    <a:gd name="connsiteX72" fmla="*/ 1453197 w 3369658"/>
                    <a:gd name="connsiteY72" fmla="*/ 1116056 h 1127698"/>
                    <a:gd name="connsiteX73" fmla="*/ 1452352 w 3369658"/>
                    <a:gd name="connsiteY73" fmla="*/ 1116056 h 1127698"/>
                    <a:gd name="connsiteX74" fmla="*/ 1444577 w 3369658"/>
                    <a:gd name="connsiteY74" fmla="*/ 1119014 h 1127698"/>
                    <a:gd name="connsiteX75" fmla="*/ 1443902 w 3369658"/>
                    <a:gd name="connsiteY75" fmla="*/ 1119014 h 1127698"/>
                    <a:gd name="connsiteX76" fmla="*/ 1442803 w 3369658"/>
                    <a:gd name="connsiteY76" fmla="*/ 1119014 h 1127698"/>
                    <a:gd name="connsiteX77" fmla="*/ 1442127 w 3369658"/>
                    <a:gd name="connsiteY77" fmla="*/ 1119014 h 1127698"/>
                    <a:gd name="connsiteX78" fmla="*/ 1437479 w 3369658"/>
                    <a:gd name="connsiteY78" fmla="*/ 1120365 h 1127698"/>
                    <a:gd name="connsiteX79" fmla="*/ 1435536 w 3369658"/>
                    <a:gd name="connsiteY79" fmla="*/ 1120872 h 1127698"/>
                    <a:gd name="connsiteX80" fmla="*/ 1432747 w 3369658"/>
                    <a:gd name="connsiteY80" fmla="*/ 1121633 h 1127698"/>
                    <a:gd name="connsiteX81" fmla="*/ 1427846 w 3369658"/>
                    <a:gd name="connsiteY81" fmla="*/ 1122647 h 1127698"/>
                    <a:gd name="connsiteX82" fmla="*/ 1425987 w 3369658"/>
                    <a:gd name="connsiteY82" fmla="*/ 1122647 h 1127698"/>
                    <a:gd name="connsiteX83" fmla="*/ 1424128 w 3369658"/>
                    <a:gd name="connsiteY83" fmla="*/ 1123070 h 1127698"/>
                    <a:gd name="connsiteX84" fmla="*/ 1423536 w 3369658"/>
                    <a:gd name="connsiteY84" fmla="*/ 1123070 h 1127698"/>
                    <a:gd name="connsiteX85" fmla="*/ 1412382 w 3369658"/>
                    <a:gd name="connsiteY85" fmla="*/ 1124591 h 1127698"/>
                    <a:gd name="connsiteX86" fmla="*/ 1411537 w 3369658"/>
                    <a:gd name="connsiteY86" fmla="*/ 1124591 h 1127698"/>
                    <a:gd name="connsiteX87" fmla="*/ 1408833 w 3369658"/>
                    <a:gd name="connsiteY87" fmla="*/ 1124591 h 1127698"/>
                    <a:gd name="connsiteX88" fmla="*/ 1402242 w 3369658"/>
                    <a:gd name="connsiteY88" fmla="*/ 1124591 h 1127698"/>
                    <a:gd name="connsiteX89" fmla="*/ 1394382 w 3369658"/>
                    <a:gd name="connsiteY89" fmla="*/ 1124591 h 1127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369658" h="1127698">
                      <a:moveTo>
                        <a:pt x="1394382" y="1127379"/>
                      </a:moveTo>
                      <a:lnTo>
                        <a:pt x="1390411" y="1127379"/>
                      </a:lnTo>
                      <a:lnTo>
                        <a:pt x="1387876" y="1127379"/>
                      </a:lnTo>
                      <a:lnTo>
                        <a:pt x="1382890" y="1127379"/>
                      </a:lnTo>
                      <a:lnTo>
                        <a:pt x="1380693" y="1127379"/>
                      </a:lnTo>
                      <a:lnTo>
                        <a:pt x="1379341" y="1127379"/>
                      </a:lnTo>
                      <a:lnTo>
                        <a:pt x="1378327" y="1127379"/>
                      </a:lnTo>
                      <a:lnTo>
                        <a:pt x="1373426" y="1126872"/>
                      </a:lnTo>
                      <a:lnTo>
                        <a:pt x="1372412" y="1126872"/>
                      </a:lnTo>
                      <a:lnTo>
                        <a:pt x="1371060" y="1126872"/>
                      </a:lnTo>
                      <a:lnTo>
                        <a:pt x="1369031" y="1126872"/>
                      </a:lnTo>
                      <a:lnTo>
                        <a:pt x="1363792" y="1125943"/>
                      </a:lnTo>
                      <a:lnTo>
                        <a:pt x="1362778" y="1125943"/>
                      </a:lnTo>
                      <a:lnTo>
                        <a:pt x="1361342" y="1125943"/>
                      </a:lnTo>
                      <a:lnTo>
                        <a:pt x="1359652" y="1125943"/>
                      </a:lnTo>
                      <a:lnTo>
                        <a:pt x="1353568" y="1124422"/>
                      </a:lnTo>
                      <a:lnTo>
                        <a:pt x="1352469" y="1124422"/>
                      </a:lnTo>
                      <a:lnTo>
                        <a:pt x="1351033" y="1124422"/>
                      </a:lnTo>
                      <a:lnTo>
                        <a:pt x="1350441" y="1124422"/>
                      </a:lnTo>
                      <a:cubicBezTo>
                        <a:pt x="1346300" y="1123154"/>
                        <a:pt x="1342836" y="1121971"/>
                        <a:pt x="1339540" y="1120704"/>
                      </a:cubicBezTo>
                      <a:lnTo>
                        <a:pt x="1339033" y="1120704"/>
                      </a:lnTo>
                      <a:lnTo>
                        <a:pt x="1335399" y="1119098"/>
                      </a:lnTo>
                      <a:lnTo>
                        <a:pt x="1333540" y="1118337"/>
                      </a:lnTo>
                      <a:lnTo>
                        <a:pt x="1331935" y="1117661"/>
                      </a:lnTo>
                      <a:cubicBezTo>
                        <a:pt x="1329484" y="1116394"/>
                        <a:pt x="1327033" y="1115211"/>
                        <a:pt x="1324667" y="1113859"/>
                      </a:cubicBezTo>
                      <a:lnTo>
                        <a:pt x="-684" y="347581"/>
                      </a:lnTo>
                      <a:lnTo>
                        <a:pt x="1344" y="343864"/>
                      </a:lnTo>
                      <a:lnTo>
                        <a:pt x="1326949" y="1107098"/>
                      </a:lnTo>
                      <a:cubicBezTo>
                        <a:pt x="1329214" y="1108442"/>
                        <a:pt x="1331554" y="1109659"/>
                        <a:pt x="1333963" y="1110732"/>
                      </a:cubicBezTo>
                      <a:lnTo>
                        <a:pt x="1335399" y="1111408"/>
                      </a:lnTo>
                      <a:lnTo>
                        <a:pt x="1337259" y="1112253"/>
                      </a:lnTo>
                      <a:lnTo>
                        <a:pt x="1340723" y="1113690"/>
                      </a:lnTo>
                      <a:lnTo>
                        <a:pt x="1340723" y="1115887"/>
                      </a:lnTo>
                      <a:lnTo>
                        <a:pt x="1341484" y="1113859"/>
                      </a:lnTo>
                      <a:cubicBezTo>
                        <a:pt x="1344855" y="1115202"/>
                        <a:pt x="1348294" y="1116360"/>
                        <a:pt x="1351793" y="1117323"/>
                      </a:cubicBezTo>
                      <a:lnTo>
                        <a:pt x="1352300" y="1117323"/>
                      </a:lnTo>
                      <a:lnTo>
                        <a:pt x="1353821" y="1117323"/>
                      </a:lnTo>
                      <a:lnTo>
                        <a:pt x="1355089" y="1117323"/>
                      </a:lnTo>
                      <a:lnTo>
                        <a:pt x="1361004" y="1118760"/>
                      </a:lnTo>
                      <a:lnTo>
                        <a:pt x="1362610" y="1118760"/>
                      </a:lnTo>
                      <a:lnTo>
                        <a:pt x="1363877" y="1118760"/>
                      </a:lnTo>
                      <a:lnTo>
                        <a:pt x="1364975" y="1118760"/>
                      </a:lnTo>
                      <a:lnTo>
                        <a:pt x="1370046" y="1119605"/>
                      </a:lnTo>
                      <a:lnTo>
                        <a:pt x="1374355" y="1120197"/>
                      </a:lnTo>
                      <a:lnTo>
                        <a:pt x="1379172" y="1120788"/>
                      </a:lnTo>
                      <a:lnTo>
                        <a:pt x="1383566" y="1120788"/>
                      </a:lnTo>
                      <a:lnTo>
                        <a:pt x="1388468" y="1120788"/>
                      </a:lnTo>
                      <a:lnTo>
                        <a:pt x="1391932" y="1120788"/>
                      </a:lnTo>
                      <a:lnTo>
                        <a:pt x="1402326" y="1120788"/>
                      </a:lnTo>
                      <a:lnTo>
                        <a:pt x="1408748" y="1120788"/>
                      </a:lnTo>
                      <a:lnTo>
                        <a:pt x="1411368" y="1120788"/>
                      </a:lnTo>
                      <a:lnTo>
                        <a:pt x="1412382" y="1122732"/>
                      </a:lnTo>
                      <a:lnTo>
                        <a:pt x="1412382" y="1120619"/>
                      </a:lnTo>
                      <a:cubicBezTo>
                        <a:pt x="1416184" y="1120619"/>
                        <a:pt x="1419818" y="1119774"/>
                        <a:pt x="1423283" y="1119183"/>
                      </a:cubicBezTo>
                      <a:lnTo>
                        <a:pt x="1423790" y="1119183"/>
                      </a:lnTo>
                      <a:lnTo>
                        <a:pt x="1425480" y="1118760"/>
                      </a:lnTo>
                      <a:lnTo>
                        <a:pt x="1427424" y="1118760"/>
                      </a:lnTo>
                      <a:cubicBezTo>
                        <a:pt x="1429020" y="1118515"/>
                        <a:pt x="1430601" y="1118177"/>
                        <a:pt x="1432156" y="1117746"/>
                      </a:cubicBezTo>
                      <a:lnTo>
                        <a:pt x="1434775" y="1117070"/>
                      </a:lnTo>
                      <a:lnTo>
                        <a:pt x="1436803" y="1116563"/>
                      </a:lnTo>
                      <a:lnTo>
                        <a:pt x="1440859" y="1115380"/>
                      </a:lnTo>
                      <a:lnTo>
                        <a:pt x="1441451" y="1115380"/>
                      </a:lnTo>
                      <a:lnTo>
                        <a:pt x="1442719" y="1114958"/>
                      </a:lnTo>
                      <a:lnTo>
                        <a:pt x="1443648" y="1114958"/>
                      </a:lnTo>
                      <a:lnTo>
                        <a:pt x="1451169" y="1112084"/>
                      </a:lnTo>
                      <a:lnTo>
                        <a:pt x="1452014" y="1112084"/>
                      </a:lnTo>
                      <a:lnTo>
                        <a:pt x="1453873" y="1111239"/>
                      </a:lnTo>
                      <a:cubicBezTo>
                        <a:pt x="1456949" y="1109912"/>
                        <a:pt x="1459941" y="1108383"/>
                        <a:pt x="1462830" y="1106676"/>
                      </a:cubicBezTo>
                      <a:lnTo>
                        <a:pt x="3366861" y="-319"/>
                      </a:lnTo>
                      <a:lnTo>
                        <a:pt x="3368974" y="3399"/>
                      </a:lnTo>
                      <a:lnTo>
                        <a:pt x="1464605" y="1110479"/>
                      </a:lnTo>
                      <a:cubicBezTo>
                        <a:pt x="1461901" y="1112000"/>
                        <a:pt x="1458943" y="1113521"/>
                        <a:pt x="1455225" y="1115211"/>
                      </a:cubicBezTo>
                      <a:lnTo>
                        <a:pt x="1453197" y="1116056"/>
                      </a:lnTo>
                      <a:lnTo>
                        <a:pt x="1452352" y="1116056"/>
                      </a:lnTo>
                      <a:cubicBezTo>
                        <a:pt x="1449817" y="1117154"/>
                        <a:pt x="1447197" y="1118084"/>
                        <a:pt x="1444577" y="1119014"/>
                      </a:cubicBezTo>
                      <a:lnTo>
                        <a:pt x="1443902" y="1119014"/>
                      </a:lnTo>
                      <a:lnTo>
                        <a:pt x="1442803" y="1119014"/>
                      </a:lnTo>
                      <a:lnTo>
                        <a:pt x="1442127" y="1119014"/>
                      </a:lnTo>
                      <a:lnTo>
                        <a:pt x="1437479" y="1120365"/>
                      </a:lnTo>
                      <a:lnTo>
                        <a:pt x="1435536" y="1120872"/>
                      </a:lnTo>
                      <a:lnTo>
                        <a:pt x="1432747" y="1121633"/>
                      </a:lnTo>
                      <a:cubicBezTo>
                        <a:pt x="1431142" y="1121633"/>
                        <a:pt x="1429536" y="1122309"/>
                        <a:pt x="1427846" y="1122647"/>
                      </a:cubicBezTo>
                      <a:lnTo>
                        <a:pt x="1425987" y="1122647"/>
                      </a:lnTo>
                      <a:lnTo>
                        <a:pt x="1424128" y="1123070"/>
                      </a:lnTo>
                      <a:lnTo>
                        <a:pt x="1423536" y="1123070"/>
                      </a:lnTo>
                      <a:cubicBezTo>
                        <a:pt x="1419987" y="1123636"/>
                        <a:pt x="1416269" y="1124143"/>
                        <a:pt x="1412382" y="1124591"/>
                      </a:cubicBezTo>
                      <a:lnTo>
                        <a:pt x="1411537" y="1124591"/>
                      </a:lnTo>
                      <a:lnTo>
                        <a:pt x="1408833" y="1124591"/>
                      </a:lnTo>
                      <a:lnTo>
                        <a:pt x="1402242" y="1124591"/>
                      </a:lnTo>
                      <a:lnTo>
                        <a:pt x="1394382" y="1124591"/>
                      </a:lnTo>
                      <a:close/>
                    </a:path>
                  </a:pathLst>
                </a:custGeom>
                <a:solidFill>
                  <a:srgbClr val="FE8F02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4" name="">
                  <a:extLst>
                    <a:ext uri="{FF2B5EF4-FFF2-40B4-BE49-F238E27FC236}">
                      <a16:creationId xmlns:a16="http://schemas.microsoft.com/office/drawing/2014/main" id="{CE62347C-3AE8-4DB7-9505-28C833D9EE3F}"/>
                    </a:ext>
                  </a:extLst>
                </p:cNvPr>
                <p:cNvSpPr/>
                <p:nvPr/>
              </p:nvSpPr>
              <p:spPr>
                <a:xfrm>
                  <a:off x="4533855" y="3175912"/>
                  <a:ext cx="3369658" cy="1127698"/>
                </a:xfrm>
                <a:custGeom>
                  <a:avLst/>
                  <a:gdLst>
                    <a:gd name="connsiteX0" fmla="*/ 1394382 w 3369658"/>
                    <a:gd name="connsiteY0" fmla="*/ 1127379 h 1127698"/>
                    <a:gd name="connsiteX1" fmla="*/ 1390411 w 3369658"/>
                    <a:gd name="connsiteY1" fmla="*/ 1127379 h 1127698"/>
                    <a:gd name="connsiteX2" fmla="*/ 1387876 w 3369658"/>
                    <a:gd name="connsiteY2" fmla="*/ 1127379 h 1127698"/>
                    <a:gd name="connsiteX3" fmla="*/ 1382890 w 3369658"/>
                    <a:gd name="connsiteY3" fmla="*/ 1127379 h 1127698"/>
                    <a:gd name="connsiteX4" fmla="*/ 1380693 w 3369658"/>
                    <a:gd name="connsiteY4" fmla="*/ 1127379 h 1127698"/>
                    <a:gd name="connsiteX5" fmla="*/ 1379341 w 3369658"/>
                    <a:gd name="connsiteY5" fmla="*/ 1127379 h 1127698"/>
                    <a:gd name="connsiteX6" fmla="*/ 1378327 w 3369658"/>
                    <a:gd name="connsiteY6" fmla="*/ 1127379 h 1127698"/>
                    <a:gd name="connsiteX7" fmla="*/ 1373426 w 3369658"/>
                    <a:gd name="connsiteY7" fmla="*/ 1126872 h 1127698"/>
                    <a:gd name="connsiteX8" fmla="*/ 1372412 w 3369658"/>
                    <a:gd name="connsiteY8" fmla="*/ 1126872 h 1127698"/>
                    <a:gd name="connsiteX9" fmla="*/ 1371060 w 3369658"/>
                    <a:gd name="connsiteY9" fmla="*/ 1126872 h 1127698"/>
                    <a:gd name="connsiteX10" fmla="*/ 1369031 w 3369658"/>
                    <a:gd name="connsiteY10" fmla="*/ 1126872 h 1127698"/>
                    <a:gd name="connsiteX11" fmla="*/ 1363792 w 3369658"/>
                    <a:gd name="connsiteY11" fmla="*/ 1125943 h 1127698"/>
                    <a:gd name="connsiteX12" fmla="*/ 1362778 w 3369658"/>
                    <a:gd name="connsiteY12" fmla="*/ 1125943 h 1127698"/>
                    <a:gd name="connsiteX13" fmla="*/ 1361342 w 3369658"/>
                    <a:gd name="connsiteY13" fmla="*/ 1125943 h 1127698"/>
                    <a:gd name="connsiteX14" fmla="*/ 1359652 w 3369658"/>
                    <a:gd name="connsiteY14" fmla="*/ 1125943 h 1127698"/>
                    <a:gd name="connsiteX15" fmla="*/ 1353568 w 3369658"/>
                    <a:gd name="connsiteY15" fmla="*/ 1124422 h 1127698"/>
                    <a:gd name="connsiteX16" fmla="*/ 1352469 w 3369658"/>
                    <a:gd name="connsiteY16" fmla="*/ 1124422 h 1127698"/>
                    <a:gd name="connsiteX17" fmla="*/ 1351033 w 3369658"/>
                    <a:gd name="connsiteY17" fmla="*/ 1124422 h 1127698"/>
                    <a:gd name="connsiteX18" fmla="*/ 1350441 w 3369658"/>
                    <a:gd name="connsiteY18" fmla="*/ 1124422 h 1127698"/>
                    <a:gd name="connsiteX19" fmla="*/ 1339540 w 3369658"/>
                    <a:gd name="connsiteY19" fmla="*/ 1120704 h 1127698"/>
                    <a:gd name="connsiteX20" fmla="*/ 1339033 w 3369658"/>
                    <a:gd name="connsiteY20" fmla="*/ 1120704 h 1127698"/>
                    <a:gd name="connsiteX21" fmla="*/ 1335399 w 3369658"/>
                    <a:gd name="connsiteY21" fmla="*/ 1119098 h 1127698"/>
                    <a:gd name="connsiteX22" fmla="*/ 1333540 w 3369658"/>
                    <a:gd name="connsiteY22" fmla="*/ 1118337 h 1127698"/>
                    <a:gd name="connsiteX23" fmla="*/ 1331935 w 3369658"/>
                    <a:gd name="connsiteY23" fmla="*/ 1117661 h 1127698"/>
                    <a:gd name="connsiteX24" fmla="*/ 1324667 w 3369658"/>
                    <a:gd name="connsiteY24" fmla="*/ 1113859 h 1127698"/>
                    <a:gd name="connsiteX25" fmla="*/ -684 w 3369658"/>
                    <a:gd name="connsiteY25" fmla="*/ 347581 h 1127698"/>
                    <a:gd name="connsiteX26" fmla="*/ 1344 w 3369658"/>
                    <a:gd name="connsiteY26" fmla="*/ 343864 h 1127698"/>
                    <a:gd name="connsiteX27" fmla="*/ 1326949 w 3369658"/>
                    <a:gd name="connsiteY27" fmla="*/ 1107098 h 1127698"/>
                    <a:gd name="connsiteX28" fmla="*/ 1333963 w 3369658"/>
                    <a:gd name="connsiteY28" fmla="*/ 1110732 h 1127698"/>
                    <a:gd name="connsiteX29" fmla="*/ 1335399 w 3369658"/>
                    <a:gd name="connsiteY29" fmla="*/ 1111408 h 1127698"/>
                    <a:gd name="connsiteX30" fmla="*/ 1337259 w 3369658"/>
                    <a:gd name="connsiteY30" fmla="*/ 1112253 h 1127698"/>
                    <a:gd name="connsiteX31" fmla="*/ 1340723 w 3369658"/>
                    <a:gd name="connsiteY31" fmla="*/ 1113690 h 1127698"/>
                    <a:gd name="connsiteX32" fmla="*/ 1340723 w 3369658"/>
                    <a:gd name="connsiteY32" fmla="*/ 1115887 h 1127698"/>
                    <a:gd name="connsiteX33" fmla="*/ 1341484 w 3369658"/>
                    <a:gd name="connsiteY33" fmla="*/ 1113859 h 1127698"/>
                    <a:gd name="connsiteX34" fmla="*/ 1351793 w 3369658"/>
                    <a:gd name="connsiteY34" fmla="*/ 1117323 h 1127698"/>
                    <a:gd name="connsiteX35" fmla="*/ 1352300 w 3369658"/>
                    <a:gd name="connsiteY35" fmla="*/ 1117323 h 1127698"/>
                    <a:gd name="connsiteX36" fmla="*/ 1353821 w 3369658"/>
                    <a:gd name="connsiteY36" fmla="*/ 1117323 h 1127698"/>
                    <a:gd name="connsiteX37" fmla="*/ 1355089 w 3369658"/>
                    <a:gd name="connsiteY37" fmla="*/ 1117323 h 1127698"/>
                    <a:gd name="connsiteX38" fmla="*/ 1361004 w 3369658"/>
                    <a:gd name="connsiteY38" fmla="*/ 1118760 h 1127698"/>
                    <a:gd name="connsiteX39" fmla="*/ 1362610 w 3369658"/>
                    <a:gd name="connsiteY39" fmla="*/ 1118760 h 1127698"/>
                    <a:gd name="connsiteX40" fmla="*/ 1363877 w 3369658"/>
                    <a:gd name="connsiteY40" fmla="*/ 1118760 h 1127698"/>
                    <a:gd name="connsiteX41" fmla="*/ 1364975 w 3369658"/>
                    <a:gd name="connsiteY41" fmla="*/ 1118760 h 1127698"/>
                    <a:gd name="connsiteX42" fmla="*/ 1370046 w 3369658"/>
                    <a:gd name="connsiteY42" fmla="*/ 1119605 h 1127698"/>
                    <a:gd name="connsiteX43" fmla="*/ 1374355 w 3369658"/>
                    <a:gd name="connsiteY43" fmla="*/ 1120197 h 1127698"/>
                    <a:gd name="connsiteX44" fmla="*/ 1379172 w 3369658"/>
                    <a:gd name="connsiteY44" fmla="*/ 1120788 h 1127698"/>
                    <a:gd name="connsiteX45" fmla="*/ 1383566 w 3369658"/>
                    <a:gd name="connsiteY45" fmla="*/ 1120788 h 1127698"/>
                    <a:gd name="connsiteX46" fmla="*/ 1388468 w 3369658"/>
                    <a:gd name="connsiteY46" fmla="*/ 1120788 h 1127698"/>
                    <a:gd name="connsiteX47" fmla="*/ 1391932 w 3369658"/>
                    <a:gd name="connsiteY47" fmla="*/ 1120788 h 1127698"/>
                    <a:gd name="connsiteX48" fmla="*/ 1402326 w 3369658"/>
                    <a:gd name="connsiteY48" fmla="*/ 1120788 h 1127698"/>
                    <a:gd name="connsiteX49" fmla="*/ 1408748 w 3369658"/>
                    <a:gd name="connsiteY49" fmla="*/ 1120788 h 1127698"/>
                    <a:gd name="connsiteX50" fmla="*/ 1411368 w 3369658"/>
                    <a:gd name="connsiteY50" fmla="*/ 1120788 h 1127698"/>
                    <a:gd name="connsiteX51" fmla="*/ 1412382 w 3369658"/>
                    <a:gd name="connsiteY51" fmla="*/ 1122732 h 1127698"/>
                    <a:gd name="connsiteX52" fmla="*/ 1412382 w 3369658"/>
                    <a:gd name="connsiteY52" fmla="*/ 1120619 h 1127698"/>
                    <a:gd name="connsiteX53" fmla="*/ 1423283 w 3369658"/>
                    <a:gd name="connsiteY53" fmla="*/ 1119183 h 1127698"/>
                    <a:gd name="connsiteX54" fmla="*/ 1423790 w 3369658"/>
                    <a:gd name="connsiteY54" fmla="*/ 1119183 h 1127698"/>
                    <a:gd name="connsiteX55" fmla="*/ 1425480 w 3369658"/>
                    <a:gd name="connsiteY55" fmla="*/ 1118760 h 1127698"/>
                    <a:gd name="connsiteX56" fmla="*/ 1427424 w 3369658"/>
                    <a:gd name="connsiteY56" fmla="*/ 1118760 h 1127698"/>
                    <a:gd name="connsiteX57" fmla="*/ 1432156 w 3369658"/>
                    <a:gd name="connsiteY57" fmla="*/ 1117746 h 1127698"/>
                    <a:gd name="connsiteX58" fmla="*/ 1434775 w 3369658"/>
                    <a:gd name="connsiteY58" fmla="*/ 1117070 h 1127698"/>
                    <a:gd name="connsiteX59" fmla="*/ 1436803 w 3369658"/>
                    <a:gd name="connsiteY59" fmla="*/ 1116563 h 1127698"/>
                    <a:gd name="connsiteX60" fmla="*/ 1440859 w 3369658"/>
                    <a:gd name="connsiteY60" fmla="*/ 1115380 h 1127698"/>
                    <a:gd name="connsiteX61" fmla="*/ 1441451 w 3369658"/>
                    <a:gd name="connsiteY61" fmla="*/ 1115380 h 1127698"/>
                    <a:gd name="connsiteX62" fmla="*/ 1442719 w 3369658"/>
                    <a:gd name="connsiteY62" fmla="*/ 1114958 h 1127698"/>
                    <a:gd name="connsiteX63" fmla="*/ 1443648 w 3369658"/>
                    <a:gd name="connsiteY63" fmla="*/ 1114958 h 1127698"/>
                    <a:gd name="connsiteX64" fmla="*/ 1451169 w 3369658"/>
                    <a:gd name="connsiteY64" fmla="*/ 1112084 h 1127698"/>
                    <a:gd name="connsiteX65" fmla="*/ 1452014 w 3369658"/>
                    <a:gd name="connsiteY65" fmla="*/ 1112084 h 1127698"/>
                    <a:gd name="connsiteX66" fmla="*/ 1453873 w 3369658"/>
                    <a:gd name="connsiteY66" fmla="*/ 1111239 h 1127698"/>
                    <a:gd name="connsiteX67" fmla="*/ 1462830 w 3369658"/>
                    <a:gd name="connsiteY67" fmla="*/ 1106676 h 1127698"/>
                    <a:gd name="connsiteX68" fmla="*/ 3366861 w 3369658"/>
                    <a:gd name="connsiteY68" fmla="*/ -319 h 1127698"/>
                    <a:gd name="connsiteX69" fmla="*/ 3368974 w 3369658"/>
                    <a:gd name="connsiteY69" fmla="*/ 3399 h 1127698"/>
                    <a:gd name="connsiteX70" fmla="*/ 1464605 w 3369658"/>
                    <a:gd name="connsiteY70" fmla="*/ 1110479 h 1127698"/>
                    <a:gd name="connsiteX71" fmla="*/ 1455225 w 3369658"/>
                    <a:gd name="connsiteY71" fmla="*/ 1115211 h 1127698"/>
                    <a:gd name="connsiteX72" fmla="*/ 1453197 w 3369658"/>
                    <a:gd name="connsiteY72" fmla="*/ 1116056 h 1127698"/>
                    <a:gd name="connsiteX73" fmla="*/ 1452352 w 3369658"/>
                    <a:gd name="connsiteY73" fmla="*/ 1116056 h 1127698"/>
                    <a:gd name="connsiteX74" fmla="*/ 1444577 w 3369658"/>
                    <a:gd name="connsiteY74" fmla="*/ 1119014 h 1127698"/>
                    <a:gd name="connsiteX75" fmla="*/ 1443902 w 3369658"/>
                    <a:gd name="connsiteY75" fmla="*/ 1119014 h 1127698"/>
                    <a:gd name="connsiteX76" fmla="*/ 1442803 w 3369658"/>
                    <a:gd name="connsiteY76" fmla="*/ 1119014 h 1127698"/>
                    <a:gd name="connsiteX77" fmla="*/ 1442127 w 3369658"/>
                    <a:gd name="connsiteY77" fmla="*/ 1119014 h 1127698"/>
                    <a:gd name="connsiteX78" fmla="*/ 1437479 w 3369658"/>
                    <a:gd name="connsiteY78" fmla="*/ 1120365 h 1127698"/>
                    <a:gd name="connsiteX79" fmla="*/ 1435536 w 3369658"/>
                    <a:gd name="connsiteY79" fmla="*/ 1120872 h 1127698"/>
                    <a:gd name="connsiteX80" fmla="*/ 1432747 w 3369658"/>
                    <a:gd name="connsiteY80" fmla="*/ 1121633 h 1127698"/>
                    <a:gd name="connsiteX81" fmla="*/ 1427846 w 3369658"/>
                    <a:gd name="connsiteY81" fmla="*/ 1122647 h 1127698"/>
                    <a:gd name="connsiteX82" fmla="*/ 1425987 w 3369658"/>
                    <a:gd name="connsiteY82" fmla="*/ 1122647 h 1127698"/>
                    <a:gd name="connsiteX83" fmla="*/ 1424128 w 3369658"/>
                    <a:gd name="connsiteY83" fmla="*/ 1123070 h 1127698"/>
                    <a:gd name="connsiteX84" fmla="*/ 1423536 w 3369658"/>
                    <a:gd name="connsiteY84" fmla="*/ 1123070 h 1127698"/>
                    <a:gd name="connsiteX85" fmla="*/ 1412382 w 3369658"/>
                    <a:gd name="connsiteY85" fmla="*/ 1124591 h 1127698"/>
                    <a:gd name="connsiteX86" fmla="*/ 1411537 w 3369658"/>
                    <a:gd name="connsiteY86" fmla="*/ 1124591 h 1127698"/>
                    <a:gd name="connsiteX87" fmla="*/ 1408833 w 3369658"/>
                    <a:gd name="connsiteY87" fmla="*/ 1124591 h 1127698"/>
                    <a:gd name="connsiteX88" fmla="*/ 1402242 w 3369658"/>
                    <a:gd name="connsiteY88" fmla="*/ 1124591 h 1127698"/>
                    <a:gd name="connsiteX89" fmla="*/ 1394382 w 3369658"/>
                    <a:gd name="connsiteY89" fmla="*/ 1124591 h 1127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369658" h="1127698">
                      <a:moveTo>
                        <a:pt x="1394382" y="1127379"/>
                      </a:moveTo>
                      <a:lnTo>
                        <a:pt x="1390411" y="1127379"/>
                      </a:lnTo>
                      <a:lnTo>
                        <a:pt x="1387876" y="1127379"/>
                      </a:lnTo>
                      <a:lnTo>
                        <a:pt x="1382890" y="1127379"/>
                      </a:lnTo>
                      <a:lnTo>
                        <a:pt x="1380693" y="1127379"/>
                      </a:lnTo>
                      <a:lnTo>
                        <a:pt x="1379341" y="1127379"/>
                      </a:lnTo>
                      <a:lnTo>
                        <a:pt x="1378327" y="1127379"/>
                      </a:lnTo>
                      <a:lnTo>
                        <a:pt x="1373426" y="1126872"/>
                      </a:lnTo>
                      <a:lnTo>
                        <a:pt x="1372412" y="1126872"/>
                      </a:lnTo>
                      <a:lnTo>
                        <a:pt x="1371060" y="1126872"/>
                      </a:lnTo>
                      <a:lnTo>
                        <a:pt x="1369031" y="1126872"/>
                      </a:lnTo>
                      <a:lnTo>
                        <a:pt x="1363792" y="1125943"/>
                      </a:lnTo>
                      <a:lnTo>
                        <a:pt x="1362778" y="1125943"/>
                      </a:lnTo>
                      <a:lnTo>
                        <a:pt x="1361342" y="1125943"/>
                      </a:lnTo>
                      <a:lnTo>
                        <a:pt x="1359652" y="1125943"/>
                      </a:lnTo>
                      <a:lnTo>
                        <a:pt x="1353568" y="1124422"/>
                      </a:lnTo>
                      <a:lnTo>
                        <a:pt x="1352469" y="1124422"/>
                      </a:lnTo>
                      <a:lnTo>
                        <a:pt x="1351033" y="1124422"/>
                      </a:lnTo>
                      <a:lnTo>
                        <a:pt x="1350441" y="1124422"/>
                      </a:lnTo>
                      <a:cubicBezTo>
                        <a:pt x="1346300" y="1123154"/>
                        <a:pt x="1342836" y="1121971"/>
                        <a:pt x="1339540" y="1120704"/>
                      </a:cubicBezTo>
                      <a:lnTo>
                        <a:pt x="1339033" y="1120704"/>
                      </a:lnTo>
                      <a:lnTo>
                        <a:pt x="1335399" y="1119098"/>
                      </a:lnTo>
                      <a:lnTo>
                        <a:pt x="1333540" y="1118337"/>
                      </a:lnTo>
                      <a:lnTo>
                        <a:pt x="1331935" y="1117661"/>
                      </a:lnTo>
                      <a:cubicBezTo>
                        <a:pt x="1329484" y="1116394"/>
                        <a:pt x="1327033" y="1115211"/>
                        <a:pt x="1324667" y="1113859"/>
                      </a:cubicBezTo>
                      <a:lnTo>
                        <a:pt x="-684" y="347581"/>
                      </a:lnTo>
                      <a:lnTo>
                        <a:pt x="1344" y="343864"/>
                      </a:lnTo>
                      <a:lnTo>
                        <a:pt x="1326949" y="1107098"/>
                      </a:lnTo>
                      <a:cubicBezTo>
                        <a:pt x="1329214" y="1108442"/>
                        <a:pt x="1331554" y="1109659"/>
                        <a:pt x="1333963" y="1110732"/>
                      </a:cubicBezTo>
                      <a:lnTo>
                        <a:pt x="1335399" y="1111408"/>
                      </a:lnTo>
                      <a:lnTo>
                        <a:pt x="1337259" y="1112253"/>
                      </a:lnTo>
                      <a:lnTo>
                        <a:pt x="1340723" y="1113690"/>
                      </a:lnTo>
                      <a:lnTo>
                        <a:pt x="1340723" y="1115887"/>
                      </a:lnTo>
                      <a:lnTo>
                        <a:pt x="1341484" y="1113859"/>
                      </a:lnTo>
                      <a:cubicBezTo>
                        <a:pt x="1344855" y="1115202"/>
                        <a:pt x="1348294" y="1116360"/>
                        <a:pt x="1351793" y="1117323"/>
                      </a:cubicBezTo>
                      <a:lnTo>
                        <a:pt x="1352300" y="1117323"/>
                      </a:lnTo>
                      <a:lnTo>
                        <a:pt x="1353821" y="1117323"/>
                      </a:lnTo>
                      <a:lnTo>
                        <a:pt x="1355089" y="1117323"/>
                      </a:lnTo>
                      <a:lnTo>
                        <a:pt x="1361004" y="1118760"/>
                      </a:lnTo>
                      <a:lnTo>
                        <a:pt x="1362610" y="1118760"/>
                      </a:lnTo>
                      <a:lnTo>
                        <a:pt x="1363877" y="1118760"/>
                      </a:lnTo>
                      <a:lnTo>
                        <a:pt x="1364975" y="1118760"/>
                      </a:lnTo>
                      <a:lnTo>
                        <a:pt x="1370046" y="1119605"/>
                      </a:lnTo>
                      <a:lnTo>
                        <a:pt x="1374355" y="1120197"/>
                      </a:lnTo>
                      <a:lnTo>
                        <a:pt x="1379172" y="1120788"/>
                      </a:lnTo>
                      <a:lnTo>
                        <a:pt x="1383566" y="1120788"/>
                      </a:lnTo>
                      <a:lnTo>
                        <a:pt x="1388468" y="1120788"/>
                      </a:lnTo>
                      <a:lnTo>
                        <a:pt x="1391932" y="1120788"/>
                      </a:lnTo>
                      <a:lnTo>
                        <a:pt x="1402326" y="1120788"/>
                      </a:lnTo>
                      <a:lnTo>
                        <a:pt x="1408748" y="1120788"/>
                      </a:lnTo>
                      <a:lnTo>
                        <a:pt x="1411368" y="1120788"/>
                      </a:lnTo>
                      <a:lnTo>
                        <a:pt x="1412382" y="1122732"/>
                      </a:lnTo>
                      <a:lnTo>
                        <a:pt x="1412382" y="1120619"/>
                      </a:lnTo>
                      <a:cubicBezTo>
                        <a:pt x="1416184" y="1120619"/>
                        <a:pt x="1419818" y="1119774"/>
                        <a:pt x="1423283" y="1119183"/>
                      </a:cubicBezTo>
                      <a:lnTo>
                        <a:pt x="1423790" y="1119183"/>
                      </a:lnTo>
                      <a:lnTo>
                        <a:pt x="1425480" y="1118760"/>
                      </a:lnTo>
                      <a:lnTo>
                        <a:pt x="1427424" y="1118760"/>
                      </a:lnTo>
                      <a:cubicBezTo>
                        <a:pt x="1429020" y="1118515"/>
                        <a:pt x="1430601" y="1118177"/>
                        <a:pt x="1432156" y="1117746"/>
                      </a:cubicBezTo>
                      <a:lnTo>
                        <a:pt x="1434775" y="1117070"/>
                      </a:lnTo>
                      <a:lnTo>
                        <a:pt x="1436803" y="1116563"/>
                      </a:lnTo>
                      <a:lnTo>
                        <a:pt x="1440859" y="1115380"/>
                      </a:lnTo>
                      <a:lnTo>
                        <a:pt x="1441451" y="1115380"/>
                      </a:lnTo>
                      <a:lnTo>
                        <a:pt x="1442719" y="1114958"/>
                      </a:lnTo>
                      <a:lnTo>
                        <a:pt x="1443648" y="1114958"/>
                      </a:lnTo>
                      <a:lnTo>
                        <a:pt x="1451169" y="1112084"/>
                      </a:lnTo>
                      <a:lnTo>
                        <a:pt x="1452014" y="1112084"/>
                      </a:lnTo>
                      <a:lnTo>
                        <a:pt x="1453873" y="1111239"/>
                      </a:lnTo>
                      <a:cubicBezTo>
                        <a:pt x="1456949" y="1109912"/>
                        <a:pt x="1459941" y="1108383"/>
                        <a:pt x="1462830" y="1106676"/>
                      </a:cubicBezTo>
                      <a:lnTo>
                        <a:pt x="3366861" y="-319"/>
                      </a:lnTo>
                      <a:lnTo>
                        <a:pt x="3368974" y="3399"/>
                      </a:lnTo>
                      <a:lnTo>
                        <a:pt x="1464605" y="1110479"/>
                      </a:lnTo>
                      <a:cubicBezTo>
                        <a:pt x="1461901" y="1112000"/>
                        <a:pt x="1458943" y="1113521"/>
                        <a:pt x="1455225" y="1115211"/>
                      </a:cubicBezTo>
                      <a:lnTo>
                        <a:pt x="1453197" y="1116056"/>
                      </a:lnTo>
                      <a:lnTo>
                        <a:pt x="1452352" y="1116056"/>
                      </a:lnTo>
                      <a:cubicBezTo>
                        <a:pt x="1449817" y="1117154"/>
                        <a:pt x="1447197" y="1118084"/>
                        <a:pt x="1444577" y="1119014"/>
                      </a:cubicBezTo>
                      <a:lnTo>
                        <a:pt x="1443902" y="1119014"/>
                      </a:lnTo>
                      <a:lnTo>
                        <a:pt x="1442803" y="1119014"/>
                      </a:lnTo>
                      <a:lnTo>
                        <a:pt x="1442127" y="1119014"/>
                      </a:lnTo>
                      <a:lnTo>
                        <a:pt x="1437479" y="1120365"/>
                      </a:lnTo>
                      <a:lnTo>
                        <a:pt x="1435536" y="1120872"/>
                      </a:lnTo>
                      <a:lnTo>
                        <a:pt x="1432747" y="1121633"/>
                      </a:lnTo>
                      <a:cubicBezTo>
                        <a:pt x="1431142" y="1121633"/>
                        <a:pt x="1429536" y="1122309"/>
                        <a:pt x="1427846" y="1122647"/>
                      </a:cubicBezTo>
                      <a:lnTo>
                        <a:pt x="1425987" y="1122647"/>
                      </a:lnTo>
                      <a:lnTo>
                        <a:pt x="1424128" y="1123070"/>
                      </a:lnTo>
                      <a:lnTo>
                        <a:pt x="1423536" y="1123070"/>
                      </a:lnTo>
                      <a:cubicBezTo>
                        <a:pt x="1419987" y="1123636"/>
                        <a:pt x="1416269" y="1124143"/>
                        <a:pt x="1412382" y="1124591"/>
                      </a:cubicBezTo>
                      <a:lnTo>
                        <a:pt x="1411537" y="1124591"/>
                      </a:lnTo>
                      <a:lnTo>
                        <a:pt x="1408833" y="1124591"/>
                      </a:lnTo>
                      <a:lnTo>
                        <a:pt x="1402242" y="1124591"/>
                      </a:lnTo>
                      <a:lnTo>
                        <a:pt x="1394382" y="1124591"/>
                      </a:lnTo>
                      <a:close/>
                    </a:path>
                  </a:pathLst>
                </a:custGeom>
                <a:solidFill>
                  <a:srgbClr val="FE8F02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5" name="">
                  <a:extLst>
                    <a:ext uri="{FF2B5EF4-FFF2-40B4-BE49-F238E27FC236}">
                      <a16:creationId xmlns:a16="http://schemas.microsoft.com/office/drawing/2014/main" id="{C5BE6DE5-AF5B-452F-80E7-322B5E5299C5}"/>
                    </a:ext>
                  </a:extLst>
                </p:cNvPr>
                <p:cNvSpPr/>
                <p:nvPr/>
              </p:nvSpPr>
              <p:spPr>
                <a:xfrm>
                  <a:off x="4533855" y="3226614"/>
                  <a:ext cx="3369658" cy="1127698"/>
                </a:xfrm>
                <a:custGeom>
                  <a:avLst/>
                  <a:gdLst>
                    <a:gd name="connsiteX0" fmla="*/ 1394382 w 3369658"/>
                    <a:gd name="connsiteY0" fmla="*/ 1127379 h 1127698"/>
                    <a:gd name="connsiteX1" fmla="*/ 1390411 w 3369658"/>
                    <a:gd name="connsiteY1" fmla="*/ 1127379 h 1127698"/>
                    <a:gd name="connsiteX2" fmla="*/ 1387876 w 3369658"/>
                    <a:gd name="connsiteY2" fmla="*/ 1127379 h 1127698"/>
                    <a:gd name="connsiteX3" fmla="*/ 1382890 w 3369658"/>
                    <a:gd name="connsiteY3" fmla="*/ 1127379 h 1127698"/>
                    <a:gd name="connsiteX4" fmla="*/ 1380693 w 3369658"/>
                    <a:gd name="connsiteY4" fmla="*/ 1127379 h 1127698"/>
                    <a:gd name="connsiteX5" fmla="*/ 1379341 w 3369658"/>
                    <a:gd name="connsiteY5" fmla="*/ 1127379 h 1127698"/>
                    <a:gd name="connsiteX6" fmla="*/ 1378327 w 3369658"/>
                    <a:gd name="connsiteY6" fmla="*/ 1127379 h 1127698"/>
                    <a:gd name="connsiteX7" fmla="*/ 1373426 w 3369658"/>
                    <a:gd name="connsiteY7" fmla="*/ 1126872 h 1127698"/>
                    <a:gd name="connsiteX8" fmla="*/ 1372412 w 3369658"/>
                    <a:gd name="connsiteY8" fmla="*/ 1126872 h 1127698"/>
                    <a:gd name="connsiteX9" fmla="*/ 1371060 w 3369658"/>
                    <a:gd name="connsiteY9" fmla="*/ 1126872 h 1127698"/>
                    <a:gd name="connsiteX10" fmla="*/ 1369031 w 3369658"/>
                    <a:gd name="connsiteY10" fmla="*/ 1126872 h 1127698"/>
                    <a:gd name="connsiteX11" fmla="*/ 1363792 w 3369658"/>
                    <a:gd name="connsiteY11" fmla="*/ 1125943 h 1127698"/>
                    <a:gd name="connsiteX12" fmla="*/ 1362778 w 3369658"/>
                    <a:gd name="connsiteY12" fmla="*/ 1125943 h 1127698"/>
                    <a:gd name="connsiteX13" fmla="*/ 1361342 w 3369658"/>
                    <a:gd name="connsiteY13" fmla="*/ 1125943 h 1127698"/>
                    <a:gd name="connsiteX14" fmla="*/ 1359652 w 3369658"/>
                    <a:gd name="connsiteY14" fmla="*/ 1125943 h 1127698"/>
                    <a:gd name="connsiteX15" fmla="*/ 1353568 w 3369658"/>
                    <a:gd name="connsiteY15" fmla="*/ 1124422 h 1127698"/>
                    <a:gd name="connsiteX16" fmla="*/ 1352469 w 3369658"/>
                    <a:gd name="connsiteY16" fmla="*/ 1124422 h 1127698"/>
                    <a:gd name="connsiteX17" fmla="*/ 1351033 w 3369658"/>
                    <a:gd name="connsiteY17" fmla="*/ 1124422 h 1127698"/>
                    <a:gd name="connsiteX18" fmla="*/ 1350441 w 3369658"/>
                    <a:gd name="connsiteY18" fmla="*/ 1124422 h 1127698"/>
                    <a:gd name="connsiteX19" fmla="*/ 1339540 w 3369658"/>
                    <a:gd name="connsiteY19" fmla="*/ 1120704 h 1127698"/>
                    <a:gd name="connsiteX20" fmla="*/ 1339033 w 3369658"/>
                    <a:gd name="connsiteY20" fmla="*/ 1120704 h 1127698"/>
                    <a:gd name="connsiteX21" fmla="*/ 1335399 w 3369658"/>
                    <a:gd name="connsiteY21" fmla="*/ 1119098 h 1127698"/>
                    <a:gd name="connsiteX22" fmla="*/ 1333540 w 3369658"/>
                    <a:gd name="connsiteY22" fmla="*/ 1118337 h 1127698"/>
                    <a:gd name="connsiteX23" fmla="*/ 1331935 w 3369658"/>
                    <a:gd name="connsiteY23" fmla="*/ 1117661 h 1127698"/>
                    <a:gd name="connsiteX24" fmla="*/ 1324667 w 3369658"/>
                    <a:gd name="connsiteY24" fmla="*/ 1113859 h 1127698"/>
                    <a:gd name="connsiteX25" fmla="*/ -684 w 3369658"/>
                    <a:gd name="connsiteY25" fmla="*/ 347581 h 1127698"/>
                    <a:gd name="connsiteX26" fmla="*/ 1344 w 3369658"/>
                    <a:gd name="connsiteY26" fmla="*/ 343864 h 1127698"/>
                    <a:gd name="connsiteX27" fmla="*/ 1326949 w 3369658"/>
                    <a:gd name="connsiteY27" fmla="*/ 1107098 h 1127698"/>
                    <a:gd name="connsiteX28" fmla="*/ 1333963 w 3369658"/>
                    <a:gd name="connsiteY28" fmla="*/ 1110732 h 1127698"/>
                    <a:gd name="connsiteX29" fmla="*/ 1335399 w 3369658"/>
                    <a:gd name="connsiteY29" fmla="*/ 1111408 h 1127698"/>
                    <a:gd name="connsiteX30" fmla="*/ 1337259 w 3369658"/>
                    <a:gd name="connsiteY30" fmla="*/ 1112253 h 1127698"/>
                    <a:gd name="connsiteX31" fmla="*/ 1340723 w 3369658"/>
                    <a:gd name="connsiteY31" fmla="*/ 1113690 h 1127698"/>
                    <a:gd name="connsiteX32" fmla="*/ 1340723 w 3369658"/>
                    <a:gd name="connsiteY32" fmla="*/ 1115887 h 1127698"/>
                    <a:gd name="connsiteX33" fmla="*/ 1341484 w 3369658"/>
                    <a:gd name="connsiteY33" fmla="*/ 1113859 h 1127698"/>
                    <a:gd name="connsiteX34" fmla="*/ 1351793 w 3369658"/>
                    <a:gd name="connsiteY34" fmla="*/ 1117323 h 1127698"/>
                    <a:gd name="connsiteX35" fmla="*/ 1352300 w 3369658"/>
                    <a:gd name="connsiteY35" fmla="*/ 1117323 h 1127698"/>
                    <a:gd name="connsiteX36" fmla="*/ 1353821 w 3369658"/>
                    <a:gd name="connsiteY36" fmla="*/ 1117323 h 1127698"/>
                    <a:gd name="connsiteX37" fmla="*/ 1355089 w 3369658"/>
                    <a:gd name="connsiteY37" fmla="*/ 1117323 h 1127698"/>
                    <a:gd name="connsiteX38" fmla="*/ 1361004 w 3369658"/>
                    <a:gd name="connsiteY38" fmla="*/ 1118760 h 1127698"/>
                    <a:gd name="connsiteX39" fmla="*/ 1362610 w 3369658"/>
                    <a:gd name="connsiteY39" fmla="*/ 1118760 h 1127698"/>
                    <a:gd name="connsiteX40" fmla="*/ 1363877 w 3369658"/>
                    <a:gd name="connsiteY40" fmla="*/ 1118760 h 1127698"/>
                    <a:gd name="connsiteX41" fmla="*/ 1364975 w 3369658"/>
                    <a:gd name="connsiteY41" fmla="*/ 1118760 h 1127698"/>
                    <a:gd name="connsiteX42" fmla="*/ 1370046 w 3369658"/>
                    <a:gd name="connsiteY42" fmla="*/ 1119605 h 1127698"/>
                    <a:gd name="connsiteX43" fmla="*/ 1374355 w 3369658"/>
                    <a:gd name="connsiteY43" fmla="*/ 1120197 h 1127698"/>
                    <a:gd name="connsiteX44" fmla="*/ 1379172 w 3369658"/>
                    <a:gd name="connsiteY44" fmla="*/ 1120788 h 1127698"/>
                    <a:gd name="connsiteX45" fmla="*/ 1383566 w 3369658"/>
                    <a:gd name="connsiteY45" fmla="*/ 1120788 h 1127698"/>
                    <a:gd name="connsiteX46" fmla="*/ 1388468 w 3369658"/>
                    <a:gd name="connsiteY46" fmla="*/ 1120788 h 1127698"/>
                    <a:gd name="connsiteX47" fmla="*/ 1391932 w 3369658"/>
                    <a:gd name="connsiteY47" fmla="*/ 1120788 h 1127698"/>
                    <a:gd name="connsiteX48" fmla="*/ 1402326 w 3369658"/>
                    <a:gd name="connsiteY48" fmla="*/ 1120788 h 1127698"/>
                    <a:gd name="connsiteX49" fmla="*/ 1408748 w 3369658"/>
                    <a:gd name="connsiteY49" fmla="*/ 1120788 h 1127698"/>
                    <a:gd name="connsiteX50" fmla="*/ 1411368 w 3369658"/>
                    <a:gd name="connsiteY50" fmla="*/ 1120788 h 1127698"/>
                    <a:gd name="connsiteX51" fmla="*/ 1412382 w 3369658"/>
                    <a:gd name="connsiteY51" fmla="*/ 1122732 h 1127698"/>
                    <a:gd name="connsiteX52" fmla="*/ 1412382 w 3369658"/>
                    <a:gd name="connsiteY52" fmla="*/ 1120619 h 1127698"/>
                    <a:gd name="connsiteX53" fmla="*/ 1423283 w 3369658"/>
                    <a:gd name="connsiteY53" fmla="*/ 1119183 h 1127698"/>
                    <a:gd name="connsiteX54" fmla="*/ 1423790 w 3369658"/>
                    <a:gd name="connsiteY54" fmla="*/ 1119183 h 1127698"/>
                    <a:gd name="connsiteX55" fmla="*/ 1425480 w 3369658"/>
                    <a:gd name="connsiteY55" fmla="*/ 1118760 h 1127698"/>
                    <a:gd name="connsiteX56" fmla="*/ 1427424 w 3369658"/>
                    <a:gd name="connsiteY56" fmla="*/ 1118760 h 1127698"/>
                    <a:gd name="connsiteX57" fmla="*/ 1432156 w 3369658"/>
                    <a:gd name="connsiteY57" fmla="*/ 1117746 h 1127698"/>
                    <a:gd name="connsiteX58" fmla="*/ 1434775 w 3369658"/>
                    <a:gd name="connsiteY58" fmla="*/ 1117070 h 1127698"/>
                    <a:gd name="connsiteX59" fmla="*/ 1436803 w 3369658"/>
                    <a:gd name="connsiteY59" fmla="*/ 1116563 h 1127698"/>
                    <a:gd name="connsiteX60" fmla="*/ 1440859 w 3369658"/>
                    <a:gd name="connsiteY60" fmla="*/ 1115380 h 1127698"/>
                    <a:gd name="connsiteX61" fmla="*/ 1441451 w 3369658"/>
                    <a:gd name="connsiteY61" fmla="*/ 1115380 h 1127698"/>
                    <a:gd name="connsiteX62" fmla="*/ 1442719 w 3369658"/>
                    <a:gd name="connsiteY62" fmla="*/ 1114958 h 1127698"/>
                    <a:gd name="connsiteX63" fmla="*/ 1443648 w 3369658"/>
                    <a:gd name="connsiteY63" fmla="*/ 1114958 h 1127698"/>
                    <a:gd name="connsiteX64" fmla="*/ 1451169 w 3369658"/>
                    <a:gd name="connsiteY64" fmla="*/ 1112084 h 1127698"/>
                    <a:gd name="connsiteX65" fmla="*/ 1452014 w 3369658"/>
                    <a:gd name="connsiteY65" fmla="*/ 1112084 h 1127698"/>
                    <a:gd name="connsiteX66" fmla="*/ 1453873 w 3369658"/>
                    <a:gd name="connsiteY66" fmla="*/ 1111239 h 1127698"/>
                    <a:gd name="connsiteX67" fmla="*/ 1462830 w 3369658"/>
                    <a:gd name="connsiteY67" fmla="*/ 1106676 h 1127698"/>
                    <a:gd name="connsiteX68" fmla="*/ 3366861 w 3369658"/>
                    <a:gd name="connsiteY68" fmla="*/ -319 h 1127698"/>
                    <a:gd name="connsiteX69" fmla="*/ 3368974 w 3369658"/>
                    <a:gd name="connsiteY69" fmla="*/ 3399 h 1127698"/>
                    <a:gd name="connsiteX70" fmla="*/ 1464605 w 3369658"/>
                    <a:gd name="connsiteY70" fmla="*/ 1110479 h 1127698"/>
                    <a:gd name="connsiteX71" fmla="*/ 1455225 w 3369658"/>
                    <a:gd name="connsiteY71" fmla="*/ 1115211 h 1127698"/>
                    <a:gd name="connsiteX72" fmla="*/ 1453197 w 3369658"/>
                    <a:gd name="connsiteY72" fmla="*/ 1116056 h 1127698"/>
                    <a:gd name="connsiteX73" fmla="*/ 1452352 w 3369658"/>
                    <a:gd name="connsiteY73" fmla="*/ 1116056 h 1127698"/>
                    <a:gd name="connsiteX74" fmla="*/ 1444577 w 3369658"/>
                    <a:gd name="connsiteY74" fmla="*/ 1119014 h 1127698"/>
                    <a:gd name="connsiteX75" fmla="*/ 1443902 w 3369658"/>
                    <a:gd name="connsiteY75" fmla="*/ 1119014 h 1127698"/>
                    <a:gd name="connsiteX76" fmla="*/ 1442803 w 3369658"/>
                    <a:gd name="connsiteY76" fmla="*/ 1119014 h 1127698"/>
                    <a:gd name="connsiteX77" fmla="*/ 1442127 w 3369658"/>
                    <a:gd name="connsiteY77" fmla="*/ 1119014 h 1127698"/>
                    <a:gd name="connsiteX78" fmla="*/ 1437479 w 3369658"/>
                    <a:gd name="connsiteY78" fmla="*/ 1120365 h 1127698"/>
                    <a:gd name="connsiteX79" fmla="*/ 1435536 w 3369658"/>
                    <a:gd name="connsiteY79" fmla="*/ 1120872 h 1127698"/>
                    <a:gd name="connsiteX80" fmla="*/ 1432747 w 3369658"/>
                    <a:gd name="connsiteY80" fmla="*/ 1121633 h 1127698"/>
                    <a:gd name="connsiteX81" fmla="*/ 1427846 w 3369658"/>
                    <a:gd name="connsiteY81" fmla="*/ 1122647 h 1127698"/>
                    <a:gd name="connsiteX82" fmla="*/ 1425987 w 3369658"/>
                    <a:gd name="connsiteY82" fmla="*/ 1122647 h 1127698"/>
                    <a:gd name="connsiteX83" fmla="*/ 1424128 w 3369658"/>
                    <a:gd name="connsiteY83" fmla="*/ 1123070 h 1127698"/>
                    <a:gd name="connsiteX84" fmla="*/ 1423536 w 3369658"/>
                    <a:gd name="connsiteY84" fmla="*/ 1123070 h 1127698"/>
                    <a:gd name="connsiteX85" fmla="*/ 1412382 w 3369658"/>
                    <a:gd name="connsiteY85" fmla="*/ 1124591 h 1127698"/>
                    <a:gd name="connsiteX86" fmla="*/ 1411537 w 3369658"/>
                    <a:gd name="connsiteY86" fmla="*/ 1124591 h 1127698"/>
                    <a:gd name="connsiteX87" fmla="*/ 1408833 w 3369658"/>
                    <a:gd name="connsiteY87" fmla="*/ 1124591 h 1127698"/>
                    <a:gd name="connsiteX88" fmla="*/ 1402242 w 3369658"/>
                    <a:gd name="connsiteY88" fmla="*/ 1124591 h 1127698"/>
                    <a:gd name="connsiteX89" fmla="*/ 1394382 w 3369658"/>
                    <a:gd name="connsiteY89" fmla="*/ 1124591 h 1127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369658" h="1127698">
                      <a:moveTo>
                        <a:pt x="1394382" y="1127379"/>
                      </a:moveTo>
                      <a:lnTo>
                        <a:pt x="1390411" y="1127379"/>
                      </a:lnTo>
                      <a:lnTo>
                        <a:pt x="1387876" y="1127379"/>
                      </a:lnTo>
                      <a:lnTo>
                        <a:pt x="1382890" y="1127379"/>
                      </a:lnTo>
                      <a:lnTo>
                        <a:pt x="1380693" y="1127379"/>
                      </a:lnTo>
                      <a:lnTo>
                        <a:pt x="1379341" y="1127379"/>
                      </a:lnTo>
                      <a:lnTo>
                        <a:pt x="1378327" y="1127379"/>
                      </a:lnTo>
                      <a:lnTo>
                        <a:pt x="1373426" y="1126872"/>
                      </a:lnTo>
                      <a:lnTo>
                        <a:pt x="1372412" y="1126872"/>
                      </a:lnTo>
                      <a:lnTo>
                        <a:pt x="1371060" y="1126872"/>
                      </a:lnTo>
                      <a:lnTo>
                        <a:pt x="1369031" y="1126872"/>
                      </a:lnTo>
                      <a:lnTo>
                        <a:pt x="1363792" y="1125943"/>
                      </a:lnTo>
                      <a:lnTo>
                        <a:pt x="1362778" y="1125943"/>
                      </a:lnTo>
                      <a:lnTo>
                        <a:pt x="1361342" y="1125943"/>
                      </a:lnTo>
                      <a:lnTo>
                        <a:pt x="1359652" y="1125943"/>
                      </a:lnTo>
                      <a:lnTo>
                        <a:pt x="1353568" y="1124422"/>
                      </a:lnTo>
                      <a:lnTo>
                        <a:pt x="1352469" y="1124422"/>
                      </a:lnTo>
                      <a:lnTo>
                        <a:pt x="1351033" y="1124422"/>
                      </a:lnTo>
                      <a:lnTo>
                        <a:pt x="1350441" y="1124422"/>
                      </a:lnTo>
                      <a:cubicBezTo>
                        <a:pt x="1346300" y="1123154"/>
                        <a:pt x="1342836" y="1121971"/>
                        <a:pt x="1339540" y="1120704"/>
                      </a:cubicBezTo>
                      <a:lnTo>
                        <a:pt x="1339033" y="1120704"/>
                      </a:lnTo>
                      <a:lnTo>
                        <a:pt x="1335399" y="1119098"/>
                      </a:lnTo>
                      <a:lnTo>
                        <a:pt x="1333540" y="1118337"/>
                      </a:lnTo>
                      <a:lnTo>
                        <a:pt x="1331935" y="1117661"/>
                      </a:lnTo>
                      <a:cubicBezTo>
                        <a:pt x="1329484" y="1116394"/>
                        <a:pt x="1327033" y="1115211"/>
                        <a:pt x="1324667" y="1113859"/>
                      </a:cubicBezTo>
                      <a:lnTo>
                        <a:pt x="-684" y="347581"/>
                      </a:lnTo>
                      <a:lnTo>
                        <a:pt x="1344" y="343864"/>
                      </a:lnTo>
                      <a:lnTo>
                        <a:pt x="1326949" y="1107098"/>
                      </a:lnTo>
                      <a:cubicBezTo>
                        <a:pt x="1329214" y="1108442"/>
                        <a:pt x="1331554" y="1109659"/>
                        <a:pt x="1333963" y="1110732"/>
                      </a:cubicBezTo>
                      <a:lnTo>
                        <a:pt x="1335399" y="1111408"/>
                      </a:lnTo>
                      <a:lnTo>
                        <a:pt x="1337259" y="1112253"/>
                      </a:lnTo>
                      <a:lnTo>
                        <a:pt x="1340723" y="1113690"/>
                      </a:lnTo>
                      <a:lnTo>
                        <a:pt x="1340723" y="1115887"/>
                      </a:lnTo>
                      <a:lnTo>
                        <a:pt x="1341484" y="1113859"/>
                      </a:lnTo>
                      <a:cubicBezTo>
                        <a:pt x="1344855" y="1115202"/>
                        <a:pt x="1348294" y="1116360"/>
                        <a:pt x="1351793" y="1117323"/>
                      </a:cubicBezTo>
                      <a:lnTo>
                        <a:pt x="1352300" y="1117323"/>
                      </a:lnTo>
                      <a:lnTo>
                        <a:pt x="1353821" y="1117323"/>
                      </a:lnTo>
                      <a:lnTo>
                        <a:pt x="1355089" y="1117323"/>
                      </a:lnTo>
                      <a:lnTo>
                        <a:pt x="1361004" y="1118760"/>
                      </a:lnTo>
                      <a:lnTo>
                        <a:pt x="1362610" y="1118760"/>
                      </a:lnTo>
                      <a:lnTo>
                        <a:pt x="1363877" y="1118760"/>
                      </a:lnTo>
                      <a:lnTo>
                        <a:pt x="1364975" y="1118760"/>
                      </a:lnTo>
                      <a:lnTo>
                        <a:pt x="1370046" y="1119605"/>
                      </a:lnTo>
                      <a:lnTo>
                        <a:pt x="1374355" y="1120197"/>
                      </a:lnTo>
                      <a:lnTo>
                        <a:pt x="1379172" y="1120788"/>
                      </a:lnTo>
                      <a:lnTo>
                        <a:pt x="1383566" y="1120788"/>
                      </a:lnTo>
                      <a:lnTo>
                        <a:pt x="1388468" y="1120788"/>
                      </a:lnTo>
                      <a:lnTo>
                        <a:pt x="1391932" y="1120788"/>
                      </a:lnTo>
                      <a:lnTo>
                        <a:pt x="1402326" y="1120788"/>
                      </a:lnTo>
                      <a:lnTo>
                        <a:pt x="1408748" y="1120788"/>
                      </a:lnTo>
                      <a:lnTo>
                        <a:pt x="1411368" y="1120788"/>
                      </a:lnTo>
                      <a:lnTo>
                        <a:pt x="1412382" y="1122732"/>
                      </a:lnTo>
                      <a:lnTo>
                        <a:pt x="1412382" y="1120619"/>
                      </a:lnTo>
                      <a:cubicBezTo>
                        <a:pt x="1416184" y="1120619"/>
                        <a:pt x="1419818" y="1119774"/>
                        <a:pt x="1423283" y="1119183"/>
                      </a:cubicBezTo>
                      <a:lnTo>
                        <a:pt x="1423790" y="1119183"/>
                      </a:lnTo>
                      <a:lnTo>
                        <a:pt x="1425480" y="1118760"/>
                      </a:lnTo>
                      <a:lnTo>
                        <a:pt x="1427424" y="1118760"/>
                      </a:lnTo>
                      <a:cubicBezTo>
                        <a:pt x="1429020" y="1118515"/>
                        <a:pt x="1430601" y="1118177"/>
                        <a:pt x="1432156" y="1117746"/>
                      </a:cubicBezTo>
                      <a:lnTo>
                        <a:pt x="1434775" y="1117070"/>
                      </a:lnTo>
                      <a:lnTo>
                        <a:pt x="1436803" y="1116563"/>
                      </a:lnTo>
                      <a:lnTo>
                        <a:pt x="1440859" y="1115380"/>
                      </a:lnTo>
                      <a:lnTo>
                        <a:pt x="1441451" y="1115380"/>
                      </a:lnTo>
                      <a:lnTo>
                        <a:pt x="1442719" y="1114958"/>
                      </a:lnTo>
                      <a:lnTo>
                        <a:pt x="1443648" y="1114958"/>
                      </a:lnTo>
                      <a:lnTo>
                        <a:pt x="1451169" y="1112084"/>
                      </a:lnTo>
                      <a:lnTo>
                        <a:pt x="1452014" y="1112084"/>
                      </a:lnTo>
                      <a:lnTo>
                        <a:pt x="1453873" y="1111239"/>
                      </a:lnTo>
                      <a:cubicBezTo>
                        <a:pt x="1456949" y="1109912"/>
                        <a:pt x="1459941" y="1108383"/>
                        <a:pt x="1462830" y="1106676"/>
                      </a:cubicBezTo>
                      <a:lnTo>
                        <a:pt x="3366861" y="-319"/>
                      </a:lnTo>
                      <a:lnTo>
                        <a:pt x="3368974" y="3399"/>
                      </a:lnTo>
                      <a:lnTo>
                        <a:pt x="1464605" y="1110479"/>
                      </a:lnTo>
                      <a:cubicBezTo>
                        <a:pt x="1461901" y="1112000"/>
                        <a:pt x="1458943" y="1113521"/>
                        <a:pt x="1455225" y="1115211"/>
                      </a:cubicBezTo>
                      <a:lnTo>
                        <a:pt x="1453197" y="1116056"/>
                      </a:lnTo>
                      <a:lnTo>
                        <a:pt x="1452352" y="1116056"/>
                      </a:lnTo>
                      <a:cubicBezTo>
                        <a:pt x="1449817" y="1117154"/>
                        <a:pt x="1447197" y="1118084"/>
                        <a:pt x="1444577" y="1119014"/>
                      </a:cubicBezTo>
                      <a:lnTo>
                        <a:pt x="1443902" y="1119014"/>
                      </a:lnTo>
                      <a:lnTo>
                        <a:pt x="1442803" y="1119014"/>
                      </a:lnTo>
                      <a:lnTo>
                        <a:pt x="1442127" y="1119014"/>
                      </a:lnTo>
                      <a:lnTo>
                        <a:pt x="1437479" y="1120365"/>
                      </a:lnTo>
                      <a:lnTo>
                        <a:pt x="1435536" y="1120872"/>
                      </a:lnTo>
                      <a:lnTo>
                        <a:pt x="1432747" y="1121633"/>
                      </a:lnTo>
                      <a:cubicBezTo>
                        <a:pt x="1431142" y="1121633"/>
                        <a:pt x="1429536" y="1122309"/>
                        <a:pt x="1427846" y="1122647"/>
                      </a:cubicBezTo>
                      <a:lnTo>
                        <a:pt x="1425987" y="1122647"/>
                      </a:lnTo>
                      <a:lnTo>
                        <a:pt x="1424128" y="1123070"/>
                      </a:lnTo>
                      <a:lnTo>
                        <a:pt x="1423536" y="1123070"/>
                      </a:lnTo>
                      <a:cubicBezTo>
                        <a:pt x="1419987" y="1123636"/>
                        <a:pt x="1416269" y="1124143"/>
                        <a:pt x="1412382" y="1124591"/>
                      </a:cubicBezTo>
                      <a:lnTo>
                        <a:pt x="1411537" y="1124591"/>
                      </a:lnTo>
                      <a:lnTo>
                        <a:pt x="1408833" y="1124591"/>
                      </a:lnTo>
                      <a:lnTo>
                        <a:pt x="1402242" y="1124591"/>
                      </a:lnTo>
                      <a:lnTo>
                        <a:pt x="1394382" y="1124591"/>
                      </a:lnTo>
                      <a:close/>
                    </a:path>
                  </a:pathLst>
                </a:custGeom>
                <a:solidFill>
                  <a:srgbClr val="FE8F02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6" name="">
                  <a:extLst>
                    <a:ext uri="{FF2B5EF4-FFF2-40B4-BE49-F238E27FC236}">
                      <a16:creationId xmlns:a16="http://schemas.microsoft.com/office/drawing/2014/main" id="{80682369-4BC2-449E-9DA3-6E0B1E2120D4}"/>
                    </a:ext>
                  </a:extLst>
                </p:cNvPr>
                <p:cNvSpPr/>
                <p:nvPr/>
              </p:nvSpPr>
              <p:spPr>
                <a:xfrm>
                  <a:off x="4476107" y="2126358"/>
                  <a:ext cx="3506871" cy="2032666"/>
                </a:xfrm>
                <a:custGeom>
                  <a:avLst/>
                  <a:gdLst>
                    <a:gd name="connsiteX0" fmla="*/ 3476241 w 3506871"/>
                    <a:gd name="connsiteY0" fmla="*/ 796823 h 2032666"/>
                    <a:gd name="connsiteX1" fmla="*/ 3476749 w 3506871"/>
                    <a:gd name="connsiteY1" fmla="*/ 879890 h 2032666"/>
                    <a:gd name="connsiteX2" fmla="*/ 1523451 w 3506871"/>
                    <a:gd name="connsiteY2" fmla="*/ 2015108 h 2032666"/>
                    <a:gd name="connsiteX3" fmla="*/ 1379796 w 3506871"/>
                    <a:gd name="connsiteY3" fmla="*/ 2015108 h 2032666"/>
                    <a:gd name="connsiteX4" fmla="*/ 29263 w 3506871"/>
                    <a:gd name="connsiteY4" fmla="*/ 1235227 h 2032666"/>
                    <a:gd name="connsiteX5" fmla="*/ 28756 w 3506871"/>
                    <a:gd name="connsiteY5" fmla="*/ 1152160 h 2032666"/>
                    <a:gd name="connsiteX6" fmla="*/ 1982305 w 3506871"/>
                    <a:gd name="connsiteY6" fmla="*/ 16856 h 2032666"/>
                    <a:gd name="connsiteX7" fmla="*/ 2125961 w 3506871"/>
                    <a:gd name="connsiteY7" fmla="*/ 16856 h 2032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506871" h="2032666">
                      <a:moveTo>
                        <a:pt x="3476241" y="796823"/>
                      </a:moveTo>
                      <a:cubicBezTo>
                        <a:pt x="3515957" y="819723"/>
                        <a:pt x="3516211" y="856905"/>
                        <a:pt x="3476749" y="879890"/>
                      </a:cubicBezTo>
                      <a:lnTo>
                        <a:pt x="1523451" y="2015108"/>
                      </a:lnTo>
                      <a:cubicBezTo>
                        <a:pt x="1483989" y="2038094"/>
                        <a:pt x="1419766" y="2038094"/>
                        <a:pt x="1379796" y="2015108"/>
                      </a:cubicBezTo>
                      <a:lnTo>
                        <a:pt x="29263" y="1235227"/>
                      </a:lnTo>
                      <a:cubicBezTo>
                        <a:pt x="-10454" y="1212242"/>
                        <a:pt x="-10708" y="1175145"/>
                        <a:pt x="28756" y="1152160"/>
                      </a:cubicBezTo>
                      <a:lnTo>
                        <a:pt x="1982305" y="16856"/>
                      </a:lnTo>
                      <a:cubicBezTo>
                        <a:pt x="2021768" y="-6044"/>
                        <a:pt x="2085906" y="-6044"/>
                        <a:pt x="2125961" y="16856"/>
                      </a:cubicBezTo>
                      <a:close/>
                    </a:path>
                  </a:pathLst>
                </a:custGeom>
                <a:gradFill>
                  <a:gsLst>
                    <a:gs pos="89000">
                      <a:srgbClr val="FF6900"/>
                    </a:gs>
                    <a:gs pos="0">
                      <a:srgbClr val="FE8F02"/>
                    </a:gs>
                  </a:gsLst>
                  <a:lin ang="0" scaled="1"/>
                </a:gra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9" name="">
                <a:extLst>
                  <a:ext uri="{FF2B5EF4-FFF2-40B4-BE49-F238E27FC236}">
                    <a16:creationId xmlns:a16="http://schemas.microsoft.com/office/drawing/2014/main" id="{F6EB0D46-868F-4D88-A690-115C4A1CA476}"/>
                  </a:ext>
                </a:extLst>
              </p:cNvPr>
              <p:cNvSpPr/>
              <p:nvPr/>
            </p:nvSpPr>
            <p:spPr>
              <a:xfrm>
                <a:off x="4359355" y="1875903"/>
                <a:ext cx="2117033" cy="1892731"/>
              </a:xfrm>
              <a:custGeom>
                <a:avLst/>
                <a:gdLst>
                  <a:gd name="connsiteX0" fmla="*/ 2014132 w 2014880"/>
                  <a:gd name="connsiteY0" fmla="*/ 591163 h 1801401"/>
                  <a:gd name="connsiteX1" fmla="*/ 1717102 w 2014880"/>
                  <a:gd name="connsiteY1" fmla="*/ 170420 h 1801401"/>
                  <a:gd name="connsiteX2" fmla="*/ 293727 w 2014880"/>
                  <a:gd name="connsiteY2" fmla="*/ 170420 h 1801401"/>
                  <a:gd name="connsiteX3" fmla="*/ 1176 w 2014880"/>
                  <a:gd name="connsiteY3" fmla="*/ 581276 h 1801401"/>
                  <a:gd name="connsiteX4" fmla="*/ 1176 w 2014880"/>
                  <a:gd name="connsiteY4" fmla="*/ 579839 h 1801401"/>
                  <a:gd name="connsiteX5" fmla="*/ -683 w 2014880"/>
                  <a:gd name="connsiteY5" fmla="*/ 1215897 h 1801401"/>
                  <a:gd name="connsiteX6" fmla="*/ 296515 w 2014880"/>
                  <a:gd name="connsiteY6" fmla="*/ 1631062 h 1801401"/>
                  <a:gd name="connsiteX7" fmla="*/ 332767 w 2014880"/>
                  <a:gd name="connsiteY7" fmla="*/ 1650920 h 1801401"/>
                  <a:gd name="connsiteX8" fmla="*/ 345190 w 2014880"/>
                  <a:gd name="connsiteY8" fmla="*/ 1657174 h 1801401"/>
                  <a:gd name="connsiteX9" fmla="*/ 370541 w 2014880"/>
                  <a:gd name="connsiteY9" fmla="*/ 1669595 h 1801401"/>
                  <a:gd name="connsiteX10" fmla="*/ 385751 w 2014880"/>
                  <a:gd name="connsiteY10" fmla="*/ 1676609 h 1801401"/>
                  <a:gd name="connsiteX11" fmla="*/ 409159 w 2014880"/>
                  <a:gd name="connsiteY11" fmla="*/ 1687088 h 1801401"/>
                  <a:gd name="connsiteX12" fmla="*/ 426059 w 2014880"/>
                  <a:gd name="connsiteY12" fmla="*/ 1693932 h 1801401"/>
                  <a:gd name="connsiteX13" fmla="*/ 442115 w 2014880"/>
                  <a:gd name="connsiteY13" fmla="*/ 1700608 h 1801401"/>
                  <a:gd name="connsiteX14" fmla="*/ 450565 w 2014880"/>
                  <a:gd name="connsiteY14" fmla="*/ 1703819 h 1801401"/>
                  <a:gd name="connsiteX15" fmla="*/ 461044 w 2014880"/>
                  <a:gd name="connsiteY15" fmla="*/ 1707791 h 1801401"/>
                  <a:gd name="connsiteX16" fmla="*/ 492394 w 2014880"/>
                  <a:gd name="connsiteY16" fmla="*/ 1719114 h 1801401"/>
                  <a:gd name="connsiteX17" fmla="*/ 499662 w 2014880"/>
                  <a:gd name="connsiteY17" fmla="*/ 1721649 h 1801401"/>
                  <a:gd name="connsiteX18" fmla="*/ 538111 w 2014880"/>
                  <a:gd name="connsiteY18" fmla="*/ 1734072 h 1801401"/>
                  <a:gd name="connsiteX19" fmla="*/ 547744 w 2014880"/>
                  <a:gd name="connsiteY19" fmla="*/ 1736944 h 1801401"/>
                  <a:gd name="connsiteX20" fmla="*/ 564645 w 2014880"/>
                  <a:gd name="connsiteY20" fmla="*/ 1741930 h 1801401"/>
                  <a:gd name="connsiteX21" fmla="*/ 582306 w 2014880"/>
                  <a:gd name="connsiteY21" fmla="*/ 1746747 h 1801401"/>
                  <a:gd name="connsiteX22" fmla="*/ 587461 w 2014880"/>
                  <a:gd name="connsiteY22" fmla="*/ 1748183 h 1801401"/>
                  <a:gd name="connsiteX23" fmla="*/ 627008 w 2014880"/>
                  <a:gd name="connsiteY23" fmla="*/ 1758070 h 1801401"/>
                  <a:gd name="connsiteX24" fmla="*/ 634614 w 2014880"/>
                  <a:gd name="connsiteY24" fmla="*/ 1759930 h 1801401"/>
                  <a:gd name="connsiteX25" fmla="*/ 669683 w 2014880"/>
                  <a:gd name="connsiteY25" fmla="*/ 1767619 h 1801401"/>
                  <a:gd name="connsiteX26" fmla="*/ 673147 w 2014880"/>
                  <a:gd name="connsiteY26" fmla="*/ 1768295 h 1801401"/>
                  <a:gd name="connsiteX27" fmla="*/ 704160 w 2014880"/>
                  <a:gd name="connsiteY27" fmla="*/ 1774211 h 1801401"/>
                  <a:gd name="connsiteX28" fmla="*/ 721061 w 2014880"/>
                  <a:gd name="connsiteY28" fmla="*/ 1777422 h 1801401"/>
                  <a:gd name="connsiteX29" fmla="*/ 762214 w 2014880"/>
                  <a:gd name="connsiteY29" fmla="*/ 1783844 h 1801401"/>
                  <a:gd name="connsiteX30" fmla="*/ 769397 w 2014880"/>
                  <a:gd name="connsiteY30" fmla="*/ 1785027 h 1801401"/>
                  <a:gd name="connsiteX31" fmla="*/ 769397 w 2014880"/>
                  <a:gd name="connsiteY31" fmla="*/ 1785027 h 1801401"/>
                  <a:gd name="connsiteX32" fmla="*/ 817479 w 2014880"/>
                  <a:gd name="connsiteY32" fmla="*/ 1791111 h 1801401"/>
                  <a:gd name="connsiteX33" fmla="*/ 828802 w 2014880"/>
                  <a:gd name="connsiteY33" fmla="*/ 1792210 h 1801401"/>
                  <a:gd name="connsiteX34" fmla="*/ 865900 w 2014880"/>
                  <a:gd name="connsiteY34" fmla="*/ 1795843 h 1801401"/>
                  <a:gd name="connsiteX35" fmla="*/ 866914 w 2014880"/>
                  <a:gd name="connsiteY35" fmla="*/ 1795843 h 1801401"/>
                  <a:gd name="connsiteX36" fmla="*/ 883814 w 2014880"/>
                  <a:gd name="connsiteY36" fmla="*/ 1797027 h 1801401"/>
                  <a:gd name="connsiteX37" fmla="*/ 914743 w 2014880"/>
                  <a:gd name="connsiteY37" fmla="*/ 1799139 h 1801401"/>
                  <a:gd name="connsiteX38" fmla="*/ 934939 w 2014880"/>
                  <a:gd name="connsiteY38" fmla="*/ 1799899 h 1801401"/>
                  <a:gd name="connsiteX39" fmla="*/ 963670 w 2014880"/>
                  <a:gd name="connsiteY39" fmla="*/ 1801083 h 1801401"/>
                  <a:gd name="connsiteX40" fmla="*/ 966036 w 2014880"/>
                  <a:gd name="connsiteY40" fmla="*/ 1801083 h 1801401"/>
                  <a:gd name="connsiteX41" fmla="*/ 982345 w 2014880"/>
                  <a:gd name="connsiteY41" fmla="*/ 1801083 h 1801401"/>
                  <a:gd name="connsiteX42" fmla="*/ 1013696 w 2014880"/>
                  <a:gd name="connsiteY42" fmla="*/ 1801083 h 1801401"/>
                  <a:gd name="connsiteX43" fmla="*/ 1034315 w 2014880"/>
                  <a:gd name="connsiteY43" fmla="*/ 1801083 h 1801401"/>
                  <a:gd name="connsiteX44" fmla="*/ 1063722 w 2014880"/>
                  <a:gd name="connsiteY44" fmla="*/ 1800491 h 1801401"/>
                  <a:gd name="connsiteX45" fmla="*/ 1069130 w 2014880"/>
                  <a:gd name="connsiteY45" fmla="*/ 1800491 h 1801401"/>
                  <a:gd name="connsiteX46" fmla="*/ 1102932 w 2014880"/>
                  <a:gd name="connsiteY46" fmla="*/ 1798970 h 1801401"/>
                  <a:gd name="connsiteX47" fmla="*/ 1110368 w 2014880"/>
                  <a:gd name="connsiteY47" fmla="*/ 1798548 h 1801401"/>
                  <a:gd name="connsiteX48" fmla="*/ 1153549 w 2014880"/>
                  <a:gd name="connsiteY48" fmla="*/ 1795506 h 1801401"/>
                  <a:gd name="connsiteX49" fmla="*/ 1155070 w 2014880"/>
                  <a:gd name="connsiteY49" fmla="*/ 1795506 h 1801401"/>
                  <a:gd name="connsiteX50" fmla="*/ 1180421 w 2014880"/>
                  <a:gd name="connsiteY50" fmla="*/ 1793139 h 1801401"/>
                  <a:gd name="connsiteX51" fmla="*/ 1195040 w 2014880"/>
                  <a:gd name="connsiteY51" fmla="*/ 1791534 h 1801401"/>
                  <a:gd name="connsiteX52" fmla="*/ 1205519 w 2014880"/>
                  <a:gd name="connsiteY52" fmla="*/ 1790435 h 1801401"/>
                  <a:gd name="connsiteX53" fmla="*/ 1247264 w 2014880"/>
                  <a:gd name="connsiteY53" fmla="*/ 1785111 h 1801401"/>
                  <a:gd name="connsiteX54" fmla="*/ 1253348 w 2014880"/>
                  <a:gd name="connsiteY54" fmla="*/ 1784182 h 1801401"/>
                  <a:gd name="connsiteX55" fmla="*/ 1289600 w 2014880"/>
                  <a:gd name="connsiteY55" fmla="*/ 1778520 h 1801401"/>
                  <a:gd name="connsiteX56" fmla="*/ 1300247 w 2014880"/>
                  <a:gd name="connsiteY56" fmla="*/ 1776746 h 1801401"/>
                  <a:gd name="connsiteX57" fmla="*/ 1308698 w 2014880"/>
                  <a:gd name="connsiteY57" fmla="*/ 1775309 h 1801401"/>
                  <a:gd name="connsiteX58" fmla="*/ 1323655 w 2014880"/>
                  <a:gd name="connsiteY58" fmla="*/ 1772351 h 1801401"/>
                  <a:gd name="connsiteX59" fmla="*/ 1350020 w 2014880"/>
                  <a:gd name="connsiteY59" fmla="*/ 1767112 h 1801401"/>
                  <a:gd name="connsiteX60" fmla="*/ 1371315 w 2014880"/>
                  <a:gd name="connsiteY60" fmla="*/ 1762465 h 1801401"/>
                  <a:gd name="connsiteX61" fmla="*/ 1396666 w 2014880"/>
                  <a:gd name="connsiteY61" fmla="*/ 1756549 h 1801401"/>
                  <a:gd name="connsiteX62" fmla="*/ 1417792 w 2014880"/>
                  <a:gd name="connsiteY62" fmla="*/ 1751225 h 1801401"/>
                  <a:gd name="connsiteX63" fmla="*/ 1443143 w 2014880"/>
                  <a:gd name="connsiteY63" fmla="*/ 1744550 h 1801401"/>
                  <a:gd name="connsiteX64" fmla="*/ 1464015 w 2014880"/>
                  <a:gd name="connsiteY64" fmla="*/ 1738550 h 1801401"/>
                  <a:gd name="connsiteX65" fmla="*/ 1488437 w 2014880"/>
                  <a:gd name="connsiteY65" fmla="*/ 1731114 h 1801401"/>
                  <a:gd name="connsiteX66" fmla="*/ 1499168 w 2014880"/>
                  <a:gd name="connsiteY66" fmla="*/ 1727818 h 1801401"/>
                  <a:gd name="connsiteX67" fmla="*/ 1514125 w 2014880"/>
                  <a:gd name="connsiteY67" fmla="*/ 1722748 h 1801401"/>
                  <a:gd name="connsiteX68" fmla="*/ 1523252 w 2014880"/>
                  <a:gd name="connsiteY68" fmla="*/ 1719706 h 1801401"/>
                  <a:gd name="connsiteX69" fmla="*/ 1560433 w 2014880"/>
                  <a:gd name="connsiteY69" fmla="*/ 1706185 h 1801401"/>
                  <a:gd name="connsiteX70" fmla="*/ 1567193 w 2014880"/>
                  <a:gd name="connsiteY70" fmla="*/ 1703566 h 1801401"/>
                  <a:gd name="connsiteX71" fmla="*/ 1598037 w 2014880"/>
                  <a:gd name="connsiteY71" fmla="*/ 1691059 h 1801401"/>
                  <a:gd name="connsiteX72" fmla="*/ 1607248 w 2014880"/>
                  <a:gd name="connsiteY72" fmla="*/ 1687172 h 1801401"/>
                  <a:gd name="connsiteX73" fmla="*/ 1642655 w 2014880"/>
                  <a:gd name="connsiteY73" fmla="*/ 1671286 h 1801401"/>
                  <a:gd name="connsiteX74" fmla="*/ 1646796 w 2014880"/>
                  <a:gd name="connsiteY74" fmla="*/ 1669258 h 1801401"/>
                  <a:gd name="connsiteX75" fmla="*/ 1677555 w 2014880"/>
                  <a:gd name="connsiteY75" fmla="*/ 1653878 h 1801401"/>
                  <a:gd name="connsiteX76" fmla="*/ 1686512 w 2014880"/>
                  <a:gd name="connsiteY76" fmla="*/ 1649230 h 1801401"/>
                  <a:gd name="connsiteX77" fmla="*/ 1719807 w 2014880"/>
                  <a:gd name="connsiteY77" fmla="*/ 1630808 h 1801401"/>
                  <a:gd name="connsiteX78" fmla="*/ 1732060 w 2014880"/>
                  <a:gd name="connsiteY78" fmla="*/ 1623541 h 1801401"/>
                  <a:gd name="connsiteX79" fmla="*/ 1734848 w 2014880"/>
                  <a:gd name="connsiteY79" fmla="*/ 1621851 h 1801401"/>
                  <a:gd name="connsiteX80" fmla="*/ 1744228 w 2014880"/>
                  <a:gd name="connsiteY80" fmla="*/ 1616105 h 1801401"/>
                  <a:gd name="connsiteX81" fmla="*/ 1752678 w 2014880"/>
                  <a:gd name="connsiteY81" fmla="*/ 1610865 h 1801401"/>
                  <a:gd name="connsiteX82" fmla="*/ 1761720 w 2014880"/>
                  <a:gd name="connsiteY82" fmla="*/ 1604950 h 1801401"/>
                  <a:gd name="connsiteX83" fmla="*/ 1770171 w 2014880"/>
                  <a:gd name="connsiteY83" fmla="*/ 1599626 h 1801401"/>
                  <a:gd name="connsiteX84" fmla="*/ 1778621 w 2014880"/>
                  <a:gd name="connsiteY84" fmla="*/ 1593627 h 1801401"/>
                  <a:gd name="connsiteX85" fmla="*/ 1786311 w 2014880"/>
                  <a:gd name="connsiteY85" fmla="*/ 1588219 h 1801401"/>
                  <a:gd name="connsiteX86" fmla="*/ 1794761 w 2014880"/>
                  <a:gd name="connsiteY86" fmla="*/ 1582050 h 1801401"/>
                  <a:gd name="connsiteX87" fmla="*/ 1802198 w 2014880"/>
                  <a:gd name="connsiteY87" fmla="*/ 1576642 h 1801401"/>
                  <a:gd name="connsiteX88" fmla="*/ 1810648 w 2014880"/>
                  <a:gd name="connsiteY88" fmla="*/ 1570304 h 1801401"/>
                  <a:gd name="connsiteX89" fmla="*/ 1817746 w 2014880"/>
                  <a:gd name="connsiteY89" fmla="*/ 1564811 h 1801401"/>
                  <a:gd name="connsiteX90" fmla="*/ 1825774 w 2014880"/>
                  <a:gd name="connsiteY90" fmla="*/ 1558389 h 1801401"/>
                  <a:gd name="connsiteX91" fmla="*/ 1832534 w 2014880"/>
                  <a:gd name="connsiteY91" fmla="*/ 1552896 h 1801401"/>
                  <a:gd name="connsiteX92" fmla="*/ 1840392 w 2014880"/>
                  <a:gd name="connsiteY92" fmla="*/ 1546221 h 1801401"/>
                  <a:gd name="connsiteX93" fmla="*/ 1846730 w 2014880"/>
                  <a:gd name="connsiteY93" fmla="*/ 1540812 h 1801401"/>
                  <a:gd name="connsiteX94" fmla="*/ 1854505 w 2014880"/>
                  <a:gd name="connsiteY94" fmla="*/ 1533883 h 1801401"/>
                  <a:gd name="connsiteX95" fmla="*/ 1859744 w 2014880"/>
                  <a:gd name="connsiteY95" fmla="*/ 1529151 h 1801401"/>
                  <a:gd name="connsiteX96" fmla="*/ 1860336 w 2014880"/>
                  <a:gd name="connsiteY96" fmla="*/ 1528644 h 1801401"/>
                  <a:gd name="connsiteX97" fmla="*/ 1875631 w 2014880"/>
                  <a:gd name="connsiteY97" fmla="*/ 1513940 h 1801401"/>
                  <a:gd name="connsiteX98" fmla="*/ 1879518 w 2014880"/>
                  <a:gd name="connsiteY98" fmla="*/ 1509968 h 1801401"/>
                  <a:gd name="connsiteX99" fmla="*/ 1890503 w 2014880"/>
                  <a:gd name="connsiteY99" fmla="*/ 1498645 h 1801401"/>
                  <a:gd name="connsiteX100" fmla="*/ 1894813 w 2014880"/>
                  <a:gd name="connsiteY100" fmla="*/ 1493997 h 1801401"/>
                  <a:gd name="connsiteX101" fmla="*/ 1906221 w 2014880"/>
                  <a:gd name="connsiteY101" fmla="*/ 1481237 h 1801401"/>
                  <a:gd name="connsiteX102" fmla="*/ 1908503 w 2014880"/>
                  <a:gd name="connsiteY102" fmla="*/ 1478702 h 1801401"/>
                  <a:gd name="connsiteX103" fmla="*/ 1921094 w 2014880"/>
                  <a:gd name="connsiteY103" fmla="*/ 1463323 h 1801401"/>
                  <a:gd name="connsiteX104" fmla="*/ 1922108 w 2014880"/>
                  <a:gd name="connsiteY104" fmla="*/ 1462055 h 1801401"/>
                  <a:gd name="connsiteX105" fmla="*/ 1924980 w 2014880"/>
                  <a:gd name="connsiteY105" fmla="*/ 1458252 h 1801401"/>
                  <a:gd name="connsiteX106" fmla="*/ 1931657 w 2014880"/>
                  <a:gd name="connsiteY106" fmla="*/ 1449802 h 1801401"/>
                  <a:gd name="connsiteX107" fmla="*/ 1935713 w 2014880"/>
                  <a:gd name="connsiteY107" fmla="*/ 1444225 h 1801401"/>
                  <a:gd name="connsiteX108" fmla="*/ 1941797 w 2014880"/>
                  <a:gd name="connsiteY108" fmla="*/ 1435775 h 1801401"/>
                  <a:gd name="connsiteX109" fmla="*/ 1945600 w 2014880"/>
                  <a:gd name="connsiteY109" fmla="*/ 1430112 h 1801401"/>
                  <a:gd name="connsiteX110" fmla="*/ 1951261 w 2014880"/>
                  <a:gd name="connsiteY110" fmla="*/ 1421662 h 1801401"/>
                  <a:gd name="connsiteX111" fmla="*/ 1954726 w 2014880"/>
                  <a:gd name="connsiteY111" fmla="*/ 1416085 h 1801401"/>
                  <a:gd name="connsiteX112" fmla="*/ 1960388 w 2014880"/>
                  <a:gd name="connsiteY112" fmla="*/ 1406621 h 1801401"/>
                  <a:gd name="connsiteX113" fmla="*/ 1962670 w 2014880"/>
                  <a:gd name="connsiteY113" fmla="*/ 1402733 h 1801401"/>
                  <a:gd name="connsiteX114" fmla="*/ 1963261 w 2014880"/>
                  <a:gd name="connsiteY114" fmla="*/ 1401635 h 1801401"/>
                  <a:gd name="connsiteX115" fmla="*/ 1967740 w 2014880"/>
                  <a:gd name="connsiteY115" fmla="*/ 1393185 h 1801401"/>
                  <a:gd name="connsiteX116" fmla="*/ 1970697 w 2014880"/>
                  <a:gd name="connsiteY116" fmla="*/ 1387777 h 1801401"/>
                  <a:gd name="connsiteX117" fmla="*/ 1975430 w 2014880"/>
                  <a:gd name="connsiteY117" fmla="*/ 1378059 h 1801401"/>
                  <a:gd name="connsiteX118" fmla="*/ 1977458 w 2014880"/>
                  <a:gd name="connsiteY118" fmla="*/ 1373918 h 1801401"/>
                  <a:gd name="connsiteX119" fmla="*/ 1983711 w 2014880"/>
                  <a:gd name="connsiteY119" fmla="*/ 1359975 h 1801401"/>
                  <a:gd name="connsiteX120" fmla="*/ 1984640 w 2014880"/>
                  <a:gd name="connsiteY120" fmla="*/ 1357609 h 1801401"/>
                  <a:gd name="connsiteX121" fmla="*/ 1989287 w 2014880"/>
                  <a:gd name="connsiteY121" fmla="*/ 1345947 h 1801401"/>
                  <a:gd name="connsiteX122" fmla="*/ 1989287 w 2014880"/>
                  <a:gd name="connsiteY122" fmla="*/ 1345440 h 1801401"/>
                  <a:gd name="connsiteX123" fmla="*/ 1991147 w 2014880"/>
                  <a:gd name="connsiteY123" fmla="*/ 1340201 h 1801401"/>
                  <a:gd name="connsiteX124" fmla="*/ 1994020 w 2014880"/>
                  <a:gd name="connsiteY124" fmla="*/ 1331751 h 1801401"/>
                  <a:gd name="connsiteX125" fmla="*/ 1995879 w 2014880"/>
                  <a:gd name="connsiteY125" fmla="*/ 1325666 h 1801401"/>
                  <a:gd name="connsiteX126" fmla="*/ 1998330 w 2014880"/>
                  <a:gd name="connsiteY126" fmla="*/ 1317808 h 1801401"/>
                  <a:gd name="connsiteX127" fmla="*/ 2000020 w 2014880"/>
                  <a:gd name="connsiteY127" fmla="*/ 1311554 h 1801401"/>
                  <a:gd name="connsiteX128" fmla="*/ 2002132 w 2014880"/>
                  <a:gd name="connsiteY128" fmla="*/ 1303780 h 1801401"/>
                  <a:gd name="connsiteX129" fmla="*/ 2003569 w 2014880"/>
                  <a:gd name="connsiteY129" fmla="*/ 1297443 h 1801401"/>
                  <a:gd name="connsiteX130" fmla="*/ 2005259 w 2014880"/>
                  <a:gd name="connsiteY130" fmla="*/ 1289837 h 1801401"/>
                  <a:gd name="connsiteX131" fmla="*/ 2005259 w 2014880"/>
                  <a:gd name="connsiteY131" fmla="*/ 1288485 h 1801401"/>
                  <a:gd name="connsiteX132" fmla="*/ 2006105 w 2014880"/>
                  <a:gd name="connsiteY132" fmla="*/ 1283415 h 1801401"/>
                  <a:gd name="connsiteX133" fmla="*/ 2007540 w 2014880"/>
                  <a:gd name="connsiteY133" fmla="*/ 1275640 h 1801401"/>
                  <a:gd name="connsiteX134" fmla="*/ 2008470 w 2014880"/>
                  <a:gd name="connsiteY134" fmla="*/ 1269218 h 1801401"/>
                  <a:gd name="connsiteX135" fmla="*/ 2009484 w 2014880"/>
                  <a:gd name="connsiteY135" fmla="*/ 1261529 h 1801401"/>
                  <a:gd name="connsiteX136" fmla="*/ 2010161 w 2014880"/>
                  <a:gd name="connsiteY136" fmla="*/ 1254937 h 1801401"/>
                  <a:gd name="connsiteX137" fmla="*/ 2010921 w 2014880"/>
                  <a:gd name="connsiteY137" fmla="*/ 1247332 h 1801401"/>
                  <a:gd name="connsiteX138" fmla="*/ 2010921 w 2014880"/>
                  <a:gd name="connsiteY138" fmla="*/ 1240741 h 1801401"/>
                  <a:gd name="connsiteX139" fmla="*/ 2010921 w 2014880"/>
                  <a:gd name="connsiteY139" fmla="*/ 1233135 h 1801401"/>
                  <a:gd name="connsiteX140" fmla="*/ 2010921 w 2014880"/>
                  <a:gd name="connsiteY140" fmla="*/ 1230685 h 1801401"/>
                  <a:gd name="connsiteX141" fmla="*/ 2010921 w 2014880"/>
                  <a:gd name="connsiteY141" fmla="*/ 1222234 h 1801401"/>
                  <a:gd name="connsiteX142" fmla="*/ 2010921 w 2014880"/>
                  <a:gd name="connsiteY142" fmla="*/ 1222234 h 1801401"/>
                  <a:gd name="connsiteX143" fmla="*/ 2012780 w 2014880"/>
                  <a:gd name="connsiteY143" fmla="*/ 586177 h 1801401"/>
                  <a:gd name="connsiteX144" fmla="*/ 2014132 w 2014880"/>
                  <a:gd name="connsiteY144" fmla="*/ 591163 h 18014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2014880" h="1801401">
                    <a:moveTo>
                      <a:pt x="2014132" y="591163"/>
                    </a:moveTo>
                    <a:cubicBezTo>
                      <a:pt x="2017089" y="439057"/>
                      <a:pt x="1918052" y="286443"/>
                      <a:pt x="1717102" y="170420"/>
                    </a:cubicBezTo>
                    <a:cubicBezTo>
                      <a:pt x="1322809" y="-57232"/>
                      <a:pt x="685485" y="-57232"/>
                      <a:pt x="293727" y="170420"/>
                    </a:cubicBezTo>
                    <a:cubicBezTo>
                      <a:pt x="98355" y="283908"/>
                      <a:pt x="1007" y="432381"/>
                      <a:pt x="1176" y="581276"/>
                    </a:cubicBezTo>
                    <a:lnTo>
                      <a:pt x="1176" y="579839"/>
                    </a:lnTo>
                    <a:lnTo>
                      <a:pt x="-683" y="1215897"/>
                    </a:lnTo>
                    <a:cubicBezTo>
                      <a:pt x="-1105" y="1366059"/>
                      <a:pt x="98017" y="1516475"/>
                      <a:pt x="296515" y="1631062"/>
                    </a:cubicBezTo>
                    <a:cubicBezTo>
                      <a:pt x="308346" y="1637881"/>
                      <a:pt x="320430" y="1644498"/>
                      <a:pt x="332767" y="1650920"/>
                    </a:cubicBezTo>
                    <a:lnTo>
                      <a:pt x="345190" y="1657174"/>
                    </a:lnTo>
                    <a:cubicBezTo>
                      <a:pt x="353640" y="1661399"/>
                      <a:pt x="362090" y="1665624"/>
                      <a:pt x="370541" y="1669595"/>
                    </a:cubicBezTo>
                    <a:lnTo>
                      <a:pt x="385751" y="1676609"/>
                    </a:lnTo>
                    <a:cubicBezTo>
                      <a:pt x="393525" y="1680158"/>
                      <a:pt x="401300" y="1683707"/>
                      <a:pt x="409159" y="1687088"/>
                    </a:cubicBezTo>
                    <a:lnTo>
                      <a:pt x="426059" y="1693932"/>
                    </a:lnTo>
                    <a:cubicBezTo>
                      <a:pt x="431383" y="1696214"/>
                      <a:pt x="436707" y="1698495"/>
                      <a:pt x="442115" y="1700608"/>
                    </a:cubicBezTo>
                    <a:lnTo>
                      <a:pt x="450565" y="1703819"/>
                    </a:lnTo>
                    <a:lnTo>
                      <a:pt x="461044" y="1707791"/>
                    </a:lnTo>
                    <a:cubicBezTo>
                      <a:pt x="471438" y="1711678"/>
                      <a:pt x="481831" y="1715481"/>
                      <a:pt x="492394" y="1719114"/>
                    </a:cubicBezTo>
                    <a:cubicBezTo>
                      <a:pt x="494761" y="1719960"/>
                      <a:pt x="497211" y="1720889"/>
                      <a:pt x="499662" y="1721649"/>
                    </a:cubicBezTo>
                    <a:cubicBezTo>
                      <a:pt x="512337" y="1725934"/>
                      <a:pt x="525156" y="1730074"/>
                      <a:pt x="538111" y="1734072"/>
                    </a:cubicBezTo>
                    <a:lnTo>
                      <a:pt x="547744" y="1736944"/>
                    </a:lnTo>
                    <a:lnTo>
                      <a:pt x="564645" y="1741930"/>
                    </a:lnTo>
                    <a:lnTo>
                      <a:pt x="582306" y="1746747"/>
                    </a:lnTo>
                    <a:lnTo>
                      <a:pt x="587461" y="1748183"/>
                    </a:lnTo>
                    <a:cubicBezTo>
                      <a:pt x="600533" y="1751674"/>
                      <a:pt x="613716" y="1754969"/>
                      <a:pt x="627008" y="1758070"/>
                    </a:cubicBezTo>
                    <a:lnTo>
                      <a:pt x="634614" y="1759930"/>
                    </a:lnTo>
                    <a:cubicBezTo>
                      <a:pt x="646191" y="1762549"/>
                      <a:pt x="657852" y="1765169"/>
                      <a:pt x="669683" y="1767619"/>
                    </a:cubicBezTo>
                    <a:lnTo>
                      <a:pt x="673147" y="1768295"/>
                    </a:lnTo>
                    <a:cubicBezTo>
                      <a:pt x="683372" y="1770408"/>
                      <a:pt x="693766" y="1772267"/>
                      <a:pt x="704160" y="1774211"/>
                    </a:cubicBezTo>
                    <a:lnTo>
                      <a:pt x="721061" y="1777422"/>
                    </a:lnTo>
                    <a:cubicBezTo>
                      <a:pt x="734750" y="1779704"/>
                      <a:pt x="748440" y="1781816"/>
                      <a:pt x="762214" y="1783844"/>
                    </a:cubicBezTo>
                    <a:lnTo>
                      <a:pt x="769397" y="1785027"/>
                    </a:lnTo>
                    <a:lnTo>
                      <a:pt x="769397" y="1785027"/>
                    </a:lnTo>
                    <a:cubicBezTo>
                      <a:pt x="785393" y="1787283"/>
                      <a:pt x="801423" y="1789311"/>
                      <a:pt x="817479" y="1791111"/>
                    </a:cubicBezTo>
                    <a:lnTo>
                      <a:pt x="828802" y="1792210"/>
                    </a:lnTo>
                    <a:cubicBezTo>
                      <a:pt x="841140" y="1793562"/>
                      <a:pt x="853562" y="1794829"/>
                      <a:pt x="865900" y="1795843"/>
                    </a:cubicBezTo>
                    <a:lnTo>
                      <a:pt x="866914" y="1795843"/>
                    </a:lnTo>
                    <a:cubicBezTo>
                      <a:pt x="872491" y="1796350"/>
                      <a:pt x="878153" y="1796604"/>
                      <a:pt x="883814" y="1797027"/>
                    </a:cubicBezTo>
                    <a:cubicBezTo>
                      <a:pt x="894124" y="1797787"/>
                      <a:pt x="904348" y="1798548"/>
                      <a:pt x="914743" y="1799139"/>
                    </a:cubicBezTo>
                    <a:cubicBezTo>
                      <a:pt x="921418" y="1799139"/>
                      <a:pt x="928179" y="1799646"/>
                      <a:pt x="934939" y="1799899"/>
                    </a:cubicBezTo>
                    <a:cubicBezTo>
                      <a:pt x="944488" y="1800322"/>
                      <a:pt x="954037" y="1800829"/>
                      <a:pt x="963670" y="1801083"/>
                    </a:cubicBezTo>
                    <a:lnTo>
                      <a:pt x="966036" y="1801083"/>
                    </a:lnTo>
                    <a:lnTo>
                      <a:pt x="982345" y="1801083"/>
                    </a:lnTo>
                    <a:cubicBezTo>
                      <a:pt x="992739" y="1801083"/>
                      <a:pt x="1003218" y="1801083"/>
                      <a:pt x="1013696" y="1801083"/>
                    </a:cubicBezTo>
                    <a:lnTo>
                      <a:pt x="1034315" y="1801083"/>
                    </a:lnTo>
                    <a:cubicBezTo>
                      <a:pt x="1044117" y="1801083"/>
                      <a:pt x="1053920" y="1801083"/>
                      <a:pt x="1063722" y="1800491"/>
                    </a:cubicBezTo>
                    <a:lnTo>
                      <a:pt x="1069130" y="1800491"/>
                    </a:lnTo>
                    <a:cubicBezTo>
                      <a:pt x="1080454" y="1800491"/>
                      <a:pt x="1091777" y="1799562"/>
                      <a:pt x="1102932" y="1798970"/>
                    </a:cubicBezTo>
                    <a:lnTo>
                      <a:pt x="1110368" y="1798548"/>
                    </a:lnTo>
                    <a:cubicBezTo>
                      <a:pt x="1124734" y="1797702"/>
                      <a:pt x="1139184" y="1796773"/>
                      <a:pt x="1153549" y="1795506"/>
                    </a:cubicBezTo>
                    <a:lnTo>
                      <a:pt x="1155070" y="1795506"/>
                    </a:lnTo>
                    <a:lnTo>
                      <a:pt x="1180421" y="1793139"/>
                    </a:lnTo>
                    <a:lnTo>
                      <a:pt x="1195040" y="1791534"/>
                    </a:lnTo>
                    <a:lnTo>
                      <a:pt x="1205519" y="1790435"/>
                    </a:lnTo>
                    <a:cubicBezTo>
                      <a:pt x="1219462" y="1788830"/>
                      <a:pt x="1233405" y="1787055"/>
                      <a:pt x="1247264" y="1785111"/>
                    </a:cubicBezTo>
                    <a:lnTo>
                      <a:pt x="1253348" y="1784182"/>
                    </a:lnTo>
                    <a:cubicBezTo>
                      <a:pt x="1265516" y="1782407"/>
                      <a:pt x="1277600" y="1780548"/>
                      <a:pt x="1289600" y="1778520"/>
                    </a:cubicBezTo>
                    <a:lnTo>
                      <a:pt x="1300247" y="1776746"/>
                    </a:lnTo>
                    <a:lnTo>
                      <a:pt x="1308698" y="1775309"/>
                    </a:lnTo>
                    <a:lnTo>
                      <a:pt x="1323655" y="1772351"/>
                    </a:lnTo>
                    <a:cubicBezTo>
                      <a:pt x="1332105" y="1770662"/>
                      <a:pt x="1341231" y="1768971"/>
                      <a:pt x="1350020" y="1767112"/>
                    </a:cubicBezTo>
                    <a:cubicBezTo>
                      <a:pt x="1357118" y="1765676"/>
                      <a:pt x="1364216" y="1764070"/>
                      <a:pt x="1371315" y="1762465"/>
                    </a:cubicBezTo>
                    <a:lnTo>
                      <a:pt x="1396666" y="1756549"/>
                    </a:lnTo>
                    <a:cubicBezTo>
                      <a:pt x="1403764" y="1754860"/>
                      <a:pt x="1410777" y="1753000"/>
                      <a:pt x="1417792" y="1751225"/>
                    </a:cubicBezTo>
                    <a:lnTo>
                      <a:pt x="1443143" y="1744550"/>
                    </a:lnTo>
                    <a:lnTo>
                      <a:pt x="1464015" y="1738550"/>
                    </a:lnTo>
                    <a:lnTo>
                      <a:pt x="1488437" y="1731114"/>
                    </a:lnTo>
                    <a:cubicBezTo>
                      <a:pt x="1491985" y="1729931"/>
                      <a:pt x="1495619" y="1729002"/>
                      <a:pt x="1499168" y="1727818"/>
                    </a:cubicBezTo>
                    <a:cubicBezTo>
                      <a:pt x="1504239" y="1726213"/>
                      <a:pt x="1509140" y="1724438"/>
                      <a:pt x="1514125" y="1722748"/>
                    </a:cubicBezTo>
                    <a:cubicBezTo>
                      <a:pt x="1517167" y="1721734"/>
                      <a:pt x="1520210" y="1720804"/>
                      <a:pt x="1523252" y="1719706"/>
                    </a:cubicBezTo>
                    <a:cubicBezTo>
                      <a:pt x="1535758" y="1715421"/>
                      <a:pt x="1548180" y="1710918"/>
                      <a:pt x="1560433" y="1706185"/>
                    </a:cubicBezTo>
                    <a:lnTo>
                      <a:pt x="1567193" y="1703566"/>
                    </a:lnTo>
                    <a:cubicBezTo>
                      <a:pt x="1577587" y="1699509"/>
                      <a:pt x="1587896" y="1695116"/>
                      <a:pt x="1598037" y="1691059"/>
                    </a:cubicBezTo>
                    <a:lnTo>
                      <a:pt x="1607248" y="1687172"/>
                    </a:lnTo>
                    <a:cubicBezTo>
                      <a:pt x="1619248" y="1682017"/>
                      <a:pt x="1631078" y="1676778"/>
                      <a:pt x="1642655" y="1671286"/>
                    </a:cubicBezTo>
                    <a:lnTo>
                      <a:pt x="1646796" y="1669258"/>
                    </a:lnTo>
                    <a:cubicBezTo>
                      <a:pt x="1657190" y="1664272"/>
                      <a:pt x="1667414" y="1659117"/>
                      <a:pt x="1677555" y="1653878"/>
                    </a:cubicBezTo>
                    <a:lnTo>
                      <a:pt x="1686512" y="1649230"/>
                    </a:lnTo>
                    <a:cubicBezTo>
                      <a:pt x="1697751" y="1643230"/>
                      <a:pt x="1708906" y="1637146"/>
                      <a:pt x="1719807" y="1630808"/>
                    </a:cubicBezTo>
                    <a:cubicBezTo>
                      <a:pt x="1723948" y="1628442"/>
                      <a:pt x="1728257" y="1625992"/>
                      <a:pt x="1732060" y="1623541"/>
                    </a:cubicBezTo>
                    <a:lnTo>
                      <a:pt x="1734848" y="1621851"/>
                    </a:lnTo>
                    <a:lnTo>
                      <a:pt x="1744228" y="1616105"/>
                    </a:lnTo>
                    <a:lnTo>
                      <a:pt x="1752678" y="1610865"/>
                    </a:lnTo>
                    <a:lnTo>
                      <a:pt x="1761720" y="1604950"/>
                    </a:lnTo>
                    <a:lnTo>
                      <a:pt x="1770171" y="1599626"/>
                    </a:lnTo>
                    <a:lnTo>
                      <a:pt x="1778621" y="1593627"/>
                    </a:lnTo>
                    <a:lnTo>
                      <a:pt x="1786311" y="1588219"/>
                    </a:lnTo>
                    <a:cubicBezTo>
                      <a:pt x="1789269" y="1586191"/>
                      <a:pt x="1792057" y="1584078"/>
                      <a:pt x="1794761" y="1582050"/>
                    </a:cubicBezTo>
                    <a:lnTo>
                      <a:pt x="1802198" y="1576642"/>
                    </a:lnTo>
                    <a:lnTo>
                      <a:pt x="1810648" y="1570304"/>
                    </a:lnTo>
                    <a:cubicBezTo>
                      <a:pt x="1813013" y="1568529"/>
                      <a:pt x="1815464" y="1566670"/>
                      <a:pt x="1817746" y="1564811"/>
                    </a:cubicBezTo>
                    <a:cubicBezTo>
                      <a:pt x="1820028" y="1562952"/>
                      <a:pt x="1823154" y="1560502"/>
                      <a:pt x="1825774" y="1558389"/>
                    </a:cubicBezTo>
                    <a:lnTo>
                      <a:pt x="1832534" y="1552896"/>
                    </a:lnTo>
                    <a:cubicBezTo>
                      <a:pt x="1835238" y="1550699"/>
                      <a:pt x="1837773" y="1548502"/>
                      <a:pt x="1840392" y="1546221"/>
                    </a:cubicBezTo>
                    <a:lnTo>
                      <a:pt x="1846730" y="1540812"/>
                    </a:lnTo>
                    <a:lnTo>
                      <a:pt x="1854505" y="1533883"/>
                    </a:lnTo>
                    <a:lnTo>
                      <a:pt x="1859744" y="1529151"/>
                    </a:lnTo>
                    <a:lnTo>
                      <a:pt x="1860336" y="1528644"/>
                    </a:lnTo>
                    <a:cubicBezTo>
                      <a:pt x="1865575" y="1523742"/>
                      <a:pt x="1870645" y="1518841"/>
                      <a:pt x="1875631" y="1513940"/>
                    </a:cubicBezTo>
                    <a:lnTo>
                      <a:pt x="1879518" y="1509968"/>
                    </a:lnTo>
                    <a:cubicBezTo>
                      <a:pt x="1883236" y="1506250"/>
                      <a:pt x="1886954" y="1502447"/>
                      <a:pt x="1890503" y="1498645"/>
                    </a:cubicBezTo>
                    <a:lnTo>
                      <a:pt x="1894813" y="1493997"/>
                    </a:lnTo>
                    <a:cubicBezTo>
                      <a:pt x="1898785" y="1489772"/>
                      <a:pt x="1902588" y="1485547"/>
                      <a:pt x="1906221" y="1481237"/>
                    </a:cubicBezTo>
                    <a:lnTo>
                      <a:pt x="1908503" y="1478702"/>
                    </a:lnTo>
                    <a:cubicBezTo>
                      <a:pt x="1912812" y="1473632"/>
                      <a:pt x="1916953" y="1468477"/>
                      <a:pt x="1921094" y="1463323"/>
                    </a:cubicBezTo>
                    <a:lnTo>
                      <a:pt x="1922108" y="1462055"/>
                    </a:lnTo>
                    <a:lnTo>
                      <a:pt x="1924980" y="1458252"/>
                    </a:lnTo>
                    <a:cubicBezTo>
                      <a:pt x="1927262" y="1455379"/>
                      <a:pt x="1929544" y="1452421"/>
                      <a:pt x="1931657" y="1449802"/>
                    </a:cubicBezTo>
                    <a:cubicBezTo>
                      <a:pt x="1933769" y="1447182"/>
                      <a:pt x="1934360" y="1446084"/>
                      <a:pt x="1935713" y="1444225"/>
                    </a:cubicBezTo>
                    <a:cubicBezTo>
                      <a:pt x="1937065" y="1442366"/>
                      <a:pt x="1939769" y="1438479"/>
                      <a:pt x="1941797" y="1435775"/>
                    </a:cubicBezTo>
                    <a:lnTo>
                      <a:pt x="1945600" y="1430112"/>
                    </a:lnTo>
                    <a:lnTo>
                      <a:pt x="1951261" y="1421662"/>
                    </a:lnTo>
                    <a:cubicBezTo>
                      <a:pt x="1952444" y="1419803"/>
                      <a:pt x="1953627" y="1417944"/>
                      <a:pt x="1954726" y="1416085"/>
                    </a:cubicBezTo>
                    <a:cubicBezTo>
                      <a:pt x="1955824" y="1414226"/>
                      <a:pt x="1958529" y="1409747"/>
                      <a:pt x="1960388" y="1406621"/>
                    </a:cubicBezTo>
                    <a:lnTo>
                      <a:pt x="1962670" y="1402733"/>
                    </a:lnTo>
                    <a:lnTo>
                      <a:pt x="1963261" y="1401635"/>
                    </a:lnTo>
                    <a:cubicBezTo>
                      <a:pt x="1964782" y="1398847"/>
                      <a:pt x="1966303" y="1396058"/>
                      <a:pt x="1967740" y="1393185"/>
                    </a:cubicBezTo>
                    <a:lnTo>
                      <a:pt x="1970697" y="1387777"/>
                    </a:lnTo>
                    <a:cubicBezTo>
                      <a:pt x="1972303" y="1384566"/>
                      <a:pt x="1973908" y="1381354"/>
                      <a:pt x="1975430" y="1378059"/>
                    </a:cubicBezTo>
                    <a:lnTo>
                      <a:pt x="1977458" y="1373918"/>
                    </a:lnTo>
                    <a:cubicBezTo>
                      <a:pt x="1979655" y="1369270"/>
                      <a:pt x="1981683" y="1364622"/>
                      <a:pt x="1983711" y="1359975"/>
                    </a:cubicBezTo>
                    <a:cubicBezTo>
                      <a:pt x="1983711" y="1359214"/>
                      <a:pt x="1984302" y="1358369"/>
                      <a:pt x="1984640" y="1357609"/>
                    </a:cubicBezTo>
                    <a:cubicBezTo>
                      <a:pt x="1986245" y="1353722"/>
                      <a:pt x="1987767" y="1349834"/>
                      <a:pt x="1989287" y="1345947"/>
                    </a:cubicBezTo>
                    <a:lnTo>
                      <a:pt x="1989287" y="1345440"/>
                    </a:lnTo>
                    <a:cubicBezTo>
                      <a:pt x="1989964" y="1343750"/>
                      <a:pt x="1990555" y="1341975"/>
                      <a:pt x="1991147" y="1340201"/>
                    </a:cubicBezTo>
                    <a:lnTo>
                      <a:pt x="1994020" y="1331751"/>
                    </a:lnTo>
                    <a:cubicBezTo>
                      <a:pt x="1994696" y="1329723"/>
                      <a:pt x="1995288" y="1327694"/>
                      <a:pt x="1995879" y="1325666"/>
                    </a:cubicBezTo>
                    <a:cubicBezTo>
                      <a:pt x="1996471" y="1323638"/>
                      <a:pt x="1997570" y="1320427"/>
                      <a:pt x="1998330" y="1317808"/>
                    </a:cubicBezTo>
                    <a:cubicBezTo>
                      <a:pt x="1999090" y="1315188"/>
                      <a:pt x="1999513" y="1313582"/>
                      <a:pt x="2000020" y="1311554"/>
                    </a:cubicBezTo>
                    <a:cubicBezTo>
                      <a:pt x="2000527" y="1309526"/>
                      <a:pt x="2001456" y="1306400"/>
                      <a:pt x="2002132" y="1303780"/>
                    </a:cubicBezTo>
                    <a:cubicBezTo>
                      <a:pt x="2002809" y="1301161"/>
                      <a:pt x="2003062" y="1299555"/>
                      <a:pt x="2003569" y="1297443"/>
                    </a:cubicBezTo>
                    <a:cubicBezTo>
                      <a:pt x="2004076" y="1295330"/>
                      <a:pt x="2004752" y="1292372"/>
                      <a:pt x="2005259" y="1289837"/>
                    </a:cubicBezTo>
                    <a:cubicBezTo>
                      <a:pt x="2005174" y="1289389"/>
                      <a:pt x="2005174" y="1288933"/>
                      <a:pt x="2005259" y="1288485"/>
                    </a:cubicBezTo>
                    <a:cubicBezTo>
                      <a:pt x="2005259" y="1286795"/>
                      <a:pt x="2005766" y="1285105"/>
                      <a:pt x="2006105" y="1283415"/>
                    </a:cubicBezTo>
                    <a:cubicBezTo>
                      <a:pt x="2006442" y="1281724"/>
                      <a:pt x="2007119" y="1278260"/>
                      <a:pt x="2007540" y="1275640"/>
                    </a:cubicBezTo>
                    <a:cubicBezTo>
                      <a:pt x="2007963" y="1273021"/>
                      <a:pt x="2008133" y="1271331"/>
                      <a:pt x="2008470" y="1269218"/>
                    </a:cubicBezTo>
                    <a:lnTo>
                      <a:pt x="2009484" y="1261529"/>
                    </a:lnTo>
                    <a:cubicBezTo>
                      <a:pt x="2009484" y="1259331"/>
                      <a:pt x="2009991" y="1257134"/>
                      <a:pt x="2010161" y="1254937"/>
                    </a:cubicBezTo>
                    <a:lnTo>
                      <a:pt x="2010921" y="1247332"/>
                    </a:lnTo>
                    <a:cubicBezTo>
                      <a:pt x="2010921" y="1245135"/>
                      <a:pt x="2010921" y="1242938"/>
                      <a:pt x="2010921" y="1240741"/>
                    </a:cubicBezTo>
                    <a:cubicBezTo>
                      <a:pt x="2010921" y="1238543"/>
                      <a:pt x="2010921" y="1235671"/>
                      <a:pt x="2010921" y="1233135"/>
                    </a:cubicBezTo>
                    <a:cubicBezTo>
                      <a:pt x="2010921" y="1232290"/>
                      <a:pt x="2010921" y="1231529"/>
                      <a:pt x="2010921" y="1230685"/>
                    </a:cubicBezTo>
                    <a:cubicBezTo>
                      <a:pt x="2010921" y="1227727"/>
                      <a:pt x="2010921" y="1224769"/>
                      <a:pt x="2010921" y="1222234"/>
                    </a:cubicBezTo>
                    <a:lnTo>
                      <a:pt x="2010921" y="1222234"/>
                    </a:lnTo>
                    <a:lnTo>
                      <a:pt x="2012780" y="586177"/>
                    </a:lnTo>
                    <a:cubicBezTo>
                      <a:pt x="2014301" y="587445"/>
                      <a:pt x="2014217" y="589304"/>
                      <a:pt x="2014132" y="591163"/>
                    </a:cubicBezTo>
                    <a:close/>
                  </a:path>
                </a:pathLst>
              </a:custGeom>
              <a:gradFill>
                <a:gsLst>
                  <a:gs pos="71000">
                    <a:srgbClr val="1C44B6"/>
                  </a:gs>
                  <a:gs pos="0">
                    <a:srgbClr val="3990E7"/>
                  </a:gs>
                </a:gsLst>
                <a:lin ang="18900000" scaled="1"/>
              </a:gradFill>
              <a:ln w="843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0" name="">
                <a:extLst>
                  <a:ext uri="{FF2B5EF4-FFF2-40B4-BE49-F238E27FC236}">
                    <a16:creationId xmlns:a16="http://schemas.microsoft.com/office/drawing/2014/main" id="{2D6B5974-5B1C-4EBF-9670-6247E2B75518}"/>
                  </a:ext>
                </a:extLst>
              </p:cNvPr>
              <p:cNvSpPr/>
              <p:nvPr/>
            </p:nvSpPr>
            <p:spPr>
              <a:xfrm>
                <a:off x="3768474" y="2330184"/>
                <a:ext cx="3282439" cy="981281"/>
              </a:xfrm>
              <a:custGeom>
                <a:avLst/>
                <a:gdLst>
                  <a:gd name="connsiteX0" fmla="*/ 3123322 w 3124051"/>
                  <a:gd name="connsiteY0" fmla="*/ 2808 h 933931"/>
                  <a:gd name="connsiteX1" fmla="*/ 3123322 w 3124051"/>
                  <a:gd name="connsiteY1" fmla="*/ 5681 h 933931"/>
                  <a:gd name="connsiteX2" fmla="*/ 3122731 w 3124051"/>
                  <a:gd name="connsiteY2" fmla="*/ 8047 h 933931"/>
                  <a:gd name="connsiteX3" fmla="*/ 3121886 w 3124051"/>
                  <a:gd name="connsiteY3" fmla="*/ 10751 h 933931"/>
                  <a:gd name="connsiteX4" fmla="*/ 3120957 w 3124051"/>
                  <a:gd name="connsiteY4" fmla="*/ 13033 h 933931"/>
                  <a:gd name="connsiteX5" fmla="*/ 3119604 w 3124051"/>
                  <a:gd name="connsiteY5" fmla="*/ 15906 h 933931"/>
                  <a:gd name="connsiteX6" fmla="*/ 3118421 w 3124051"/>
                  <a:gd name="connsiteY6" fmla="*/ 17934 h 933931"/>
                  <a:gd name="connsiteX7" fmla="*/ 3116224 w 3124051"/>
                  <a:gd name="connsiteY7" fmla="*/ 21145 h 933931"/>
                  <a:gd name="connsiteX8" fmla="*/ 3114787 w 3124051"/>
                  <a:gd name="connsiteY8" fmla="*/ 22919 h 933931"/>
                  <a:gd name="connsiteX9" fmla="*/ 3110900 w 3124051"/>
                  <a:gd name="connsiteY9" fmla="*/ 27145 h 933931"/>
                  <a:gd name="connsiteX10" fmla="*/ 3109379 w 3124051"/>
                  <a:gd name="connsiteY10" fmla="*/ 28666 h 933931"/>
                  <a:gd name="connsiteX11" fmla="*/ 3106591 w 3124051"/>
                  <a:gd name="connsiteY11" fmla="*/ 30947 h 933931"/>
                  <a:gd name="connsiteX12" fmla="*/ 3103971 w 3124051"/>
                  <a:gd name="connsiteY12" fmla="*/ 32975 h 933931"/>
                  <a:gd name="connsiteX13" fmla="*/ 3100760 w 3124051"/>
                  <a:gd name="connsiteY13" fmla="*/ 35173 h 933931"/>
                  <a:gd name="connsiteX14" fmla="*/ 3097211 w 3124051"/>
                  <a:gd name="connsiteY14" fmla="*/ 37370 h 933931"/>
                  <a:gd name="connsiteX15" fmla="*/ 1631246 w 3124051"/>
                  <a:gd name="connsiteY15" fmla="*/ 889164 h 933931"/>
                  <a:gd name="connsiteX16" fmla="*/ 1622795 w 3124051"/>
                  <a:gd name="connsiteY16" fmla="*/ 893558 h 933931"/>
                  <a:gd name="connsiteX17" fmla="*/ 1620260 w 3124051"/>
                  <a:gd name="connsiteY17" fmla="*/ 894657 h 933931"/>
                  <a:gd name="connsiteX18" fmla="*/ 1612993 w 3124051"/>
                  <a:gd name="connsiteY18" fmla="*/ 897361 h 933931"/>
                  <a:gd name="connsiteX19" fmla="*/ 1610373 w 3124051"/>
                  <a:gd name="connsiteY19" fmla="*/ 898291 h 933931"/>
                  <a:gd name="connsiteX20" fmla="*/ 1605641 w 3124051"/>
                  <a:gd name="connsiteY20" fmla="*/ 899642 h 933931"/>
                  <a:gd name="connsiteX21" fmla="*/ 1602092 w 3124051"/>
                  <a:gd name="connsiteY21" fmla="*/ 900572 h 933931"/>
                  <a:gd name="connsiteX22" fmla="*/ 1597021 w 3124051"/>
                  <a:gd name="connsiteY22" fmla="*/ 901670 h 933931"/>
                  <a:gd name="connsiteX23" fmla="*/ 1593557 w 3124051"/>
                  <a:gd name="connsiteY23" fmla="*/ 902347 h 933931"/>
                  <a:gd name="connsiteX24" fmla="*/ 1583079 w 3124051"/>
                  <a:gd name="connsiteY24" fmla="*/ 903868 h 933931"/>
                  <a:gd name="connsiteX25" fmla="*/ 1579867 w 3124051"/>
                  <a:gd name="connsiteY25" fmla="*/ 903868 h 933931"/>
                  <a:gd name="connsiteX26" fmla="*/ 1573699 w 3124051"/>
                  <a:gd name="connsiteY26" fmla="*/ 903868 h 933931"/>
                  <a:gd name="connsiteX27" fmla="*/ 1560432 w 3124051"/>
                  <a:gd name="connsiteY27" fmla="*/ 903868 h 933931"/>
                  <a:gd name="connsiteX28" fmla="*/ 1555784 w 3124051"/>
                  <a:gd name="connsiteY28" fmla="*/ 903868 h 933931"/>
                  <a:gd name="connsiteX29" fmla="*/ 1551559 w 3124051"/>
                  <a:gd name="connsiteY29" fmla="*/ 903868 h 933931"/>
                  <a:gd name="connsiteX30" fmla="*/ 1546996 w 3124051"/>
                  <a:gd name="connsiteY30" fmla="*/ 903361 h 933931"/>
                  <a:gd name="connsiteX31" fmla="*/ 1542940 w 3124051"/>
                  <a:gd name="connsiteY31" fmla="*/ 902769 h 933931"/>
                  <a:gd name="connsiteX32" fmla="*/ 1538038 w 3124051"/>
                  <a:gd name="connsiteY32" fmla="*/ 901924 h 933931"/>
                  <a:gd name="connsiteX33" fmla="*/ 1534235 w 3124051"/>
                  <a:gd name="connsiteY33" fmla="*/ 901163 h 933931"/>
                  <a:gd name="connsiteX34" fmla="*/ 1528574 w 3124051"/>
                  <a:gd name="connsiteY34" fmla="*/ 899727 h 933931"/>
                  <a:gd name="connsiteX35" fmla="*/ 1525447 w 3124051"/>
                  <a:gd name="connsiteY35" fmla="*/ 898882 h 933931"/>
                  <a:gd name="connsiteX36" fmla="*/ 1515561 w 3124051"/>
                  <a:gd name="connsiteY36" fmla="*/ 895586 h 933931"/>
                  <a:gd name="connsiteX37" fmla="*/ 1514293 w 3124051"/>
                  <a:gd name="connsiteY37" fmla="*/ 894995 h 933931"/>
                  <a:gd name="connsiteX38" fmla="*/ 1501871 w 3124051"/>
                  <a:gd name="connsiteY38" fmla="*/ 889079 h 933931"/>
                  <a:gd name="connsiteX39" fmla="*/ 26356 w 3124051"/>
                  <a:gd name="connsiteY39" fmla="*/ 37454 h 933931"/>
                  <a:gd name="connsiteX40" fmla="*/ 3118 w 3124051"/>
                  <a:gd name="connsiteY40" fmla="*/ 14892 h 933931"/>
                  <a:gd name="connsiteX41" fmla="*/ -684 w 3124051"/>
                  <a:gd name="connsiteY41" fmla="*/ -319 h 933931"/>
                  <a:gd name="connsiteX42" fmla="*/ -684 w 3124051"/>
                  <a:gd name="connsiteY42" fmla="*/ 31454 h 933931"/>
                  <a:gd name="connsiteX43" fmla="*/ 26356 w 3124051"/>
                  <a:gd name="connsiteY43" fmla="*/ 69227 h 933931"/>
                  <a:gd name="connsiteX44" fmla="*/ 1501533 w 3124051"/>
                  <a:gd name="connsiteY44" fmla="*/ 920937 h 933931"/>
                  <a:gd name="connsiteX45" fmla="*/ 1513955 w 3124051"/>
                  <a:gd name="connsiteY45" fmla="*/ 926937 h 933931"/>
                  <a:gd name="connsiteX46" fmla="*/ 1514715 w 3124051"/>
                  <a:gd name="connsiteY46" fmla="*/ 926937 h 933931"/>
                  <a:gd name="connsiteX47" fmla="*/ 1515222 w 3124051"/>
                  <a:gd name="connsiteY47" fmla="*/ 926937 h 933931"/>
                  <a:gd name="connsiteX48" fmla="*/ 1525109 w 3124051"/>
                  <a:gd name="connsiteY48" fmla="*/ 930317 h 933931"/>
                  <a:gd name="connsiteX49" fmla="*/ 1525870 w 3124051"/>
                  <a:gd name="connsiteY49" fmla="*/ 930317 h 933931"/>
                  <a:gd name="connsiteX50" fmla="*/ 1528236 w 3124051"/>
                  <a:gd name="connsiteY50" fmla="*/ 930909 h 933931"/>
                  <a:gd name="connsiteX51" fmla="*/ 1533898 w 3124051"/>
                  <a:gd name="connsiteY51" fmla="*/ 932261 h 933931"/>
                  <a:gd name="connsiteX52" fmla="*/ 1535419 w 3124051"/>
                  <a:gd name="connsiteY52" fmla="*/ 932261 h 933931"/>
                  <a:gd name="connsiteX53" fmla="*/ 1537700 w 3124051"/>
                  <a:gd name="connsiteY53" fmla="*/ 932261 h 933931"/>
                  <a:gd name="connsiteX54" fmla="*/ 1542602 w 3124051"/>
                  <a:gd name="connsiteY54" fmla="*/ 933106 h 933931"/>
                  <a:gd name="connsiteX55" fmla="*/ 1544461 w 3124051"/>
                  <a:gd name="connsiteY55" fmla="*/ 933106 h 933931"/>
                  <a:gd name="connsiteX56" fmla="*/ 1546658 w 3124051"/>
                  <a:gd name="connsiteY56" fmla="*/ 933106 h 933931"/>
                  <a:gd name="connsiteX57" fmla="*/ 1551221 w 3124051"/>
                  <a:gd name="connsiteY57" fmla="*/ 933613 h 933931"/>
                  <a:gd name="connsiteX58" fmla="*/ 1553418 w 3124051"/>
                  <a:gd name="connsiteY58" fmla="*/ 933613 h 933931"/>
                  <a:gd name="connsiteX59" fmla="*/ 1555446 w 3124051"/>
                  <a:gd name="connsiteY59" fmla="*/ 933613 h 933931"/>
                  <a:gd name="connsiteX60" fmla="*/ 1560093 w 3124051"/>
                  <a:gd name="connsiteY60" fmla="*/ 933613 h 933931"/>
                  <a:gd name="connsiteX61" fmla="*/ 1562460 w 3124051"/>
                  <a:gd name="connsiteY61" fmla="*/ 933613 h 933931"/>
                  <a:gd name="connsiteX62" fmla="*/ 1573361 w 3124051"/>
                  <a:gd name="connsiteY62" fmla="*/ 933613 h 933931"/>
                  <a:gd name="connsiteX63" fmla="*/ 1579530 w 3124051"/>
                  <a:gd name="connsiteY63" fmla="*/ 933613 h 933931"/>
                  <a:gd name="connsiteX64" fmla="*/ 1581980 w 3124051"/>
                  <a:gd name="connsiteY64" fmla="*/ 933613 h 933931"/>
                  <a:gd name="connsiteX65" fmla="*/ 1582741 w 3124051"/>
                  <a:gd name="connsiteY65" fmla="*/ 933613 h 933931"/>
                  <a:gd name="connsiteX66" fmla="*/ 1593219 w 3124051"/>
                  <a:gd name="connsiteY66" fmla="*/ 932177 h 933931"/>
                  <a:gd name="connsiteX67" fmla="*/ 1593726 w 3124051"/>
                  <a:gd name="connsiteY67" fmla="*/ 932177 h 933931"/>
                  <a:gd name="connsiteX68" fmla="*/ 1596684 w 3124051"/>
                  <a:gd name="connsiteY68" fmla="*/ 931500 h 933931"/>
                  <a:gd name="connsiteX69" fmla="*/ 1601754 w 3124051"/>
                  <a:gd name="connsiteY69" fmla="*/ 930486 h 933931"/>
                  <a:gd name="connsiteX70" fmla="*/ 1605303 w 3124051"/>
                  <a:gd name="connsiteY70" fmla="*/ 929472 h 933931"/>
                  <a:gd name="connsiteX71" fmla="*/ 1610035 w 3124051"/>
                  <a:gd name="connsiteY71" fmla="*/ 928120 h 933931"/>
                  <a:gd name="connsiteX72" fmla="*/ 1611049 w 3124051"/>
                  <a:gd name="connsiteY72" fmla="*/ 928120 h 933931"/>
                  <a:gd name="connsiteX73" fmla="*/ 1612655 w 3124051"/>
                  <a:gd name="connsiteY73" fmla="*/ 927528 h 933931"/>
                  <a:gd name="connsiteX74" fmla="*/ 1619837 w 3124051"/>
                  <a:gd name="connsiteY74" fmla="*/ 924740 h 933931"/>
                  <a:gd name="connsiteX75" fmla="*/ 1622457 w 3124051"/>
                  <a:gd name="connsiteY75" fmla="*/ 923642 h 933931"/>
                  <a:gd name="connsiteX76" fmla="*/ 1630907 w 3124051"/>
                  <a:gd name="connsiteY76" fmla="*/ 919247 h 933931"/>
                  <a:gd name="connsiteX77" fmla="*/ 3096788 w 3124051"/>
                  <a:gd name="connsiteY77" fmla="*/ 69227 h 933931"/>
                  <a:gd name="connsiteX78" fmla="*/ 3097886 w 3124051"/>
                  <a:gd name="connsiteY78" fmla="*/ 68551 h 933931"/>
                  <a:gd name="connsiteX79" fmla="*/ 3100253 w 3124051"/>
                  <a:gd name="connsiteY79" fmla="*/ 66946 h 933931"/>
                  <a:gd name="connsiteX80" fmla="*/ 3103549 w 3124051"/>
                  <a:gd name="connsiteY80" fmla="*/ 64749 h 933931"/>
                  <a:gd name="connsiteX81" fmla="*/ 3106169 w 3124051"/>
                  <a:gd name="connsiteY81" fmla="*/ 62721 h 933931"/>
                  <a:gd name="connsiteX82" fmla="*/ 3108957 w 3124051"/>
                  <a:gd name="connsiteY82" fmla="*/ 60439 h 933931"/>
                  <a:gd name="connsiteX83" fmla="*/ 3109548 w 3124051"/>
                  <a:gd name="connsiteY83" fmla="*/ 59932 h 933931"/>
                  <a:gd name="connsiteX84" fmla="*/ 3110477 w 3124051"/>
                  <a:gd name="connsiteY84" fmla="*/ 58918 h 933931"/>
                  <a:gd name="connsiteX85" fmla="*/ 3114365 w 3124051"/>
                  <a:gd name="connsiteY85" fmla="*/ 54777 h 933931"/>
                  <a:gd name="connsiteX86" fmla="*/ 3115210 w 3124051"/>
                  <a:gd name="connsiteY86" fmla="*/ 53848 h 933931"/>
                  <a:gd name="connsiteX87" fmla="*/ 3115801 w 3124051"/>
                  <a:gd name="connsiteY87" fmla="*/ 52918 h 933931"/>
                  <a:gd name="connsiteX88" fmla="*/ 3117998 w 3124051"/>
                  <a:gd name="connsiteY88" fmla="*/ 49707 h 933931"/>
                  <a:gd name="connsiteX89" fmla="*/ 3118928 w 3124051"/>
                  <a:gd name="connsiteY89" fmla="*/ 48355 h 933931"/>
                  <a:gd name="connsiteX90" fmla="*/ 3118928 w 3124051"/>
                  <a:gd name="connsiteY90" fmla="*/ 47679 h 933931"/>
                  <a:gd name="connsiteX91" fmla="*/ 3120280 w 3124051"/>
                  <a:gd name="connsiteY91" fmla="*/ 44806 h 933931"/>
                  <a:gd name="connsiteX92" fmla="*/ 3121040 w 3124051"/>
                  <a:gd name="connsiteY92" fmla="*/ 43200 h 933931"/>
                  <a:gd name="connsiteX93" fmla="*/ 3121040 w 3124051"/>
                  <a:gd name="connsiteY93" fmla="*/ 42609 h 933931"/>
                  <a:gd name="connsiteX94" fmla="*/ 3121886 w 3124051"/>
                  <a:gd name="connsiteY94" fmla="*/ 39820 h 933931"/>
                  <a:gd name="connsiteX95" fmla="*/ 3122393 w 3124051"/>
                  <a:gd name="connsiteY95" fmla="*/ 37961 h 933931"/>
                  <a:gd name="connsiteX96" fmla="*/ 3122393 w 3124051"/>
                  <a:gd name="connsiteY96" fmla="*/ 37539 h 933931"/>
                  <a:gd name="connsiteX97" fmla="*/ 3122393 w 3124051"/>
                  <a:gd name="connsiteY97" fmla="*/ 34666 h 933931"/>
                  <a:gd name="connsiteX98" fmla="*/ 3122393 w 3124051"/>
                  <a:gd name="connsiteY98" fmla="*/ 32722 h 933931"/>
                  <a:gd name="connsiteX99" fmla="*/ 3122393 w 3124051"/>
                  <a:gd name="connsiteY99" fmla="*/ 104 h 933931"/>
                  <a:gd name="connsiteX100" fmla="*/ 3123322 w 3124051"/>
                  <a:gd name="connsiteY100" fmla="*/ 2808 h 9339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</a:cxnLst>
                <a:rect l="l" t="t" r="r" b="b"/>
                <a:pathLst>
                  <a:path w="3124051" h="933931">
                    <a:moveTo>
                      <a:pt x="3123322" y="2808"/>
                    </a:moveTo>
                    <a:cubicBezTo>
                      <a:pt x="3123322" y="3737"/>
                      <a:pt x="3123322" y="4751"/>
                      <a:pt x="3123322" y="5681"/>
                    </a:cubicBezTo>
                    <a:cubicBezTo>
                      <a:pt x="3123322" y="6610"/>
                      <a:pt x="3123322" y="7287"/>
                      <a:pt x="3122731" y="8047"/>
                    </a:cubicBezTo>
                    <a:cubicBezTo>
                      <a:pt x="3122477" y="8960"/>
                      <a:pt x="3122223" y="9864"/>
                      <a:pt x="3121886" y="10751"/>
                    </a:cubicBezTo>
                    <a:cubicBezTo>
                      <a:pt x="3121886" y="11512"/>
                      <a:pt x="3121294" y="12272"/>
                      <a:pt x="3120957" y="13033"/>
                    </a:cubicBezTo>
                    <a:lnTo>
                      <a:pt x="3119604" y="15906"/>
                    </a:lnTo>
                    <a:cubicBezTo>
                      <a:pt x="3119604" y="16582"/>
                      <a:pt x="3118844" y="17258"/>
                      <a:pt x="3118421" y="17934"/>
                    </a:cubicBezTo>
                    <a:cubicBezTo>
                      <a:pt x="3117998" y="18610"/>
                      <a:pt x="3117069" y="20046"/>
                      <a:pt x="3116224" y="21145"/>
                    </a:cubicBezTo>
                    <a:lnTo>
                      <a:pt x="3114787" y="22919"/>
                    </a:lnTo>
                    <a:cubicBezTo>
                      <a:pt x="3113604" y="24407"/>
                      <a:pt x="3112253" y="25818"/>
                      <a:pt x="3110900" y="27145"/>
                    </a:cubicBezTo>
                    <a:lnTo>
                      <a:pt x="3109379" y="28666"/>
                    </a:lnTo>
                    <a:lnTo>
                      <a:pt x="3106591" y="30947"/>
                    </a:lnTo>
                    <a:lnTo>
                      <a:pt x="3103971" y="32975"/>
                    </a:lnTo>
                    <a:lnTo>
                      <a:pt x="3100760" y="35173"/>
                    </a:lnTo>
                    <a:cubicBezTo>
                      <a:pt x="3099577" y="35933"/>
                      <a:pt x="3098479" y="36694"/>
                      <a:pt x="3097211" y="37370"/>
                    </a:cubicBezTo>
                    <a:lnTo>
                      <a:pt x="1631246" y="889164"/>
                    </a:lnTo>
                    <a:cubicBezTo>
                      <a:pt x="1628507" y="890770"/>
                      <a:pt x="1625685" y="892240"/>
                      <a:pt x="1622795" y="893558"/>
                    </a:cubicBezTo>
                    <a:lnTo>
                      <a:pt x="1620260" y="894657"/>
                    </a:lnTo>
                    <a:cubicBezTo>
                      <a:pt x="1617894" y="895671"/>
                      <a:pt x="1615444" y="896516"/>
                      <a:pt x="1612993" y="897361"/>
                    </a:cubicBezTo>
                    <a:lnTo>
                      <a:pt x="1610373" y="898291"/>
                    </a:lnTo>
                    <a:lnTo>
                      <a:pt x="1605641" y="899642"/>
                    </a:lnTo>
                    <a:lnTo>
                      <a:pt x="1602092" y="900572"/>
                    </a:lnTo>
                    <a:lnTo>
                      <a:pt x="1597021" y="901670"/>
                    </a:lnTo>
                    <a:lnTo>
                      <a:pt x="1593557" y="902347"/>
                    </a:lnTo>
                    <a:cubicBezTo>
                      <a:pt x="1590093" y="903023"/>
                      <a:pt x="1586628" y="903445"/>
                      <a:pt x="1583079" y="903868"/>
                    </a:cubicBezTo>
                    <a:lnTo>
                      <a:pt x="1579867" y="903868"/>
                    </a:lnTo>
                    <a:lnTo>
                      <a:pt x="1573699" y="903868"/>
                    </a:lnTo>
                    <a:lnTo>
                      <a:pt x="1560432" y="903868"/>
                    </a:lnTo>
                    <a:lnTo>
                      <a:pt x="1555784" y="903868"/>
                    </a:lnTo>
                    <a:lnTo>
                      <a:pt x="1551559" y="903868"/>
                    </a:lnTo>
                    <a:lnTo>
                      <a:pt x="1546996" y="903361"/>
                    </a:lnTo>
                    <a:lnTo>
                      <a:pt x="1542940" y="902769"/>
                    </a:lnTo>
                    <a:lnTo>
                      <a:pt x="1538038" y="901924"/>
                    </a:lnTo>
                    <a:lnTo>
                      <a:pt x="1534235" y="901163"/>
                    </a:lnTo>
                    <a:lnTo>
                      <a:pt x="1528574" y="899727"/>
                    </a:lnTo>
                    <a:lnTo>
                      <a:pt x="1525447" y="898882"/>
                    </a:lnTo>
                    <a:cubicBezTo>
                      <a:pt x="1522093" y="897961"/>
                      <a:pt x="1518797" y="896862"/>
                      <a:pt x="1515561" y="895586"/>
                    </a:cubicBezTo>
                    <a:lnTo>
                      <a:pt x="1514293" y="894995"/>
                    </a:lnTo>
                    <a:cubicBezTo>
                      <a:pt x="1510000" y="893364"/>
                      <a:pt x="1505842" y="891387"/>
                      <a:pt x="1501871" y="889079"/>
                    </a:cubicBezTo>
                    <a:lnTo>
                      <a:pt x="26356" y="37454"/>
                    </a:lnTo>
                    <a:cubicBezTo>
                      <a:pt x="16605" y="32316"/>
                      <a:pt x="8543" y="24483"/>
                      <a:pt x="3118" y="14892"/>
                    </a:cubicBezTo>
                    <a:cubicBezTo>
                      <a:pt x="676" y="10193"/>
                      <a:pt x="-625" y="4979"/>
                      <a:pt x="-684" y="-319"/>
                    </a:cubicBezTo>
                    <a:lnTo>
                      <a:pt x="-684" y="31454"/>
                    </a:lnTo>
                    <a:cubicBezTo>
                      <a:pt x="-684" y="45144"/>
                      <a:pt x="8273" y="58833"/>
                      <a:pt x="26356" y="69227"/>
                    </a:cubicBezTo>
                    <a:lnTo>
                      <a:pt x="1501533" y="920937"/>
                    </a:lnTo>
                    <a:cubicBezTo>
                      <a:pt x="1505522" y="923236"/>
                      <a:pt x="1509670" y="925247"/>
                      <a:pt x="1513955" y="926937"/>
                    </a:cubicBezTo>
                    <a:lnTo>
                      <a:pt x="1514715" y="926937"/>
                    </a:lnTo>
                    <a:lnTo>
                      <a:pt x="1515222" y="926937"/>
                    </a:lnTo>
                    <a:cubicBezTo>
                      <a:pt x="1518433" y="928205"/>
                      <a:pt x="1521729" y="929303"/>
                      <a:pt x="1525109" y="930317"/>
                    </a:cubicBezTo>
                    <a:lnTo>
                      <a:pt x="1525870" y="930317"/>
                    </a:lnTo>
                    <a:lnTo>
                      <a:pt x="1528236" y="930909"/>
                    </a:lnTo>
                    <a:lnTo>
                      <a:pt x="1533898" y="932261"/>
                    </a:lnTo>
                    <a:lnTo>
                      <a:pt x="1535419" y="932261"/>
                    </a:lnTo>
                    <a:lnTo>
                      <a:pt x="1537700" y="932261"/>
                    </a:lnTo>
                    <a:lnTo>
                      <a:pt x="1542602" y="933106"/>
                    </a:lnTo>
                    <a:lnTo>
                      <a:pt x="1544461" y="933106"/>
                    </a:lnTo>
                    <a:lnTo>
                      <a:pt x="1546658" y="933106"/>
                    </a:lnTo>
                    <a:lnTo>
                      <a:pt x="1551221" y="933613"/>
                    </a:lnTo>
                    <a:lnTo>
                      <a:pt x="1553418" y="933613"/>
                    </a:lnTo>
                    <a:lnTo>
                      <a:pt x="1555446" y="933613"/>
                    </a:lnTo>
                    <a:lnTo>
                      <a:pt x="1560093" y="933613"/>
                    </a:lnTo>
                    <a:lnTo>
                      <a:pt x="1562460" y="933613"/>
                    </a:lnTo>
                    <a:lnTo>
                      <a:pt x="1573361" y="933613"/>
                    </a:lnTo>
                    <a:lnTo>
                      <a:pt x="1579530" y="933613"/>
                    </a:lnTo>
                    <a:lnTo>
                      <a:pt x="1581980" y="933613"/>
                    </a:lnTo>
                    <a:lnTo>
                      <a:pt x="1582741" y="933613"/>
                    </a:lnTo>
                    <a:cubicBezTo>
                      <a:pt x="1586290" y="933613"/>
                      <a:pt x="1589754" y="932768"/>
                      <a:pt x="1593219" y="932177"/>
                    </a:cubicBezTo>
                    <a:lnTo>
                      <a:pt x="1593726" y="932177"/>
                    </a:lnTo>
                    <a:lnTo>
                      <a:pt x="1596684" y="931500"/>
                    </a:lnTo>
                    <a:lnTo>
                      <a:pt x="1601754" y="930486"/>
                    </a:lnTo>
                    <a:lnTo>
                      <a:pt x="1605303" y="929472"/>
                    </a:lnTo>
                    <a:lnTo>
                      <a:pt x="1610035" y="928120"/>
                    </a:lnTo>
                    <a:lnTo>
                      <a:pt x="1611049" y="928120"/>
                    </a:lnTo>
                    <a:lnTo>
                      <a:pt x="1612655" y="927528"/>
                    </a:lnTo>
                    <a:cubicBezTo>
                      <a:pt x="1615105" y="926684"/>
                      <a:pt x="1617556" y="925754"/>
                      <a:pt x="1619837" y="924740"/>
                    </a:cubicBezTo>
                    <a:lnTo>
                      <a:pt x="1622457" y="923642"/>
                    </a:lnTo>
                    <a:cubicBezTo>
                      <a:pt x="1625347" y="922323"/>
                      <a:pt x="1628170" y="920853"/>
                      <a:pt x="1630907" y="919247"/>
                    </a:cubicBezTo>
                    <a:lnTo>
                      <a:pt x="3096788" y="69227"/>
                    </a:lnTo>
                    <a:lnTo>
                      <a:pt x="3097886" y="68551"/>
                    </a:lnTo>
                    <a:lnTo>
                      <a:pt x="3100253" y="66946"/>
                    </a:lnTo>
                    <a:cubicBezTo>
                      <a:pt x="3101436" y="66287"/>
                      <a:pt x="3102535" y="65552"/>
                      <a:pt x="3103549" y="64749"/>
                    </a:cubicBezTo>
                    <a:cubicBezTo>
                      <a:pt x="3104478" y="64123"/>
                      <a:pt x="3105323" y="63439"/>
                      <a:pt x="3106169" y="62721"/>
                    </a:cubicBezTo>
                    <a:lnTo>
                      <a:pt x="3108957" y="60439"/>
                    </a:lnTo>
                    <a:lnTo>
                      <a:pt x="3109548" y="59932"/>
                    </a:lnTo>
                    <a:lnTo>
                      <a:pt x="3110477" y="58918"/>
                    </a:lnTo>
                    <a:cubicBezTo>
                      <a:pt x="3111830" y="57566"/>
                      <a:pt x="3113182" y="56214"/>
                      <a:pt x="3114365" y="54777"/>
                    </a:cubicBezTo>
                    <a:lnTo>
                      <a:pt x="3115210" y="53848"/>
                    </a:lnTo>
                    <a:lnTo>
                      <a:pt x="3115801" y="52918"/>
                    </a:lnTo>
                    <a:cubicBezTo>
                      <a:pt x="3116562" y="51887"/>
                      <a:pt x="3117323" y="50814"/>
                      <a:pt x="3117998" y="49707"/>
                    </a:cubicBezTo>
                    <a:lnTo>
                      <a:pt x="3118928" y="48355"/>
                    </a:lnTo>
                    <a:lnTo>
                      <a:pt x="3118928" y="47679"/>
                    </a:lnTo>
                    <a:cubicBezTo>
                      <a:pt x="3119435" y="46749"/>
                      <a:pt x="3119858" y="45786"/>
                      <a:pt x="3120280" y="44806"/>
                    </a:cubicBezTo>
                    <a:cubicBezTo>
                      <a:pt x="3120534" y="44291"/>
                      <a:pt x="3120788" y="43750"/>
                      <a:pt x="3121040" y="43200"/>
                    </a:cubicBezTo>
                    <a:cubicBezTo>
                      <a:pt x="3121040" y="43006"/>
                      <a:pt x="3121040" y="42803"/>
                      <a:pt x="3121040" y="42609"/>
                    </a:cubicBezTo>
                    <a:cubicBezTo>
                      <a:pt x="3121040" y="41679"/>
                      <a:pt x="3121632" y="40750"/>
                      <a:pt x="3121886" y="39820"/>
                    </a:cubicBezTo>
                    <a:lnTo>
                      <a:pt x="3122393" y="37961"/>
                    </a:lnTo>
                    <a:cubicBezTo>
                      <a:pt x="3122393" y="37826"/>
                      <a:pt x="3122393" y="37674"/>
                      <a:pt x="3122393" y="37539"/>
                    </a:cubicBezTo>
                    <a:cubicBezTo>
                      <a:pt x="3122393" y="36525"/>
                      <a:pt x="3122393" y="35595"/>
                      <a:pt x="3122393" y="34666"/>
                    </a:cubicBezTo>
                    <a:cubicBezTo>
                      <a:pt x="3122393" y="33736"/>
                      <a:pt x="3122393" y="33398"/>
                      <a:pt x="3122393" y="32722"/>
                    </a:cubicBezTo>
                    <a:lnTo>
                      <a:pt x="3122393" y="104"/>
                    </a:lnTo>
                    <a:cubicBezTo>
                      <a:pt x="3123491" y="1033"/>
                      <a:pt x="3123407" y="1878"/>
                      <a:pt x="3123322" y="2808"/>
                    </a:cubicBezTo>
                    <a:close/>
                  </a:path>
                </a:pathLst>
              </a:custGeom>
              <a:solidFill>
                <a:srgbClr val="1C44B6"/>
              </a:solidFill>
              <a:ln w="843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1" name="">
                <a:extLst>
                  <a:ext uri="{FF2B5EF4-FFF2-40B4-BE49-F238E27FC236}">
                    <a16:creationId xmlns:a16="http://schemas.microsoft.com/office/drawing/2014/main" id="{7BC78177-E3DC-4E2D-8F45-1F58F1929765}"/>
                  </a:ext>
                </a:extLst>
              </p:cNvPr>
              <p:cNvSpPr/>
              <p:nvPr/>
            </p:nvSpPr>
            <p:spPr>
              <a:xfrm>
                <a:off x="3768496" y="1384746"/>
                <a:ext cx="3282504" cy="1901330"/>
              </a:xfrm>
              <a:custGeom>
                <a:avLst/>
                <a:gdLst>
                  <a:gd name="connsiteX0" fmla="*/ 3096430 w 3124113"/>
                  <a:gd name="connsiteY0" fmla="*/ 866912 h 1809585"/>
                  <a:gd name="connsiteX1" fmla="*/ 3096430 w 3124113"/>
                  <a:gd name="connsiteY1" fmla="*/ 941951 h 1809585"/>
                  <a:gd name="connsiteX2" fmla="*/ 1631225 w 3124113"/>
                  <a:gd name="connsiteY2" fmla="*/ 1793746 h 1809585"/>
                  <a:gd name="connsiteX3" fmla="*/ 1501597 w 3124113"/>
                  <a:gd name="connsiteY3" fmla="*/ 1793746 h 1809585"/>
                  <a:gd name="connsiteX4" fmla="*/ 26336 w 3124113"/>
                  <a:gd name="connsiteY4" fmla="*/ 942036 h 1809585"/>
                  <a:gd name="connsiteX5" fmla="*/ 25913 w 3124113"/>
                  <a:gd name="connsiteY5" fmla="*/ 866997 h 1809585"/>
                  <a:gd name="connsiteX6" fmla="*/ 1491625 w 3124113"/>
                  <a:gd name="connsiteY6" fmla="*/ 15202 h 1809585"/>
                  <a:gd name="connsiteX7" fmla="*/ 1621169 w 3124113"/>
                  <a:gd name="connsiteY7" fmla="*/ 15202 h 1809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124113" h="1809585">
                    <a:moveTo>
                      <a:pt x="3096430" y="866912"/>
                    </a:moveTo>
                    <a:cubicBezTo>
                      <a:pt x="3132344" y="887615"/>
                      <a:pt x="3132513" y="921248"/>
                      <a:pt x="3096430" y="941951"/>
                    </a:cubicBezTo>
                    <a:lnTo>
                      <a:pt x="1631225" y="1793746"/>
                    </a:lnTo>
                    <a:cubicBezTo>
                      <a:pt x="1590494" y="1814440"/>
                      <a:pt x="1542327" y="1814440"/>
                      <a:pt x="1501597" y="1793746"/>
                    </a:cubicBezTo>
                    <a:lnTo>
                      <a:pt x="26336" y="942036"/>
                    </a:lnTo>
                    <a:cubicBezTo>
                      <a:pt x="-9578" y="921332"/>
                      <a:pt x="-9662" y="887700"/>
                      <a:pt x="25913" y="866997"/>
                    </a:cubicBezTo>
                    <a:lnTo>
                      <a:pt x="1491625" y="15202"/>
                    </a:lnTo>
                    <a:cubicBezTo>
                      <a:pt x="1532331" y="-5493"/>
                      <a:pt x="1580464" y="-5493"/>
                      <a:pt x="1621169" y="15202"/>
                    </a:cubicBezTo>
                    <a:close/>
                  </a:path>
                </a:pathLst>
              </a:custGeom>
              <a:gradFill>
                <a:gsLst>
                  <a:gs pos="0">
                    <a:srgbClr val="6BC9EB"/>
                  </a:gs>
                  <a:gs pos="45000">
                    <a:srgbClr val="3990E7"/>
                  </a:gs>
                </a:gsLst>
                <a:lin ang="18900000" scaled="1"/>
              </a:gradFill>
              <a:ln w="843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2" name="">
                <a:extLst>
                  <a:ext uri="{FF2B5EF4-FFF2-40B4-BE49-F238E27FC236}">
                    <a16:creationId xmlns:a16="http://schemas.microsoft.com/office/drawing/2014/main" id="{EE232E43-4F08-456E-89AA-DC7AFDDAAEFA}"/>
                  </a:ext>
                </a:extLst>
              </p:cNvPr>
              <p:cNvSpPr/>
              <p:nvPr/>
            </p:nvSpPr>
            <p:spPr>
              <a:xfrm>
                <a:off x="4136199" y="2249742"/>
                <a:ext cx="1272771" cy="1615847"/>
              </a:xfrm>
              <a:custGeom>
                <a:avLst/>
                <a:gdLst>
                  <a:gd name="connsiteX0" fmla="*/ 13766 w 1211356"/>
                  <a:gd name="connsiteY0" fmla="*/ 1537559 h 1537877"/>
                  <a:gd name="connsiteX1" fmla="*/ -684 w 1211356"/>
                  <a:gd name="connsiteY1" fmla="*/ 1525982 h 1537877"/>
                  <a:gd name="connsiteX2" fmla="*/ 120494 w 1211356"/>
                  <a:gd name="connsiteY2" fmla="*/ 909783 h 1537877"/>
                  <a:gd name="connsiteX3" fmla="*/ 379835 w 1211356"/>
                  <a:gd name="connsiteY3" fmla="*/ 477125 h 1537877"/>
                  <a:gd name="connsiteX4" fmla="*/ 1201377 w 1211356"/>
                  <a:gd name="connsiteY4" fmla="*/ -319 h 1537877"/>
                  <a:gd name="connsiteX5" fmla="*/ 1210673 w 1211356"/>
                  <a:gd name="connsiteY5" fmla="*/ 15737 h 1537877"/>
                  <a:gd name="connsiteX6" fmla="*/ 389130 w 1211356"/>
                  <a:gd name="connsiteY6" fmla="*/ 493181 h 1537877"/>
                  <a:gd name="connsiteX7" fmla="*/ 138831 w 1211356"/>
                  <a:gd name="connsiteY7" fmla="*/ 910797 h 1537877"/>
                  <a:gd name="connsiteX8" fmla="*/ 13766 w 1211356"/>
                  <a:gd name="connsiteY8" fmla="*/ 1537559 h 15378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11356" h="1537877">
                    <a:moveTo>
                      <a:pt x="13766" y="1537559"/>
                    </a:moveTo>
                    <a:lnTo>
                      <a:pt x="-684" y="1525982"/>
                    </a:lnTo>
                    <a:cubicBezTo>
                      <a:pt x="84495" y="1419508"/>
                      <a:pt x="112212" y="1132111"/>
                      <a:pt x="120494" y="909783"/>
                    </a:cubicBezTo>
                    <a:cubicBezTo>
                      <a:pt x="126493" y="730475"/>
                      <a:pt x="224526" y="566935"/>
                      <a:pt x="379835" y="477125"/>
                    </a:cubicBezTo>
                    <a:lnTo>
                      <a:pt x="1201377" y="-319"/>
                    </a:lnTo>
                    <a:lnTo>
                      <a:pt x="1210673" y="15737"/>
                    </a:lnTo>
                    <a:lnTo>
                      <a:pt x="389130" y="493181"/>
                    </a:lnTo>
                    <a:cubicBezTo>
                      <a:pt x="239179" y="579822"/>
                      <a:pt x="144552" y="737708"/>
                      <a:pt x="138831" y="910797"/>
                    </a:cubicBezTo>
                    <a:cubicBezTo>
                      <a:pt x="130381" y="1135914"/>
                      <a:pt x="102072" y="1427704"/>
                      <a:pt x="13766" y="153755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8D268"/>
                  </a:gs>
                  <a:gs pos="75000">
                    <a:srgbClr val="F5910B"/>
                  </a:gs>
                </a:gsLst>
                <a:lin ang="0" scaled="1"/>
                <a:tileRect/>
              </a:gradFill>
              <a:ln w="843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3" name="">
                <a:extLst>
                  <a:ext uri="{FF2B5EF4-FFF2-40B4-BE49-F238E27FC236}">
                    <a16:creationId xmlns:a16="http://schemas.microsoft.com/office/drawing/2014/main" id="{2CDD55A1-0427-445C-A63C-9783B4C8AFA7}"/>
                  </a:ext>
                </a:extLst>
              </p:cNvPr>
              <p:cNvSpPr/>
              <p:nvPr/>
            </p:nvSpPr>
            <p:spPr>
              <a:xfrm rot="20303894">
                <a:off x="3932742" y="3853755"/>
                <a:ext cx="331709" cy="437331"/>
              </a:xfrm>
              <a:custGeom>
                <a:avLst/>
                <a:gdLst>
                  <a:gd name="connsiteX0" fmla="*/ 214280 w 315703"/>
                  <a:gd name="connsiteY0" fmla="*/ 248863 h 416228"/>
                  <a:gd name="connsiteX1" fmla="*/ 10880 w 315703"/>
                  <a:gd name="connsiteY1" fmla="*/ 411954 h 416228"/>
                  <a:gd name="connsiteX2" fmla="*/ 98764 w 315703"/>
                  <a:gd name="connsiteY2" fmla="*/ 165711 h 416228"/>
                  <a:gd name="connsiteX3" fmla="*/ 304360 w 315703"/>
                  <a:gd name="connsiteY3" fmla="*/ 4141 h 416228"/>
                  <a:gd name="connsiteX4" fmla="*/ 314078 w 315703"/>
                  <a:gd name="connsiteY4" fmla="*/ 41153 h 416228"/>
                  <a:gd name="connsiteX5" fmla="*/ 214280 w 315703"/>
                  <a:gd name="connsiteY5" fmla="*/ 248863 h 4162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15703" h="416228">
                    <a:moveTo>
                      <a:pt x="214280" y="248863"/>
                    </a:moveTo>
                    <a:cubicBezTo>
                      <a:pt x="132650" y="362266"/>
                      <a:pt x="41385" y="433925"/>
                      <a:pt x="10880" y="411954"/>
                    </a:cubicBezTo>
                    <a:cubicBezTo>
                      <a:pt x="-21823" y="388462"/>
                      <a:pt x="17133" y="279199"/>
                      <a:pt x="98764" y="165711"/>
                    </a:cubicBezTo>
                    <a:cubicBezTo>
                      <a:pt x="180394" y="52223"/>
                      <a:pt x="271657" y="-19351"/>
                      <a:pt x="304360" y="4141"/>
                    </a:cubicBezTo>
                    <a:cubicBezTo>
                      <a:pt x="312810" y="10394"/>
                      <a:pt x="317036" y="23323"/>
                      <a:pt x="314078" y="41153"/>
                    </a:cubicBezTo>
                    <a:cubicBezTo>
                      <a:pt x="310022" y="88137"/>
                      <a:pt x="273432" y="166641"/>
                      <a:pt x="214280" y="24886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8D268"/>
                  </a:gs>
                  <a:gs pos="75000">
                    <a:srgbClr val="F5910B"/>
                  </a:gs>
                </a:gsLst>
                <a:lin ang="0" scaled="1"/>
                <a:tileRect/>
              </a:gradFill>
              <a:ln w="843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4" name="">
                <a:extLst>
                  <a:ext uri="{FF2B5EF4-FFF2-40B4-BE49-F238E27FC236}">
                    <a16:creationId xmlns:a16="http://schemas.microsoft.com/office/drawing/2014/main" id="{B0EF4404-704A-436F-B4DB-052FF42C9CF0}"/>
                  </a:ext>
                </a:extLst>
              </p:cNvPr>
              <p:cNvSpPr/>
              <p:nvPr/>
            </p:nvSpPr>
            <p:spPr>
              <a:xfrm>
                <a:off x="5272947" y="2195226"/>
                <a:ext cx="282344" cy="116844"/>
              </a:xfrm>
              <a:custGeom>
                <a:avLst/>
                <a:gdLst>
                  <a:gd name="connsiteX0" fmla="*/ 268721 w 268720"/>
                  <a:gd name="connsiteY0" fmla="*/ 55603 h 111206"/>
                  <a:gd name="connsiteX1" fmla="*/ 134361 w 268720"/>
                  <a:gd name="connsiteY1" fmla="*/ 111206 h 111206"/>
                  <a:gd name="connsiteX2" fmla="*/ 0 w 268720"/>
                  <a:gd name="connsiteY2" fmla="*/ 55603 h 111206"/>
                  <a:gd name="connsiteX3" fmla="*/ 134361 w 268720"/>
                  <a:gd name="connsiteY3" fmla="*/ 0 h 111206"/>
                  <a:gd name="connsiteX4" fmla="*/ 268721 w 268720"/>
                  <a:gd name="connsiteY4" fmla="*/ 55603 h 1112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8720" h="111206">
                    <a:moveTo>
                      <a:pt x="268721" y="55603"/>
                    </a:moveTo>
                    <a:cubicBezTo>
                      <a:pt x="268721" y="86312"/>
                      <a:pt x="208566" y="111206"/>
                      <a:pt x="134361" y="111206"/>
                    </a:cubicBezTo>
                    <a:cubicBezTo>
                      <a:pt x="60155" y="111206"/>
                      <a:pt x="0" y="86312"/>
                      <a:pt x="0" y="55603"/>
                    </a:cubicBezTo>
                    <a:cubicBezTo>
                      <a:pt x="0" y="24894"/>
                      <a:pt x="60155" y="0"/>
                      <a:pt x="134361" y="0"/>
                    </a:cubicBezTo>
                    <a:cubicBezTo>
                      <a:pt x="208566" y="0"/>
                      <a:pt x="268721" y="24894"/>
                      <a:pt x="268721" y="55603"/>
                    </a:cubicBezTo>
                    <a:close/>
                  </a:path>
                </a:pathLst>
              </a:custGeom>
              <a:solidFill>
                <a:srgbClr val="F5910B"/>
              </a:solidFill>
              <a:ln w="843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grpSp>
            <p:nvGrpSpPr>
              <p:cNvPr id="15" name="">
                <a:extLst>
                  <a:ext uri="{FF2B5EF4-FFF2-40B4-BE49-F238E27FC236}">
                    <a16:creationId xmlns:a16="http://schemas.microsoft.com/office/drawing/2014/main" id="{856BD670-C47C-4D58-9F62-C856DD59B8B6}"/>
                  </a:ext>
                </a:extLst>
              </p:cNvPr>
              <p:cNvGrpSpPr/>
              <p:nvPr/>
            </p:nvGrpSpPr>
            <p:grpSpPr>
              <a:xfrm rot="21302507">
                <a:off x="6013795" y="3880176"/>
                <a:ext cx="2747592" cy="1428084"/>
                <a:chOff x="9688487" y="3175912"/>
                <a:chExt cx="2871599" cy="1492538"/>
              </a:xfrm>
            </p:grpSpPr>
            <p:sp>
              <p:nvSpPr>
                <p:cNvPr id="16" name="">
                  <a:extLst>
                    <a:ext uri="{FF2B5EF4-FFF2-40B4-BE49-F238E27FC236}">
                      <a16:creationId xmlns:a16="http://schemas.microsoft.com/office/drawing/2014/main" id="{C6EAA336-5FB4-4F87-9165-1EDABB38A542}"/>
                    </a:ext>
                  </a:extLst>
                </p:cNvPr>
                <p:cNvSpPr/>
                <p:nvPr/>
              </p:nvSpPr>
              <p:spPr>
                <a:xfrm flipH="1">
                  <a:off x="9688487" y="3176501"/>
                  <a:ext cx="2848421" cy="1491949"/>
                </a:xfrm>
                <a:custGeom>
                  <a:avLst/>
                  <a:gdLst>
                    <a:gd name="connsiteX0" fmla="*/ 138586 w 2848421"/>
                    <a:gd name="connsiteY0" fmla="*/ 0 h 1491949"/>
                    <a:gd name="connsiteX1" fmla="*/ 141965 w 2848421"/>
                    <a:gd name="connsiteY1" fmla="*/ 1606 h 1491949"/>
                    <a:gd name="connsiteX2" fmla="*/ 142895 w 2848421"/>
                    <a:gd name="connsiteY2" fmla="*/ 2113 h 1491949"/>
                    <a:gd name="connsiteX3" fmla="*/ 146444 w 2848421"/>
                    <a:gd name="connsiteY3" fmla="*/ 4817 h 1491949"/>
                    <a:gd name="connsiteX4" fmla="*/ 147120 w 2848421"/>
                    <a:gd name="connsiteY4" fmla="*/ 5492 h 1491949"/>
                    <a:gd name="connsiteX5" fmla="*/ 149740 w 2848421"/>
                    <a:gd name="connsiteY5" fmla="*/ 8281 h 1491949"/>
                    <a:gd name="connsiteX6" fmla="*/ 150754 w 2848421"/>
                    <a:gd name="connsiteY6" fmla="*/ 9549 h 1491949"/>
                    <a:gd name="connsiteX7" fmla="*/ 153458 w 2848421"/>
                    <a:gd name="connsiteY7" fmla="*/ 13605 h 1491949"/>
                    <a:gd name="connsiteX8" fmla="*/ 157514 w 2848421"/>
                    <a:gd name="connsiteY8" fmla="*/ 22055 h 1491949"/>
                    <a:gd name="connsiteX9" fmla="*/ 157937 w 2848421"/>
                    <a:gd name="connsiteY9" fmla="*/ 23154 h 1491949"/>
                    <a:gd name="connsiteX10" fmla="*/ 160894 w 2848421"/>
                    <a:gd name="connsiteY10" fmla="*/ 32703 h 1491949"/>
                    <a:gd name="connsiteX11" fmla="*/ 160894 w 2848421"/>
                    <a:gd name="connsiteY11" fmla="*/ 34224 h 1491949"/>
                    <a:gd name="connsiteX12" fmla="*/ 163007 w 2848421"/>
                    <a:gd name="connsiteY12" fmla="*/ 45040 h 1491949"/>
                    <a:gd name="connsiteX13" fmla="*/ 163007 w 2848421"/>
                    <a:gd name="connsiteY13" fmla="*/ 47153 h 1491949"/>
                    <a:gd name="connsiteX14" fmla="*/ 164359 w 2848421"/>
                    <a:gd name="connsiteY14" fmla="*/ 59575 h 1491949"/>
                    <a:gd name="connsiteX15" fmla="*/ 164359 w 2848421"/>
                    <a:gd name="connsiteY15" fmla="*/ 61518 h 1491949"/>
                    <a:gd name="connsiteX16" fmla="*/ 164781 w 2848421"/>
                    <a:gd name="connsiteY16" fmla="*/ 73095 h 1491949"/>
                    <a:gd name="connsiteX17" fmla="*/ 164781 w 2848421"/>
                    <a:gd name="connsiteY17" fmla="*/ 77405 h 1491949"/>
                    <a:gd name="connsiteX18" fmla="*/ 164781 w 2848421"/>
                    <a:gd name="connsiteY18" fmla="*/ 88644 h 1491949"/>
                    <a:gd name="connsiteX19" fmla="*/ 164781 w 2848421"/>
                    <a:gd name="connsiteY19" fmla="*/ 93038 h 1491949"/>
                    <a:gd name="connsiteX20" fmla="*/ 163683 w 2848421"/>
                    <a:gd name="connsiteY20" fmla="*/ 109432 h 1491949"/>
                    <a:gd name="connsiteX21" fmla="*/ 163683 w 2848421"/>
                    <a:gd name="connsiteY21" fmla="*/ 111038 h 1491949"/>
                    <a:gd name="connsiteX22" fmla="*/ 161993 w 2848421"/>
                    <a:gd name="connsiteY22" fmla="*/ 126671 h 1491949"/>
                    <a:gd name="connsiteX23" fmla="*/ 161486 w 2848421"/>
                    <a:gd name="connsiteY23" fmla="*/ 130135 h 1491949"/>
                    <a:gd name="connsiteX24" fmla="*/ 158951 w 2848421"/>
                    <a:gd name="connsiteY24" fmla="*/ 147036 h 1491949"/>
                    <a:gd name="connsiteX25" fmla="*/ 158951 w 2848421"/>
                    <a:gd name="connsiteY25" fmla="*/ 149064 h 1491949"/>
                    <a:gd name="connsiteX26" fmla="*/ 155655 w 2848421"/>
                    <a:gd name="connsiteY26" fmla="*/ 166894 h 1491949"/>
                    <a:gd name="connsiteX27" fmla="*/ 154979 w 2848421"/>
                    <a:gd name="connsiteY27" fmla="*/ 170021 h 1491949"/>
                    <a:gd name="connsiteX28" fmla="*/ 152106 w 2848421"/>
                    <a:gd name="connsiteY28" fmla="*/ 183373 h 1491949"/>
                    <a:gd name="connsiteX29" fmla="*/ 150078 w 2848421"/>
                    <a:gd name="connsiteY29" fmla="*/ 191823 h 1491949"/>
                    <a:gd name="connsiteX30" fmla="*/ 145684 w 2848421"/>
                    <a:gd name="connsiteY30" fmla="*/ 209315 h 1491949"/>
                    <a:gd name="connsiteX31" fmla="*/ 145684 w 2848421"/>
                    <a:gd name="connsiteY31" fmla="*/ 210498 h 1491949"/>
                    <a:gd name="connsiteX32" fmla="*/ 139768 w 2848421"/>
                    <a:gd name="connsiteY32" fmla="*/ 231117 h 1491949"/>
                    <a:gd name="connsiteX33" fmla="*/ 139768 w 2848421"/>
                    <a:gd name="connsiteY33" fmla="*/ 231624 h 1491949"/>
                    <a:gd name="connsiteX34" fmla="*/ 133008 w 2848421"/>
                    <a:gd name="connsiteY34" fmla="*/ 252834 h 1491949"/>
                    <a:gd name="connsiteX35" fmla="*/ 125403 w 2848421"/>
                    <a:gd name="connsiteY35" fmla="*/ 274129 h 1491949"/>
                    <a:gd name="connsiteX36" fmla="*/ 116952 w 2848421"/>
                    <a:gd name="connsiteY36" fmla="*/ 295340 h 1491949"/>
                    <a:gd name="connsiteX37" fmla="*/ 109854 w 2848421"/>
                    <a:gd name="connsiteY37" fmla="*/ 312240 h 1491949"/>
                    <a:gd name="connsiteX38" fmla="*/ 109347 w 2848421"/>
                    <a:gd name="connsiteY38" fmla="*/ 313507 h 1491949"/>
                    <a:gd name="connsiteX39" fmla="*/ 101404 w 2848421"/>
                    <a:gd name="connsiteY39" fmla="*/ 329648 h 1491949"/>
                    <a:gd name="connsiteX40" fmla="*/ 101404 w 2848421"/>
                    <a:gd name="connsiteY40" fmla="*/ 330240 h 1491949"/>
                    <a:gd name="connsiteX41" fmla="*/ 94137 w 2848421"/>
                    <a:gd name="connsiteY41" fmla="*/ 344605 h 1491949"/>
                    <a:gd name="connsiteX42" fmla="*/ 93545 w 2848421"/>
                    <a:gd name="connsiteY42" fmla="*/ 345703 h 1491949"/>
                    <a:gd name="connsiteX43" fmla="*/ 86785 w 2848421"/>
                    <a:gd name="connsiteY43" fmla="*/ 358041 h 1491949"/>
                    <a:gd name="connsiteX44" fmla="*/ 85095 w 2848421"/>
                    <a:gd name="connsiteY44" fmla="*/ 361083 h 1491949"/>
                    <a:gd name="connsiteX45" fmla="*/ 79095 w 2848421"/>
                    <a:gd name="connsiteY45" fmla="*/ 371223 h 1491949"/>
                    <a:gd name="connsiteX46" fmla="*/ 77828 w 2848421"/>
                    <a:gd name="connsiteY46" fmla="*/ 373251 h 1491949"/>
                    <a:gd name="connsiteX47" fmla="*/ 74278 w 2848421"/>
                    <a:gd name="connsiteY47" fmla="*/ 378744 h 1491949"/>
                    <a:gd name="connsiteX48" fmla="*/ 69884 w 2848421"/>
                    <a:gd name="connsiteY48" fmla="*/ 385420 h 1491949"/>
                    <a:gd name="connsiteX49" fmla="*/ 68025 w 2848421"/>
                    <a:gd name="connsiteY49" fmla="*/ 388040 h 1491949"/>
                    <a:gd name="connsiteX50" fmla="*/ 60927 w 2848421"/>
                    <a:gd name="connsiteY50" fmla="*/ 397673 h 1491949"/>
                    <a:gd name="connsiteX51" fmla="*/ 57884 w 2848421"/>
                    <a:gd name="connsiteY51" fmla="*/ 401391 h 1491949"/>
                    <a:gd name="connsiteX52" fmla="*/ 51970 w 2848421"/>
                    <a:gd name="connsiteY52" fmla="*/ 408489 h 1491949"/>
                    <a:gd name="connsiteX53" fmla="*/ 48842 w 2848421"/>
                    <a:gd name="connsiteY53" fmla="*/ 411870 h 1491949"/>
                    <a:gd name="connsiteX54" fmla="*/ 42758 w 2848421"/>
                    <a:gd name="connsiteY54" fmla="*/ 417954 h 1491949"/>
                    <a:gd name="connsiteX55" fmla="*/ 40223 w 2848421"/>
                    <a:gd name="connsiteY55" fmla="*/ 420320 h 1491949"/>
                    <a:gd name="connsiteX56" fmla="*/ 31773 w 2848421"/>
                    <a:gd name="connsiteY56" fmla="*/ 427080 h 1491949"/>
                    <a:gd name="connsiteX57" fmla="*/ 30759 w 2848421"/>
                    <a:gd name="connsiteY57" fmla="*/ 427672 h 1491949"/>
                    <a:gd name="connsiteX58" fmla="*/ 23745 w 2848421"/>
                    <a:gd name="connsiteY58" fmla="*/ 431897 h 1491949"/>
                    <a:gd name="connsiteX59" fmla="*/ 21210 w 2848421"/>
                    <a:gd name="connsiteY59" fmla="*/ 432995 h 1491949"/>
                    <a:gd name="connsiteX60" fmla="*/ 16056 w 2848421"/>
                    <a:gd name="connsiteY60" fmla="*/ 434939 h 1491949"/>
                    <a:gd name="connsiteX61" fmla="*/ 13689 w 2848421"/>
                    <a:gd name="connsiteY61" fmla="*/ 435615 h 1491949"/>
                    <a:gd name="connsiteX62" fmla="*/ 8788 w 2848421"/>
                    <a:gd name="connsiteY62" fmla="*/ 436122 h 1491949"/>
                    <a:gd name="connsiteX63" fmla="*/ 6591 w 2848421"/>
                    <a:gd name="connsiteY63" fmla="*/ 436122 h 1491949"/>
                    <a:gd name="connsiteX64" fmla="*/ 0 w 2848421"/>
                    <a:gd name="connsiteY64" fmla="*/ 434770 h 1491949"/>
                    <a:gd name="connsiteX65" fmla="*/ 2689997 w 2848421"/>
                    <a:gd name="connsiteY65" fmla="*/ 1489711 h 1491949"/>
                    <a:gd name="connsiteX66" fmla="*/ 2698955 w 2848421"/>
                    <a:gd name="connsiteY66" fmla="*/ 1491823 h 1491949"/>
                    <a:gd name="connsiteX67" fmla="*/ 2701827 w 2848421"/>
                    <a:gd name="connsiteY67" fmla="*/ 1491823 h 1491949"/>
                    <a:gd name="connsiteX68" fmla="*/ 2708334 w 2848421"/>
                    <a:gd name="connsiteY68" fmla="*/ 1491823 h 1491949"/>
                    <a:gd name="connsiteX69" fmla="*/ 2711630 w 2848421"/>
                    <a:gd name="connsiteY69" fmla="*/ 1491147 h 1491949"/>
                    <a:gd name="connsiteX70" fmla="*/ 2718136 w 2848421"/>
                    <a:gd name="connsiteY70" fmla="*/ 1489034 h 1491949"/>
                    <a:gd name="connsiteX71" fmla="*/ 2721263 w 2848421"/>
                    <a:gd name="connsiteY71" fmla="*/ 1487767 h 1491949"/>
                    <a:gd name="connsiteX72" fmla="*/ 2729713 w 2848421"/>
                    <a:gd name="connsiteY72" fmla="*/ 1482866 h 1491949"/>
                    <a:gd name="connsiteX73" fmla="*/ 2730981 w 2848421"/>
                    <a:gd name="connsiteY73" fmla="*/ 1482106 h 1491949"/>
                    <a:gd name="connsiteX74" fmla="*/ 2740615 w 2848421"/>
                    <a:gd name="connsiteY74" fmla="*/ 1473655 h 1491949"/>
                    <a:gd name="connsiteX75" fmla="*/ 2743487 w 2848421"/>
                    <a:gd name="connsiteY75" fmla="*/ 1470782 h 1491949"/>
                    <a:gd name="connsiteX76" fmla="*/ 2750248 w 2848421"/>
                    <a:gd name="connsiteY76" fmla="*/ 1463430 h 1491949"/>
                    <a:gd name="connsiteX77" fmla="*/ 2751454 w 2848421"/>
                    <a:gd name="connsiteY77" fmla="*/ 1461953 h 1491949"/>
                    <a:gd name="connsiteX78" fmla="*/ 2764120 w 2848421"/>
                    <a:gd name="connsiteY78" fmla="*/ 1448394 h 1491949"/>
                    <a:gd name="connsiteX79" fmla="*/ 2841118 w 2848421"/>
                    <a:gd name="connsiteY79" fmla="*/ 1232243 h 1491949"/>
                    <a:gd name="connsiteX80" fmla="*/ 2798577 w 2848421"/>
                    <a:gd name="connsiteY80" fmla="*/ 957449 h 1491949"/>
                    <a:gd name="connsiteX81" fmla="*/ 2795968 w 2848421"/>
                    <a:gd name="connsiteY81" fmla="*/ 956328 h 1491949"/>
                    <a:gd name="connsiteX82" fmla="*/ 2795964 w 2848421"/>
                    <a:gd name="connsiteY82" fmla="*/ 956325 h 1491949"/>
                    <a:gd name="connsiteX83" fmla="*/ 2791401 w 2848421"/>
                    <a:gd name="connsiteY83" fmla="*/ 953198 h 1491949"/>
                    <a:gd name="connsiteX84" fmla="*/ 2789964 w 2848421"/>
                    <a:gd name="connsiteY84" fmla="*/ 952522 h 1491949"/>
                    <a:gd name="connsiteX85" fmla="*/ 2787007 w 2848421"/>
                    <a:gd name="connsiteY85" fmla="*/ 951001 h 1491949"/>
                    <a:gd name="connsiteX86" fmla="*/ 2785232 w 2848421"/>
                    <a:gd name="connsiteY86" fmla="*/ 950325 h 1491949"/>
                    <a:gd name="connsiteX87" fmla="*/ 2550228 w 2848421"/>
                    <a:gd name="connsiteY87" fmla="*/ 865822 h 1491949"/>
                    <a:gd name="connsiteX88" fmla="*/ 2481189 w 2848421"/>
                    <a:gd name="connsiteY88" fmla="*/ 841231 h 1491949"/>
                    <a:gd name="connsiteX89" fmla="*/ 2022336 w 2848421"/>
                    <a:gd name="connsiteY89" fmla="*/ 676450 h 1491949"/>
                    <a:gd name="connsiteX90" fmla="*/ 1923889 w 2848421"/>
                    <a:gd name="connsiteY90" fmla="*/ 641043 h 1491949"/>
                    <a:gd name="connsiteX91" fmla="*/ 1701730 w 2848421"/>
                    <a:gd name="connsiteY91" fmla="*/ 561356 h 1491949"/>
                    <a:gd name="connsiteX92" fmla="*/ 1494612 w 2848421"/>
                    <a:gd name="connsiteY92" fmla="*/ 486993 h 1491949"/>
                    <a:gd name="connsiteX93" fmla="*/ 1386785 w 2848421"/>
                    <a:gd name="connsiteY93" fmla="*/ 448291 h 1491949"/>
                    <a:gd name="connsiteX94" fmla="*/ 1211948 w 2848421"/>
                    <a:gd name="connsiteY94" fmla="*/ 385589 h 1491949"/>
                    <a:gd name="connsiteX95" fmla="*/ 1016998 w 2848421"/>
                    <a:gd name="connsiteY95" fmla="*/ 315620 h 1491949"/>
                    <a:gd name="connsiteX96" fmla="*/ 818500 w 2848421"/>
                    <a:gd name="connsiteY96" fmla="*/ 244384 h 1491949"/>
                    <a:gd name="connsiteX97" fmla="*/ 733996 w 2848421"/>
                    <a:gd name="connsiteY97" fmla="*/ 213963 h 1491949"/>
                    <a:gd name="connsiteX98" fmla="*/ 363534 w 2848421"/>
                    <a:gd name="connsiteY98" fmla="*/ 80701 h 1491949"/>
                    <a:gd name="connsiteX99" fmla="*/ 311564 w 2848421"/>
                    <a:gd name="connsiteY99" fmla="*/ 62110 h 14919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</a:cxnLst>
                  <a:rect l="l" t="t" r="r" b="b"/>
                  <a:pathLst>
                    <a:path w="2848421" h="1491949">
                      <a:moveTo>
                        <a:pt x="138586" y="0"/>
                      </a:moveTo>
                      <a:cubicBezTo>
                        <a:pt x="139743" y="465"/>
                        <a:pt x="140876" y="1005"/>
                        <a:pt x="141965" y="1606"/>
                      </a:cubicBezTo>
                      <a:lnTo>
                        <a:pt x="142895" y="2113"/>
                      </a:lnTo>
                      <a:cubicBezTo>
                        <a:pt x="144154" y="2915"/>
                        <a:pt x="145337" y="3819"/>
                        <a:pt x="146444" y="4817"/>
                      </a:cubicBezTo>
                      <a:lnTo>
                        <a:pt x="147120" y="5492"/>
                      </a:lnTo>
                      <a:cubicBezTo>
                        <a:pt x="148058" y="6363"/>
                        <a:pt x="148929" y="7292"/>
                        <a:pt x="149740" y="8281"/>
                      </a:cubicBezTo>
                      <a:lnTo>
                        <a:pt x="150754" y="9549"/>
                      </a:lnTo>
                      <a:cubicBezTo>
                        <a:pt x="151742" y="10841"/>
                        <a:pt x="152646" y="12194"/>
                        <a:pt x="153458" y="13605"/>
                      </a:cubicBezTo>
                      <a:cubicBezTo>
                        <a:pt x="155013" y="16317"/>
                        <a:pt x="156365" y="19148"/>
                        <a:pt x="157514" y="22055"/>
                      </a:cubicBezTo>
                      <a:cubicBezTo>
                        <a:pt x="157632" y="22427"/>
                        <a:pt x="157776" y="22799"/>
                        <a:pt x="157937" y="23154"/>
                      </a:cubicBezTo>
                      <a:cubicBezTo>
                        <a:pt x="159035" y="26111"/>
                        <a:pt x="159965" y="29322"/>
                        <a:pt x="160894" y="32703"/>
                      </a:cubicBezTo>
                      <a:lnTo>
                        <a:pt x="160894" y="34224"/>
                      </a:lnTo>
                      <a:cubicBezTo>
                        <a:pt x="161739" y="37604"/>
                        <a:pt x="162415" y="41238"/>
                        <a:pt x="163007" y="45040"/>
                      </a:cubicBezTo>
                      <a:lnTo>
                        <a:pt x="163007" y="47153"/>
                      </a:lnTo>
                      <a:cubicBezTo>
                        <a:pt x="163598" y="51124"/>
                        <a:pt x="164021" y="55603"/>
                        <a:pt x="164359" y="59575"/>
                      </a:cubicBezTo>
                      <a:cubicBezTo>
                        <a:pt x="164317" y="60226"/>
                        <a:pt x="164317" y="60868"/>
                        <a:pt x="164359" y="61518"/>
                      </a:cubicBezTo>
                      <a:cubicBezTo>
                        <a:pt x="164359" y="65236"/>
                        <a:pt x="164359" y="69124"/>
                        <a:pt x="164781" y="73095"/>
                      </a:cubicBezTo>
                      <a:lnTo>
                        <a:pt x="164781" y="77405"/>
                      </a:lnTo>
                      <a:lnTo>
                        <a:pt x="164781" y="88644"/>
                      </a:lnTo>
                      <a:lnTo>
                        <a:pt x="164781" y="93038"/>
                      </a:lnTo>
                      <a:cubicBezTo>
                        <a:pt x="164781" y="98362"/>
                        <a:pt x="164190" y="103770"/>
                        <a:pt x="163683" y="109432"/>
                      </a:cubicBezTo>
                      <a:lnTo>
                        <a:pt x="163683" y="111038"/>
                      </a:lnTo>
                      <a:cubicBezTo>
                        <a:pt x="163176" y="116192"/>
                        <a:pt x="162584" y="121347"/>
                        <a:pt x="161993" y="126671"/>
                      </a:cubicBezTo>
                      <a:lnTo>
                        <a:pt x="161486" y="130135"/>
                      </a:lnTo>
                      <a:cubicBezTo>
                        <a:pt x="160725" y="135628"/>
                        <a:pt x="159965" y="141289"/>
                        <a:pt x="158951" y="147036"/>
                      </a:cubicBezTo>
                      <a:cubicBezTo>
                        <a:pt x="158993" y="147712"/>
                        <a:pt x="158993" y="148388"/>
                        <a:pt x="158951" y="149064"/>
                      </a:cubicBezTo>
                      <a:cubicBezTo>
                        <a:pt x="157937" y="154895"/>
                        <a:pt x="156838" y="160894"/>
                        <a:pt x="155655" y="166894"/>
                      </a:cubicBezTo>
                      <a:cubicBezTo>
                        <a:pt x="155655" y="167908"/>
                        <a:pt x="155655" y="169007"/>
                        <a:pt x="154979" y="170021"/>
                      </a:cubicBezTo>
                      <a:cubicBezTo>
                        <a:pt x="154134" y="174415"/>
                        <a:pt x="153120" y="178471"/>
                        <a:pt x="152106" y="183373"/>
                      </a:cubicBezTo>
                      <a:lnTo>
                        <a:pt x="150078" y="191823"/>
                      </a:lnTo>
                      <a:cubicBezTo>
                        <a:pt x="148726" y="197569"/>
                        <a:pt x="147205" y="203400"/>
                        <a:pt x="145684" y="209315"/>
                      </a:cubicBezTo>
                      <a:lnTo>
                        <a:pt x="145684" y="210498"/>
                      </a:lnTo>
                      <a:cubicBezTo>
                        <a:pt x="143825" y="217343"/>
                        <a:pt x="141881" y="224187"/>
                        <a:pt x="139768" y="231117"/>
                      </a:cubicBezTo>
                      <a:lnTo>
                        <a:pt x="139768" y="231624"/>
                      </a:lnTo>
                      <a:cubicBezTo>
                        <a:pt x="137656" y="238638"/>
                        <a:pt x="135374" y="245736"/>
                        <a:pt x="133008" y="252834"/>
                      </a:cubicBezTo>
                      <a:cubicBezTo>
                        <a:pt x="130558" y="260017"/>
                        <a:pt x="128107" y="267115"/>
                        <a:pt x="125403" y="274129"/>
                      </a:cubicBezTo>
                      <a:cubicBezTo>
                        <a:pt x="122699" y="281227"/>
                        <a:pt x="119910" y="288326"/>
                        <a:pt x="116952" y="295340"/>
                      </a:cubicBezTo>
                      <a:cubicBezTo>
                        <a:pt x="114696" y="300976"/>
                        <a:pt x="112330" y="306603"/>
                        <a:pt x="109854" y="312240"/>
                      </a:cubicBezTo>
                      <a:lnTo>
                        <a:pt x="109347" y="313507"/>
                      </a:lnTo>
                      <a:cubicBezTo>
                        <a:pt x="106643" y="319507"/>
                        <a:pt x="103770" y="324662"/>
                        <a:pt x="101404" y="329648"/>
                      </a:cubicBezTo>
                      <a:lnTo>
                        <a:pt x="101404" y="330240"/>
                      </a:lnTo>
                      <a:cubicBezTo>
                        <a:pt x="98953" y="335225"/>
                        <a:pt x="96587" y="339957"/>
                        <a:pt x="94137" y="344605"/>
                      </a:cubicBezTo>
                      <a:cubicBezTo>
                        <a:pt x="94137" y="344605"/>
                        <a:pt x="94137" y="345365"/>
                        <a:pt x="93545" y="345703"/>
                      </a:cubicBezTo>
                      <a:cubicBezTo>
                        <a:pt x="91348" y="350013"/>
                        <a:pt x="89066" y="354154"/>
                        <a:pt x="86785" y="358041"/>
                      </a:cubicBezTo>
                      <a:cubicBezTo>
                        <a:pt x="86278" y="359055"/>
                        <a:pt x="85686" y="360069"/>
                        <a:pt x="85095" y="361083"/>
                      </a:cubicBezTo>
                      <a:cubicBezTo>
                        <a:pt x="83067" y="364548"/>
                        <a:pt x="81123" y="367928"/>
                        <a:pt x="79095" y="371223"/>
                      </a:cubicBezTo>
                      <a:lnTo>
                        <a:pt x="77828" y="373251"/>
                      </a:lnTo>
                      <a:cubicBezTo>
                        <a:pt x="76644" y="375195"/>
                        <a:pt x="75461" y="376885"/>
                        <a:pt x="74278" y="378744"/>
                      </a:cubicBezTo>
                      <a:lnTo>
                        <a:pt x="69884" y="385420"/>
                      </a:lnTo>
                      <a:cubicBezTo>
                        <a:pt x="69208" y="386349"/>
                        <a:pt x="68617" y="387110"/>
                        <a:pt x="68025" y="388040"/>
                      </a:cubicBezTo>
                      <a:cubicBezTo>
                        <a:pt x="65659" y="391420"/>
                        <a:pt x="63293" y="394631"/>
                        <a:pt x="60927" y="397673"/>
                      </a:cubicBezTo>
                      <a:lnTo>
                        <a:pt x="57884" y="401391"/>
                      </a:lnTo>
                      <a:cubicBezTo>
                        <a:pt x="55941" y="403842"/>
                        <a:pt x="53913" y="406208"/>
                        <a:pt x="51970" y="408489"/>
                      </a:cubicBezTo>
                      <a:cubicBezTo>
                        <a:pt x="50026" y="410771"/>
                        <a:pt x="49941" y="410771"/>
                        <a:pt x="48842" y="411870"/>
                      </a:cubicBezTo>
                      <a:lnTo>
                        <a:pt x="42758" y="417954"/>
                      </a:lnTo>
                      <a:lnTo>
                        <a:pt x="40223" y="420320"/>
                      </a:lnTo>
                      <a:cubicBezTo>
                        <a:pt x="37536" y="422737"/>
                        <a:pt x="34714" y="424993"/>
                        <a:pt x="31773" y="427080"/>
                      </a:cubicBezTo>
                      <a:lnTo>
                        <a:pt x="30759" y="427672"/>
                      </a:lnTo>
                      <a:cubicBezTo>
                        <a:pt x="28503" y="429218"/>
                        <a:pt x="26162" y="430629"/>
                        <a:pt x="23745" y="431897"/>
                      </a:cubicBezTo>
                      <a:lnTo>
                        <a:pt x="21210" y="432995"/>
                      </a:lnTo>
                      <a:cubicBezTo>
                        <a:pt x="19537" y="433756"/>
                        <a:pt x="17813" y="434407"/>
                        <a:pt x="16056" y="434939"/>
                      </a:cubicBezTo>
                      <a:lnTo>
                        <a:pt x="13689" y="435615"/>
                      </a:lnTo>
                      <a:cubicBezTo>
                        <a:pt x="12075" y="435945"/>
                        <a:pt x="10436" y="436114"/>
                        <a:pt x="8788" y="436122"/>
                      </a:cubicBezTo>
                      <a:cubicBezTo>
                        <a:pt x="8061" y="436207"/>
                        <a:pt x="7317" y="436207"/>
                        <a:pt x="6591" y="436122"/>
                      </a:cubicBezTo>
                      <a:cubicBezTo>
                        <a:pt x="4343" y="435979"/>
                        <a:pt x="2121" y="435522"/>
                        <a:pt x="0" y="434770"/>
                      </a:cubicBezTo>
                      <a:lnTo>
                        <a:pt x="2689997" y="1489711"/>
                      </a:lnTo>
                      <a:cubicBezTo>
                        <a:pt x="2692870" y="1490817"/>
                        <a:pt x="2695912" y="1491528"/>
                        <a:pt x="2698955" y="1491823"/>
                      </a:cubicBezTo>
                      <a:lnTo>
                        <a:pt x="2701827" y="1491823"/>
                      </a:lnTo>
                      <a:cubicBezTo>
                        <a:pt x="2704025" y="1491992"/>
                        <a:pt x="2706137" y="1491992"/>
                        <a:pt x="2708334" y="1491823"/>
                      </a:cubicBezTo>
                      <a:cubicBezTo>
                        <a:pt x="2709433" y="1491680"/>
                        <a:pt x="2710531" y="1491451"/>
                        <a:pt x="2711630" y="1491147"/>
                      </a:cubicBezTo>
                      <a:cubicBezTo>
                        <a:pt x="2713827" y="1490624"/>
                        <a:pt x="2716024" y="1489913"/>
                        <a:pt x="2718136" y="1489034"/>
                      </a:cubicBezTo>
                      <a:lnTo>
                        <a:pt x="2721263" y="1487767"/>
                      </a:lnTo>
                      <a:cubicBezTo>
                        <a:pt x="2724221" y="1486314"/>
                        <a:pt x="2727010" y="1484674"/>
                        <a:pt x="2729713" y="1482866"/>
                      </a:cubicBezTo>
                      <a:lnTo>
                        <a:pt x="2730981" y="1482106"/>
                      </a:lnTo>
                      <a:cubicBezTo>
                        <a:pt x="2734361" y="1479494"/>
                        <a:pt x="2737573" y="1476672"/>
                        <a:pt x="2740615" y="1473655"/>
                      </a:cubicBezTo>
                      <a:lnTo>
                        <a:pt x="2743487" y="1470782"/>
                      </a:lnTo>
                      <a:cubicBezTo>
                        <a:pt x="2745769" y="1468500"/>
                        <a:pt x="2748051" y="1466050"/>
                        <a:pt x="2750248" y="1463430"/>
                      </a:cubicBezTo>
                      <a:lnTo>
                        <a:pt x="2751454" y="1461953"/>
                      </a:lnTo>
                      <a:lnTo>
                        <a:pt x="2764120" y="1448394"/>
                      </a:lnTo>
                      <a:cubicBezTo>
                        <a:pt x="2798056" y="1404059"/>
                        <a:pt x="2827638" y="1324921"/>
                        <a:pt x="2841118" y="1232243"/>
                      </a:cubicBezTo>
                      <a:cubicBezTo>
                        <a:pt x="2859990" y="1102493"/>
                        <a:pt x="2841048" y="989193"/>
                        <a:pt x="2798577" y="957449"/>
                      </a:cubicBezTo>
                      <a:lnTo>
                        <a:pt x="2795968" y="956328"/>
                      </a:lnTo>
                      <a:lnTo>
                        <a:pt x="2795964" y="956325"/>
                      </a:lnTo>
                      <a:cubicBezTo>
                        <a:pt x="2794528" y="955201"/>
                        <a:pt x="2793007" y="954153"/>
                        <a:pt x="2791401" y="953198"/>
                      </a:cubicBezTo>
                      <a:lnTo>
                        <a:pt x="2789964" y="952522"/>
                      </a:lnTo>
                      <a:cubicBezTo>
                        <a:pt x="2788950" y="952015"/>
                        <a:pt x="2788021" y="951424"/>
                        <a:pt x="2787007" y="951001"/>
                      </a:cubicBezTo>
                      <a:lnTo>
                        <a:pt x="2785232" y="950325"/>
                      </a:lnTo>
                      <a:lnTo>
                        <a:pt x="2550228" y="865822"/>
                      </a:lnTo>
                      <a:lnTo>
                        <a:pt x="2481189" y="841231"/>
                      </a:lnTo>
                      <a:lnTo>
                        <a:pt x="2022336" y="676450"/>
                      </a:lnTo>
                      <a:lnTo>
                        <a:pt x="1923889" y="641043"/>
                      </a:lnTo>
                      <a:lnTo>
                        <a:pt x="1701730" y="561356"/>
                      </a:lnTo>
                      <a:lnTo>
                        <a:pt x="1494612" y="486993"/>
                      </a:lnTo>
                      <a:lnTo>
                        <a:pt x="1386785" y="448291"/>
                      </a:lnTo>
                      <a:lnTo>
                        <a:pt x="1211948" y="385589"/>
                      </a:lnTo>
                      <a:lnTo>
                        <a:pt x="1016998" y="315620"/>
                      </a:lnTo>
                      <a:lnTo>
                        <a:pt x="818500" y="244384"/>
                      </a:lnTo>
                      <a:lnTo>
                        <a:pt x="733996" y="213963"/>
                      </a:lnTo>
                      <a:lnTo>
                        <a:pt x="363534" y="80701"/>
                      </a:lnTo>
                      <a:lnTo>
                        <a:pt x="311564" y="62110"/>
                      </a:lnTo>
                      <a:close/>
                    </a:path>
                  </a:pathLst>
                </a:custGeom>
                <a:solidFill>
                  <a:srgbClr val="3990E7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" name="">
                  <a:extLst>
                    <a:ext uri="{FF2B5EF4-FFF2-40B4-BE49-F238E27FC236}">
                      <a16:creationId xmlns:a16="http://schemas.microsoft.com/office/drawing/2014/main" id="{A8EA9544-9B5A-4C7A-A820-EE0A43288799}"/>
                    </a:ext>
                  </a:extLst>
                </p:cNvPr>
                <p:cNvSpPr/>
                <p:nvPr/>
              </p:nvSpPr>
              <p:spPr>
                <a:xfrm flipH="1">
                  <a:off x="9753950" y="3175912"/>
                  <a:ext cx="2805375" cy="1490196"/>
                </a:xfrm>
                <a:custGeom>
                  <a:avLst/>
                  <a:gdLst>
                    <a:gd name="connsiteX0" fmla="*/ 8896 w 2805375"/>
                    <a:gd name="connsiteY0" fmla="*/ 423698 h 1490196"/>
                    <a:gd name="connsiteX1" fmla="*/ 9826 w 2805375"/>
                    <a:gd name="connsiteY1" fmla="*/ 425050 h 1490196"/>
                    <a:gd name="connsiteX2" fmla="*/ 10840 w 2805375"/>
                    <a:gd name="connsiteY2" fmla="*/ 426402 h 1490196"/>
                    <a:gd name="connsiteX3" fmla="*/ 11516 w 2805375"/>
                    <a:gd name="connsiteY3" fmla="*/ 427332 h 1490196"/>
                    <a:gd name="connsiteX4" fmla="*/ 13459 w 2805375"/>
                    <a:gd name="connsiteY4" fmla="*/ 429360 h 1490196"/>
                    <a:gd name="connsiteX5" fmla="*/ 14136 w 2805375"/>
                    <a:gd name="connsiteY5" fmla="*/ 430120 h 1490196"/>
                    <a:gd name="connsiteX6" fmla="*/ 14136 w 2805375"/>
                    <a:gd name="connsiteY6" fmla="*/ 430120 h 1490196"/>
                    <a:gd name="connsiteX7" fmla="*/ 17262 w 2805375"/>
                    <a:gd name="connsiteY7" fmla="*/ 432571 h 1490196"/>
                    <a:gd name="connsiteX8" fmla="*/ 17262 w 2805375"/>
                    <a:gd name="connsiteY8" fmla="*/ 432571 h 1490196"/>
                    <a:gd name="connsiteX9" fmla="*/ 18276 w 2805375"/>
                    <a:gd name="connsiteY9" fmla="*/ 433162 h 1490196"/>
                    <a:gd name="connsiteX10" fmla="*/ 20304 w 2805375"/>
                    <a:gd name="connsiteY10" fmla="*/ 434346 h 1490196"/>
                    <a:gd name="connsiteX11" fmla="*/ 21656 w 2805375"/>
                    <a:gd name="connsiteY11" fmla="*/ 434937 h 1490196"/>
                    <a:gd name="connsiteX12" fmla="*/ 2711653 w 2805375"/>
                    <a:gd name="connsiteY12" fmla="*/ 1489878 h 1490196"/>
                    <a:gd name="connsiteX13" fmla="*/ 2706752 w 2805375"/>
                    <a:gd name="connsiteY13" fmla="*/ 1487511 h 1490196"/>
                    <a:gd name="connsiteX14" fmla="*/ 2705316 w 2805375"/>
                    <a:gd name="connsiteY14" fmla="*/ 1486666 h 1490196"/>
                    <a:gd name="connsiteX15" fmla="*/ 2700076 w 2805375"/>
                    <a:gd name="connsiteY15" fmla="*/ 1482864 h 1490196"/>
                    <a:gd name="connsiteX16" fmla="*/ 2698978 w 2805375"/>
                    <a:gd name="connsiteY16" fmla="*/ 1481850 h 1490196"/>
                    <a:gd name="connsiteX17" fmla="*/ 2694922 w 2805375"/>
                    <a:gd name="connsiteY17" fmla="*/ 1477963 h 1490196"/>
                    <a:gd name="connsiteX18" fmla="*/ 2693316 w 2805375"/>
                    <a:gd name="connsiteY18" fmla="*/ 1476188 h 1490196"/>
                    <a:gd name="connsiteX19" fmla="*/ 2688837 w 2805375"/>
                    <a:gd name="connsiteY19" fmla="*/ 1470611 h 1490196"/>
                    <a:gd name="connsiteX20" fmla="*/ 2681739 w 2805375"/>
                    <a:gd name="connsiteY20" fmla="*/ 1459118 h 1490196"/>
                    <a:gd name="connsiteX21" fmla="*/ 2680979 w 2805375"/>
                    <a:gd name="connsiteY21" fmla="*/ 1457766 h 1490196"/>
                    <a:gd name="connsiteX22" fmla="*/ 2675148 w 2805375"/>
                    <a:gd name="connsiteY22" fmla="*/ 1444922 h 1490196"/>
                    <a:gd name="connsiteX23" fmla="*/ 2674388 w 2805375"/>
                    <a:gd name="connsiteY23" fmla="*/ 1442894 h 1490196"/>
                    <a:gd name="connsiteX24" fmla="*/ 2669486 w 2805375"/>
                    <a:gd name="connsiteY24" fmla="*/ 1428528 h 1490196"/>
                    <a:gd name="connsiteX25" fmla="*/ 2668641 w 2805375"/>
                    <a:gd name="connsiteY25" fmla="*/ 1425655 h 1490196"/>
                    <a:gd name="connsiteX26" fmla="*/ 2664500 w 2805375"/>
                    <a:gd name="connsiteY26" fmla="*/ 1409430 h 1490196"/>
                    <a:gd name="connsiteX27" fmla="*/ 2663993 w 2805375"/>
                    <a:gd name="connsiteY27" fmla="*/ 1406895 h 1490196"/>
                    <a:gd name="connsiteX28" fmla="*/ 2661205 w 2805375"/>
                    <a:gd name="connsiteY28" fmla="*/ 1391769 h 1490196"/>
                    <a:gd name="connsiteX29" fmla="*/ 2660275 w 2805375"/>
                    <a:gd name="connsiteY29" fmla="*/ 1386192 h 1490196"/>
                    <a:gd name="connsiteX30" fmla="*/ 2658416 w 2805375"/>
                    <a:gd name="connsiteY30" fmla="*/ 1371573 h 1490196"/>
                    <a:gd name="connsiteX31" fmla="*/ 2657740 w 2805375"/>
                    <a:gd name="connsiteY31" fmla="*/ 1365996 h 1490196"/>
                    <a:gd name="connsiteX32" fmla="*/ 2656135 w 2805375"/>
                    <a:gd name="connsiteY32" fmla="*/ 1345039 h 1490196"/>
                    <a:gd name="connsiteX33" fmla="*/ 2656135 w 2805375"/>
                    <a:gd name="connsiteY33" fmla="*/ 1342588 h 1490196"/>
                    <a:gd name="connsiteX34" fmla="*/ 2655458 w 2805375"/>
                    <a:gd name="connsiteY34" fmla="*/ 1323068 h 1490196"/>
                    <a:gd name="connsiteX35" fmla="*/ 2655458 w 2805375"/>
                    <a:gd name="connsiteY35" fmla="*/ 1318589 h 1490196"/>
                    <a:gd name="connsiteX36" fmla="*/ 2655458 w 2805375"/>
                    <a:gd name="connsiteY36" fmla="*/ 1297210 h 1490196"/>
                    <a:gd name="connsiteX37" fmla="*/ 2655458 w 2805375"/>
                    <a:gd name="connsiteY37" fmla="*/ 1294506 h 1490196"/>
                    <a:gd name="connsiteX38" fmla="*/ 2656388 w 2805375"/>
                    <a:gd name="connsiteY38" fmla="*/ 1272197 h 1490196"/>
                    <a:gd name="connsiteX39" fmla="*/ 2656388 w 2805375"/>
                    <a:gd name="connsiteY39" fmla="*/ 1268141 h 1490196"/>
                    <a:gd name="connsiteX40" fmla="*/ 2657656 w 2805375"/>
                    <a:gd name="connsiteY40" fmla="*/ 1251916 h 1490196"/>
                    <a:gd name="connsiteX41" fmla="*/ 2658754 w 2805375"/>
                    <a:gd name="connsiteY41" fmla="*/ 1240593 h 1490196"/>
                    <a:gd name="connsiteX42" fmla="*/ 2661121 w 2805375"/>
                    <a:gd name="connsiteY42" fmla="*/ 1219129 h 1490196"/>
                    <a:gd name="connsiteX43" fmla="*/ 2661121 w 2805375"/>
                    <a:gd name="connsiteY43" fmla="*/ 1217607 h 1490196"/>
                    <a:gd name="connsiteX44" fmla="*/ 2664839 w 2805375"/>
                    <a:gd name="connsiteY44" fmla="*/ 1192256 h 1490196"/>
                    <a:gd name="connsiteX45" fmla="*/ 2664839 w 2805375"/>
                    <a:gd name="connsiteY45" fmla="*/ 1191665 h 1490196"/>
                    <a:gd name="connsiteX46" fmla="*/ 2669655 w 2805375"/>
                    <a:gd name="connsiteY46" fmla="*/ 1165638 h 1490196"/>
                    <a:gd name="connsiteX47" fmla="*/ 2669655 w 2805375"/>
                    <a:gd name="connsiteY47" fmla="*/ 1165638 h 1490196"/>
                    <a:gd name="connsiteX48" fmla="*/ 2675402 w 2805375"/>
                    <a:gd name="connsiteY48" fmla="*/ 1139780 h 1490196"/>
                    <a:gd name="connsiteX49" fmla="*/ 2675402 w 2805375"/>
                    <a:gd name="connsiteY49" fmla="*/ 1139188 h 1490196"/>
                    <a:gd name="connsiteX50" fmla="*/ 2682162 w 2805375"/>
                    <a:gd name="connsiteY50" fmla="*/ 1113837 h 1490196"/>
                    <a:gd name="connsiteX51" fmla="*/ 2688162 w 2805375"/>
                    <a:gd name="connsiteY51" fmla="*/ 1093895 h 1490196"/>
                    <a:gd name="connsiteX52" fmla="*/ 2688162 w 2805375"/>
                    <a:gd name="connsiteY52" fmla="*/ 1092458 h 1490196"/>
                    <a:gd name="connsiteX53" fmla="*/ 2694499 w 2805375"/>
                    <a:gd name="connsiteY53" fmla="*/ 1073783 h 1490196"/>
                    <a:gd name="connsiteX54" fmla="*/ 2694499 w 2805375"/>
                    <a:gd name="connsiteY54" fmla="*/ 1073191 h 1490196"/>
                    <a:gd name="connsiteX55" fmla="*/ 2701006 w 2805375"/>
                    <a:gd name="connsiteY55" fmla="*/ 1056291 h 1490196"/>
                    <a:gd name="connsiteX56" fmla="*/ 2701513 w 2805375"/>
                    <a:gd name="connsiteY56" fmla="*/ 1055023 h 1490196"/>
                    <a:gd name="connsiteX57" fmla="*/ 2707851 w 2805375"/>
                    <a:gd name="connsiteY57" fmla="*/ 1040319 h 1490196"/>
                    <a:gd name="connsiteX58" fmla="*/ 2709456 w 2805375"/>
                    <a:gd name="connsiteY58" fmla="*/ 1036770 h 1490196"/>
                    <a:gd name="connsiteX59" fmla="*/ 2715287 w 2805375"/>
                    <a:gd name="connsiteY59" fmla="*/ 1024771 h 1490196"/>
                    <a:gd name="connsiteX60" fmla="*/ 2716470 w 2805375"/>
                    <a:gd name="connsiteY60" fmla="*/ 1022320 h 1490196"/>
                    <a:gd name="connsiteX61" fmla="*/ 2720019 w 2805375"/>
                    <a:gd name="connsiteY61" fmla="*/ 1015729 h 1490196"/>
                    <a:gd name="connsiteX62" fmla="*/ 2724329 w 2805375"/>
                    <a:gd name="connsiteY62" fmla="*/ 1007870 h 1490196"/>
                    <a:gd name="connsiteX63" fmla="*/ 2726272 w 2805375"/>
                    <a:gd name="connsiteY63" fmla="*/ 1004828 h 1490196"/>
                    <a:gd name="connsiteX64" fmla="*/ 2733455 w 2805375"/>
                    <a:gd name="connsiteY64" fmla="*/ 993505 h 1490196"/>
                    <a:gd name="connsiteX65" fmla="*/ 2736582 w 2805375"/>
                    <a:gd name="connsiteY65" fmla="*/ 989110 h 1490196"/>
                    <a:gd name="connsiteX66" fmla="*/ 2742835 w 2805375"/>
                    <a:gd name="connsiteY66" fmla="*/ 980660 h 1490196"/>
                    <a:gd name="connsiteX67" fmla="*/ 2746131 w 2805375"/>
                    <a:gd name="connsiteY67" fmla="*/ 976688 h 1490196"/>
                    <a:gd name="connsiteX68" fmla="*/ 2752807 w 2805375"/>
                    <a:gd name="connsiteY68" fmla="*/ 969590 h 1490196"/>
                    <a:gd name="connsiteX69" fmla="*/ 2755511 w 2805375"/>
                    <a:gd name="connsiteY69" fmla="*/ 966801 h 1490196"/>
                    <a:gd name="connsiteX70" fmla="*/ 2764890 w 2805375"/>
                    <a:gd name="connsiteY70" fmla="*/ 959027 h 1490196"/>
                    <a:gd name="connsiteX71" fmla="*/ 2766074 w 2805375"/>
                    <a:gd name="connsiteY71" fmla="*/ 958267 h 1490196"/>
                    <a:gd name="connsiteX72" fmla="*/ 2774524 w 2805375"/>
                    <a:gd name="connsiteY72" fmla="*/ 953534 h 1490196"/>
                    <a:gd name="connsiteX73" fmla="*/ 2777566 w 2805375"/>
                    <a:gd name="connsiteY73" fmla="*/ 952182 h 1490196"/>
                    <a:gd name="connsiteX74" fmla="*/ 2783904 w 2805375"/>
                    <a:gd name="connsiteY74" fmla="*/ 950070 h 1490196"/>
                    <a:gd name="connsiteX75" fmla="*/ 2787115 w 2805375"/>
                    <a:gd name="connsiteY75" fmla="*/ 949394 h 1490196"/>
                    <a:gd name="connsiteX76" fmla="*/ 2793368 w 2805375"/>
                    <a:gd name="connsiteY76" fmla="*/ 948887 h 1490196"/>
                    <a:gd name="connsiteX77" fmla="*/ 2796241 w 2805375"/>
                    <a:gd name="connsiteY77" fmla="*/ 948887 h 1490196"/>
                    <a:gd name="connsiteX78" fmla="*/ 2804692 w 2805375"/>
                    <a:gd name="connsiteY78" fmla="*/ 950746 h 1490196"/>
                    <a:gd name="connsiteX79" fmla="*/ 161003 w 2805375"/>
                    <a:gd name="connsiteY79" fmla="*/ 927 h 1490196"/>
                    <a:gd name="connsiteX80" fmla="*/ 154496 w 2805375"/>
                    <a:gd name="connsiteY80" fmla="*/ -256 h 1490196"/>
                    <a:gd name="connsiteX81" fmla="*/ 152383 w 2805375"/>
                    <a:gd name="connsiteY81" fmla="*/ -256 h 1490196"/>
                    <a:gd name="connsiteX82" fmla="*/ 147482 w 2805375"/>
                    <a:gd name="connsiteY82" fmla="*/ 251 h 1490196"/>
                    <a:gd name="connsiteX83" fmla="*/ 144947 w 2805375"/>
                    <a:gd name="connsiteY83" fmla="*/ 927 h 1490196"/>
                    <a:gd name="connsiteX84" fmla="*/ 139877 w 2805375"/>
                    <a:gd name="connsiteY84" fmla="*/ 2871 h 1490196"/>
                    <a:gd name="connsiteX85" fmla="*/ 137426 w 2805375"/>
                    <a:gd name="connsiteY85" fmla="*/ 3969 h 1490196"/>
                    <a:gd name="connsiteX86" fmla="*/ 130581 w 2805375"/>
                    <a:gd name="connsiteY86" fmla="*/ 8110 h 1490196"/>
                    <a:gd name="connsiteX87" fmla="*/ 129567 w 2805375"/>
                    <a:gd name="connsiteY87" fmla="*/ 8701 h 1490196"/>
                    <a:gd name="connsiteX88" fmla="*/ 121117 w 2805375"/>
                    <a:gd name="connsiteY88" fmla="*/ 15208 h 1490196"/>
                    <a:gd name="connsiteX89" fmla="*/ 118666 w 2805375"/>
                    <a:gd name="connsiteY89" fmla="*/ 17490 h 1490196"/>
                    <a:gd name="connsiteX90" fmla="*/ 112751 w 2805375"/>
                    <a:gd name="connsiteY90" fmla="*/ 23489 h 1490196"/>
                    <a:gd name="connsiteX91" fmla="*/ 109709 w 2805375"/>
                    <a:gd name="connsiteY91" fmla="*/ 26701 h 1490196"/>
                    <a:gd name="connsiteX92" fmla="*/ 103963 w 2805375"/>
                    <a:gd name="connsiteY92" fmla="*/ 33545 h 1490196"/>
                    <a:gd name="connsiteX93" fmla="*/ 101005 w 2805375"/>
                    <a:gd name="connsiteY93" fmla="*/ 37095 h 1490196"/>
                    <a:gd name="connsiteX94" fmla="*/ 94075 w 2805375"/>
                    <a:gd name="connsiteY94" fmla="*/ 46475 h 1490196"/>
                    <a:gd name="connsiteX95" fmla="*/ 92639 w 2805375"/>
                    <a:gd name="connsiteY95" fmla="*/ 48418 h 1490196"/>
                    <a:gd name="connsiteX96" fmla="*/ 92639 w 2805375"/>
                    <a:gd name="connsiteY96" fmla="*/ 48925 h 1490196"/>
                    <a:gd name="connsiteX97" fmla="*/ 88329 w 2805375"/>
                    <a:gd name="connsiteY97" fmla="*/ 55432 h 1490196"/>
                    <a:gd name="connsiteX98" fmla="*/ 85118 w 2805375"/>
                    <a:gd name="connsiteY98" fmla="*/ 60249 h 1490196"/>
                    <a:gd name="connsiteX99" fmla="*/ 85118 w 2805375"/>
                    <a:gd name="connsiteY99" fmla="*/ 60756 h 1490196"/>
                    <a:gd name="connsiteX100" fmla="*/ 83851 w 2805375"/>
                    <a:gd name="connsiteY100" fmla="*/ 62784 h 1490196"/>
                    <a:gd name="connsiteX101" fmla="*/ 79541 w 2805375"/>
                    <a:gd name="connsiteY101" fmla="*/ 69882 h 1490196"/>
                    <a:gd name="connsiteX102" fmla="*/ 78020 w 2805375"/>
                    <a:gd name="connsiteY102" fmla="*/ 72586 h 1490196"/>
                    <a:gd name="connsiteX103" fmla="*/ 76330 w 2805375"/>
                    <a:gd name="connsiteY103" fmla="*/ 75459 h 1490196"/>
                    <a:gd name="connsiteX104" fmla="*/ 74471 w 2805375"/>
                    <a:gd name="connsiteY104" fmla="*/ 78755 h 1490196"/>
                    <a:gd name="connsiteX105" fmla="*/ 69992 w 2805375"/>
                    <a:gd name="connsiteY105" fmla="*/ 86783 h 1490196"/>
                    <a:gd name="connsiteX106" fmla="*/ 69992 w 2805375"/>
                    <a:gd name="connsiteY106" fmla="*/ 87459 h 1490196"/>
                    <a:gd name="connsiteX107" fmla="*/ 69485 w 2805375"/>
                    <a:gd name="connsiteY107" fmla="*/ 88473 h 1490196"/>
                    <a:gd name="connsiteX108" fmla="*/ 66274 w 2805375"/>
                    <a:gd name="connsiteY108" fmla="*/ 94557 h 1490196"/>
                    <a:gd name="connsiteX109" fmla="*/ 62471 w 2805375"/>
                    <a:gd name="connsiteY109" fmla="*/ 102162 h 1490196"/>
                    <a:gd name="connsiteX110" fmla="*/ 62471 w 2805375"/>
                    <a:gd name="connsiteY110" fmla="*/ 102162 h 1490196"/>
                    <a:gd name="connsiteX111" fmla="*/ 62471 w 2805375"/>
                    <a:gd name="connsiteY111" fmla="*/ 102670 h 1490196"/>
                    <a:gd name="connsiteX112" fmla="*/ 59345 w 2805375"/>
                    <a:gd name="connsiteY112" fmla="*/ 109091 h 1490196"/>
                    <a:gd name="connsiteX113" fmla="*/ 55964 w 2805375"/>
                    <a:gd name="connsiteY113" fmla="*/ 116443 h 1490196"/>
                    <a:gd name="connsiteX114" fmla="*/ 55373 w 2805375"/>
                    <a:gd name="connsiteY114" fmla="*/ 117796 h 1490196"/>
                    <a:gd name="connsiteX115" fmla="*/ 54782 w 2805375"/>
                    <a:gd name="connsiteY115" fmla="*/ 118979 h 1490196"/>
                    <a:gd name="connsiteX116" fmla="*/ 52753 w 2805375"/>
                    <a:gd name="connsiteY116" fmla="*/ 123626 h 1490196"/>
                    <a:gd name="connsiteX117" fmla="*/ 49627 w 2805375"/>
                    <a:gd name="connsiteY117" fmla="*/ 130724 h 1490196"/>
                    <a:gd name="connsiteX118" fmla="*/ 47768 w 2805375"/>
                    <a:gd name="connsiteY118" fmla="*/ 135119 h 1490196"/>
                    <a:gd name="connsiteX119" fmla="*/ 46669 w 2805375"/>
                    <a:gd name="connsiteY119" fmla="*/ 137823 h 1490196"/>
                    <a:gd name="connsiteX120" fmla="*/ 43965 w 2805375"/>
                    <a:gd name="connsiteY120" fmla="*/ 144498 h 1490196"/>
                    <a:gd name="connsiteX121" fmla="*/ 41261 w 2805375"/>
                    <a:gd name="connsiteY121" fmla="*/ 151175 h 1490196"/>
                    <a:gd name="connsiteX122" fmla="*/ 39487 w 2805375"/>
                    <a:gd name="connsiteY122" fmla="*/ 155822 h 1490196"/>
                    <a:gd name="connsiteX123" fmla="*/ 39487 w 2805375"/>
                    <a:gd name="connsiteY123" fmla="*/ 156329 h 1490196"/>
                    <a:gd name="connsiteX124" fmla="*/ 39487 w 2805375"/>
                    <a:gd name="connsiteY124" fmla="*/ 156921 h 1490196"/>
                    <a:gd name="connsiteX125" fmla="*/ 37374 w 2805375"/>
                    <a:gd name="connsiteY125" fmla="*/ 162582 h 1490196"/>
                    <a:gd name="connsiteX126" fmla="*/ 35261 w 2805375"/>
                    <a:gd name="connsiteY126" fmla="*/ 168328 h 1490196"/>
                    <a:gd name="connsiteX127" fmla="*/ 33571 w 2805375"/>
                    <a:gd name="connsiteY127" fmla="*/ 173145 h 1490196"/>
                    <a:gd name="connsiteX128" fmla="*/ 32135 w 2805375"/>
                    <a:gd name="connsiteY128" fmla="*/ 177201 h 1490196"/>
                    <a:gd name="connsiteX129" fmla="*/ 32135 w 2805375"/>
                    <a:gd name="connsiteY129" fmla="*/ 177201 h 1490196"/>
                    <a:gd name="connsiteX130" fmla="*/ 32135 w 2805375"/>
                    <a:gd name="connsiteY130" fmla="*/ 177624 h 1490196"/>
                    <a:gd name="connsiteX131" fmla="*/ 30529 w 2805375"/>
                    <a:gd name="connsiteY131" fmla="*/ 182356 h 1490196"/>
                    <a:gd name="connsiteX132" fmla="*/ 29008 w 2805375"/>
                    <a:gd name="connsiteY132" fmla="*/ 187004 h 1490196"/>
                    <a:gd name="connsiteX133" fmla="*/ 27571 w 2805375"/>
                    <a:gd name="connsiteY133" fmla="*/ 191482 h 1490196"/>
                    <a:gd name="connsiteX134" fmla="*/ 26135 w 2805375"/>
                    <a:gd name="connsiteY134" fmla="*/ 195877 h 1490196"/>
                    <a:gd name="connsiteX135" fmla="*/ 25459 w 2805375"/>
                    <a:gd name="connsiteY135" fmla="*/ 198158 h 1490196"/>
                    <a:gd name="connsiteX136" fmla="*/ 25459 w 2805375"/>
                    <a:gd name="connsiteY136" fmla="*/ 198581 h 1490196"/>
                    <a:gd name="connsiteX137" fmla="*/ 24952 w 2805375"/>
                    <a:gd name="connsiteY137" fmla="*/ 200356 h 1490196"/>
                    <a:gd name="connsiteX138" fmla="*/ 23431 w 2805375"/>
                    <a:gd name="connsiteY138" fmla="*/ 205256 h 1490196"/>
                    <a:gd name="connsiteX139" fmla="*/ 21825 w 2805375"/>
                    <a:gd name="connsiteY139" fmla="*/ 210665 h 1490196"/>
                    <a:gd name="connsiteX140" fmla="*/ 20304 w 2805375"/>
                    <a:gd name="connsiteY140" fmla="*/ 215989 h 1490196"/>
                    <a:gd name="connsiteX141" fmla="*/ 19459 w 2805375"/>
                    <a:gd name="connsiteY141" fmla="*/ 219115 h 1490196"/>
                    <a:gd name="connsiteX142" fmla="*/ 19459 w 2805375"/>
                    <a:gd name="connsiteY142" fmla="*/ 220298 h 1490196"/>
                    <a:gd name="connsiteX143" fmla="*/ 18614 w 2805375"/>
                    <a:gd name="connsiteY143" fmla="*/ 223171 h 1490196"/>
                    <a:gd name="connsiteX144" fmla="*/ 15825 w 2805375"/>
                    <a:gd name="connsiteY144" fmla="*/ 233988 h 1490196"/>
                    <a:gd name="connsiteX145" fmla="*/ 14896 w 2805375"/>
                    <a:gd name="connsiteY145" fmla="*/ 237621 h 1490196"/>
                    <a:gd name="connsiteX146" fmla="*/ 12783 w 2805375"/>
                    <a:gd name="connsiteY146" fmla="*/ 246579 h 1490196"/>
                    <a:gd name="connsiteX147" fmla="*/ 11093 w 2805375"/>
                    <a:gd name="connsiteY147" fmla="*/ 253593 h 1490196"/>
                    <a:gd name="connsiteX148" fmla="*/ 9741 w 2805375"/>
                    <a:gd name="connsiteY148" fmla="*/ 259677 h 1490196"/>
                    <a:gd name="connsiteX149" fmla="*/ 9065 w 2805375"/>
                    <a:gd name="connsiteY149" fmla="*/ 262888 h 1490196"/>
                    <a:gd name="connsiteX150" fmla="*/ 8558 w 2805375"/>
                    <a:gd name="connsiteY150" fmla="*/ 265592 h 1490196"/>
                    <a:gd name="connsiteX151" fmla="*/ 6445 w 2805375"/>
                    <a:gd name="connsiteY151" fmla="*/ 275986 h 1490196"/>
                    <a:gd name="connsiteX152" fmla="*/ 5601 w 2805375"/>
                    <a:gd name="connsiteY152" fmla="*/ 280718 h 1490196"/>
                    <a:gd name="connsiteX153" fmla="*/ 5601 w 2805375"/>
                    <a:gd name="connsiteY153" fmla="*/ 282915 h 1490196"/>
                    <a:gd name="connsiteX154" fmla="*/ 5094 w 2805375"/>
                    <a:gd name="connsiteY154" fmla="*/ 285535 h 1490196"/>
                    <a:gd name="connsiteX155" fmla="*/ 3403 w 2805375"/>
                    <a:gd name="connsiteY155" fmla="*/ 296098 h 1490196"/>
                    <a:gd name="connsiteX156" fmla="*/ 2896 w 2805375"/>
                    <a:gd name="connsiteY156" fmla="*/ 299900 h 1490196"/>
                    <a:gd name="connsiteX157" fmla="*/ 2389 w 2805375"/>
                    <a:gd name="connsiteY157" fmla="*/ 303534 h 1490196"/>
                    <a:gd name="connsiteX158" fmla="*/ 1798 w 2805375"/>
                    <a:gd name="connsiteY158" fmla="*/ 307844 h 1490196"/>
                    <a:gd name="connsiteX159" fmla="*/ 530 w 2805375"/>
                    <a:gd name="connsiteY159" fmla="*/ 319083 h 1490196"/>
                    <a:gd name="connsiteX160" fmla="*/ 530 w 2805375"/>
                    <a:gd name="connsiteY160" fmla="*/ 321026 h 1490196"/>
                    <a:gd name="connsiteX161" fmla="*/ 530 w 2805375"/>
                    <a:gd name="connsiteY161" fmla="*/ 321026 h 1490196"/>
                    <a:gd name="connsiteX162" fmla="*/ -653 w 2805375"/>
                    <a:gd name="connsiteY162" fmla="*/ 335983 h 1490196"/>
                    <a:gd name="connsiteX163" fmla="*/ -653 w 2805375"/>
                    <a:gd name="connsiteY163" fmla="*/ 337251 h 1490196"/>
                    <a:gd name="connsiteX164" fmla="*/ -653 w 2805375"/>
                    <a:gd name="connsiteY164" fmla="*/ 341730 h 1490196"/>
                    <a:gd name="connsiteX165" fmla="*/ -653 w 2805375"/>
                    <a:gd name="connsiteY165" fmla="*/ 350180 h 1490196"/>
                    <a:gd name="connsiteX166" fmla="*/ -653 w 2805375"/>
                    <a:gd name="connsiteY166" fmla="*/ 353476 h 1490196"/>
                    <a:gd name="connsiteX167" fmla="*/ -653 w 2805375"/>
                    <a:gd name="connsiteY167" fmla="*/ 357870 h 1490196"/>
                    <a:gd name="connsiteX168" fmla="*/ -653 w 2805375"/>
                    <a:gd name="connsiteY168" fmla="*/ 362264 h 1490196"/>
                    <a:gd name="connsiteX169" fmla="*/ -653 w 2805375"/>
                    <a:gd name="connsiteY169" fmla="*/ 369869 h 1490196"/>
                    <a:gd name="connsiteX170" fmla="*/ -653 w 2805375"/>
                    <a:gd name="connsiteY170" fmla="*/ 371897 h 1490196"/>
                    <a:gd name="connsiteX171" fmla="*/ -653 w 2805375"/>
                    <a:gd name="connsiteY171" fmla="*/ 372658 h 1490196"/>
                    <a:gd name="connsiteX172" fmla="*/ 108 w 2805375"/>
                    <a:gd name="connsiteY172" fmla="*/ 381700 h 1490196"/>
                    <a:gd name="connsiteX173" fmla="*/ 108 w 2805375"/>
                    <a:gd name="connsiteY173" fmla="*/ 384658 h 1490196"/>
                    <a:gd name="connsiteX174" fmla="*/ 108 w 2805375"/>
                    <a:gd name="connsiteY174" fmla="*/ 386939 h 1490196"/>
                    <a:gd name="connsiteX175" fmla="*/ 108 w 2805375"/>
                    <a:gd name="connsiteY175" fmla="*/ 389558 h 1490196"/>
                    <a:gd name="connsiteX176" fmla="*/ 1375 w 2805375"/>
                    <a:gd name="connsiteY176" fmla="*/ 396657 h 1490196"/>
                    <a:gd name="connsiteX177" fmla="*/ 1375 w 2805375"/>
                    <a:gd name="connsiteY177" fmla="*/ 398178 h 1490196"/>
                    <a:gd name="connsiteX178" fmla="*/ 1375 w 2805375"/>
                    <a:gd name="connsiteY178" fmla="*/ 399783 h 1490196"/>
                    <a:gd name="connsiteX179" fmla="*/ 2136 w 2805375"/>
                    <a:gd name="connsiteY179" fmla="*/ 403079 h 1490196"/>
                    <a:gd name="connsiteX180" fmla="*/ 3910 w 2805375"/>
                    <a:gd name="connsiteY180" fmla="*/ 408825 h 1490196"/>
                    <a:gd name="connsiteX181" fmla="*/ 3910 w 2805375"/>
                    <a:gd name="connsiteY181" fmla="*/ 409839 h 1490196"/>
                    <a:gd name="connsiteX182" fmla="*/ 4333 w 2805375"/>
                    <a:gd name="connsiteY182" fmla="*/ 410853 h 1490196"/>
                    <a:gd name="connsiteX183" fmla="*/ 5516 w 2805375"/>
                    <a:gd name="connsiteY183" fmla="*/ 413980 h 1490196"/>
                    <a:gd name="connsiteX184" fmla="*/ 7629 w 2805375"/>
                    <a:gd name="connsiteY184" fmla="*/ 418628 h 1490196"/>
                    <a:gd name="connsiteX185" fmla="*/ 8305 w 2805375"/>
                    <a:gd name="connsiteY185" fmla="*/ 419811 h 1490196"/>
                    <a:gd name="connsiteX186" fmla="*/ 8896 w 2805375"/>
                    <a:gd name="connsiteY186" fmla="*/ 423698 h 14901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</a:cxnLst>
                  <a:rect l="l" t="t" r="r" b="b"/>
                  <a:pathLst>
                    <a:path w="2805375" h="1490196">
                      <a:moveTo>
                        <a:pt x="8896" y="423698"/>
                      </a:moveTo>
                      <a:cubicBezTo>
                        <a:pt x="9158" y="424180"/>
                        <a:pt x="9471" y="424636"/>
                        <a:pt x="9826" y="425050"/>
                      </a:cubicBezTo>
                      <a:lnTo>
                        <a:pt x="10840" y="426402"/>
                      </a:lnTo>
                      <a:lnTo>
                        <a:pt x="11516" y="427332"/>
                      </a:lnTo>
                      <a:cubicBezTo>
                        <a:pt x="12116" y="428050"/>
                        <a:pt x="12766" y="428726"/>
                        <a:pt x="13459" y="429360"/>
                      </a:cubicBezTo>
                      <a:lnTo>
                        <a:pt x="14136" y="430120"/>
                      </a:lnTo>
                      <a:lnTo>
                        <a:pt x="14136" y="430120"/>
                      </a:lnTo>
                      <a:cubicBezTo>
                        <a:pt x="15116" y="431008"/>
                        <a:pt x="16164" y="431827"/>
                        <a:pt x="17262" y="432571"/>
                      </a:cubicBezTo>
                      <a:lnTo>
                        <a:pt x="17262" y="432571"/>
                      </a:lnTo>
                      <a:lnTo>
                        <a:pt x="18276" y="433162"/>
                      </a:lnTo>
                      <a:lnTo>
                        <a:pt x="20304" y="434346"/>
                      </a:lnTo>
                      <a:lnTo>
                        <a:pt x="21656" y="434937"/>
                      </a:lnTo>
                      <a:lnTo>
                        <a:pt x="2711653" y="1489878"/>
                      </a:lnTo>
                      <a:cubicBezTo>
                        <a:pt x="2709963" y="1489210"/>
                        <a:pt x="2708358" y="1488416"/>
                        <a:pt x="2706752" y="1487511"/>
                      </a:cubicBezTo>
                      <a:cubicBezTo>
                        <a:pt x="2706330" y="1487511"/>
                        <a:pt x="2705823" y="1487004"/>
                        <a:pt x="2705316" y="1486666"/>
                      </a:cubicBezTo>
                      <a:cubicBezTo>
                        <a:pt x="2703457" y="1485534"/>
                        <a:pt x="2701767" y="1484258"/>
                        <a:pt x="2700076" y="1482864"/>
                      </a:cubicBezTo>
                      <a:cubicBezTo>
                        <a:pt x="2699654" y="1482568"/>
                        <a:pt x="2699316" y="1482230"/>
                        <a:pt x="2698978" y="1481850"/>
                      </a:cubicBezTo>
                      <a:cubicBezTo>
                        <a:pt x="2697626" y="1480666"/>
                        <a:pt x="2696274" y="1479399"/>
                        <a:pt x="2694922" y="1477963"/>
                      </a:cubicBezTo>
                      <a:lnTo>
                        <a:pt x="2693316" y="1476188"/>
                      </a:lnTo>
                      <a:cubicBezTo>
                        <a:pt x="2691711" y="1474413"/>
                        <a:pt x="2690190" y="1472554"/>
                        <a:pt x="2688837" y="1470611"/>
                      </a:cubicBezTo>
                      <a:cubicBezTo>
                        <a:pt x="2686218" y="1466935"/>
                        <a:pt x="2683852" y="1463098"/>
                        <a:pt x="2681739" y="1459118"/>
                      </a:cubicBezTo>
                      <a:lnTo>
                        <a:pt x="2680979" y="1457766"/>
                      </a:lnTo>
                      <a:cubicBezTo>
                        <a:pt x="2678951" y="1453710"/>
                        <a:pt x="2677007" y="1449316"/>
                        <a:pt x="2675148" y="1444922"/>
                      </a:cubicBezTo>
                      <a:lnTo>
                        <a:pt x="2674388" y="1442894"/>
                      </a:lnTo>
                      <a:cubicBezTo>
                        <a:pt x="2672613" y="1438415"/>
                        <a:pt x="2671007" y="1433599"/>
                        <a:pt x="2669486" y="1428528"/>
                      </a:cubicBezTo>
                      <a:cubicBezTo>
                        <a:pt x="2669486" y="1427599"/>
                        <a:pt x="2668895" y="1426669"/>
                        <a:pt x="2668641" y="1425655"/>
                      </a:cubicBezTo>
                      <a:cubicBezTo>
                        <a:pt x="2667120" y="1420500"/>
                        <a:pt x="2665768" y="1415092"/>
                        <a:pt x="2664500" y="1409430"/>
                      </a:cubicBezTo>
                      <a:lnTo>
                        <a:pt x="2663993" y="1406895"/>
                      </a:lnTo>
                      <a:cubicBezTo>
                        <a:pt x="2662979" y="1401994"/>
                        <a:pt x="2662050" y="1396924"/>
                        <a:pt x="2661205" y="1391769"/>
                      </a:cubicBezTo>
                      <a:cubicBezTo>
                        <a:pt x="2661205" y="1389910"/>
                        <a:pt x="2660614" y="1388051"/>
                        <a:pt x="2660275" y="1386192"/>
                      </a:cubicBezTo>
                      <a:cubicBezTo>
                        <a:pt x="2659600" y="1381460"/>
                        <a:pt x="2659008" y="1376559"/>
                        <a:pt x="2658416" y="1371573"/>
                      </a:cubicBezTo>
                      <a:cubicBezTo>
                        <a:pt x="2658416" y="1369713"/>
                        <a:pt x="2658416" y="1367939"/>
                        <a:pt x="2657740" y="1365996"/>
                      </a:cubicBezTo>
                      <a:cubicBezTo>
                        <a:pt x="2657064" y="1359151"/>
                        <a:pt x="2656557" y="1352222"/>
                        <a:pt x="2656135" y="1345039"/>
                      </a:cubicBezTo>
                      <a:cubicBezTo>
                        <a:pt x="2656135" y="1344194"/>
                        <a:pt x="2656135" y="1343348"/>
                        <a:pt x="2656135" y="1342588"/>
                      </a:cubicBezTo>
                      <a:cubicBezTo>
                        <a:pt x="2656135" y="1336166"/>
                        <a:pt x="2655628" y="1329659"/>
                        <a:pt x="2655458" y="1323068"/>
                      </a:cubicBezTo>
                      <a:cubicBezTo>
                        <a:pt x="2655458" y="1321547"/>
                        <a:pt x="2655458" y="1320026"/>
                        <a:pt x="2655458" y="1318589"/>
                      </a:cubicBezTo>
                      <a:cubicBezTo>
                        <a:pt x="2655458" y="1311491"/>
                        <a:pt x="2655458" y="1304392"/>
                        <a:pt x="2655458" y="1297210"/>
                      </a:cubicBezTo>
                      <a:lnTo>
                        <a:pt x="2655458" y="1294506"/>
                      </a:lnTo>
                      <a:cubicBezTo>
                        <a:pt x="2655458" y="1287154"/>
                        <a:pt x="2655966" y="1279718"/>
                        <a:pt x="2656388" y="1272197"/>
                      </a:cubicBezTo>
                      <a:lnTo>
                        <a:pt x="2656388" y="1268141"/>
                      </a:lnTo>
                      <a:cubicBezTo>
                        <a:pt x="2656388" y="1262817"/>
                        <a:pt x="2657233" y="1257324"/>
                        <a:pt x="2657656" y="1251916"/>
                      </a:cubicBezTo>
                      <a:cubicBezTo>
                        <a:pt x="2657656" y="1248113"/>
                        <a:pt x="2658332" y="1244395"/>
                        <a:pt x="2658754" y="1240593"/>
                      </a:cubicBezTo>
                      <a:cubicBezTo>
                        <a:pt x="2659430" y="1233494"/>
                        <a:pt x="2660191" y="1226311"/>
                        <a:pt x="2661121" y="1219129"/>
                      </a:cubicBezTo>
                      <a:lnTo>
                        <a:pt x="2661121" y="1217607"/>
                      </a:lnTo>
                      <a:cubicBezTo>
                        <a:pt x="2662219" y="1209157"/>
                        <a:pt x="2663486" y="1200707"/>
                        <a:pt x="2664839" y="1192256"/>
                      </a:cubicBezTo>
                      <a:lnTo>
                        <a:pt x="2664839" y="1191665"/>
                      </a:lnTo>
                      <a:cubicBezTo>
                        <a:pt x="2666360" y="1183215"/>
                        <a:pt x="2667881" y="1174258"/>
                        <a:pt x="2669655" y="1165638"/>
                      </a:cubicBezTo>
                      <a:lnTo>
                        <a:pt x="2669655" y="1165638"/>
                      </a:lnTo>
                      <a:cubicBezTo>
                        <a:pt x="2671430" y="1157188"/>
                        <a:pt x="2673289" y="1148315"/>
                        <a:pt x="2675402" y="1139780"/>
                      </a:cubicBezTo>
                      <a:cubicBezTo>
                        <a:pt x="2675402" y="1139780"/>
                        <a:pt x="2675402" y="1139780"/>
                        <a:pt x="2675402" y="1139188"/>
                      </a:cubicBezTo>
                      <a:cubicBezTo>
                        <a:pt x="2677514" y="1130738"/>
                        <a:pt x="2679711" y="1122288"/>
                        <a:pt x="2682162" y="1113837"/>
                      </a:cubicBezTo>
                      <a:cubicBezTo>
                        <a:pt x="2684105" y="1106993"/>
                        <a:pt x="2686049" y="1100401"/>
                        <a:pt x="2688162" y="1093895"/>
                      </a:cubicBezTo>
                      <a:cubicBezTo>
                        <a:pt x="2688162" y="1093895"/>
                        <a:pt x="2688162" y="1092965"/>
                        <a:pt x="2688162" y="1092458"/>
                      </a:cubicBezTo>
                      <a:cubicBezTo>
                        <a:pt x="2690274" y="1086036"/>
                        <a:pt x="2692302" y="1079867"/>
                        <a:pt x="2694499" y="1073783"/>
                      </a:cubicBezTo>
                      <a:lnTo>
                        <a:pt x="2694499" y="1073191"/>
                      </a:lnTo>
                      <a:cubicBezTo>
                        <a:pt x="2696612" y="1067276"/>
                        <a:pt x="2698809" y="1061530"/>
                        <a:pt x="2701006" y="1056291"/>
                      </a:cubicBezTo>
                      <a:lnTo>
                        <a:pt x="2701513" y="1055023"/>
                      </a:lnTo>
                      <a:cubicBezTo>
                        <a:pt x="2703625" y="1049953"/>
                        <a:pt x="2705738" y="1045051"/>
                        <a:pt x="2707851" y="1040319"/>
                      </a:cubicBezTo>
                      <a:lnTo>
                        <a:pt x="2709456" y="1036770"/>
                      </a:lnTo>
                      <a:cubicBezTo>
                        <a:pt x="2711400" y="1032630"/>
                        <a:pt x="2713344" y="1028320"/>
                        <a:pt x="2715287" y="1024771"/>
                      </a:cubicBezTo>
                      <a:cubicBezTo>
                        <a:pt x="2715625" y="1023934"/>
                        <a:pt x="2716048" y="1023114"/>
                        <a:pt x="2716470" y="1022320"/>
                      </a:cubicBezTo>
                      <a:cubicBezTo>
                        <a:pt x="2717653" y="1020039"/>
                        <a:pt x="2718836" y="1017926"/>
                        <a:pt x="2720019" y="1015729"/>
                      </a:cubicBezTo>
                      <a:cubicBezTo>
                        <a:pt x="2721202" y="1013532"/>
                        <a:pt x="2722892" y="1010405"/>
                        <a:pt x="2724329" y="1007870"/>
                      </a:cubicBezTo>
                      <a:lnTo>
                        <a:pt x="2726272" y="1004828"/>
                      </a:lnTo>
                      <a:cubicBezTo>
                        <a:pt x="2728639" y="1000856"/>
                        <a:pt x="2731004" y="997054"/>
                        <a:pt x="2733455" y="993505"/>
                      </a:cubicBezTo>
                      <a:cubicBezTo>
                        <a:pt x="2734469" y="991984"/>
                        <a:pt x="2735568" y="990547"/>
                        <a:pt x="2736582" y="989110"/>
                      </a:cubicBezTo>
                      <a:cubicBezTo>
                        <a:pt x="2738695" y="986237"/>
                        <a:pt x="2740723" y="983449"/>
                        <a:pt x="2742835" y="980660"/>
                      </a:cubicBezTo>
                      <a:lnTo>
                        <a:pt x="2746131" y="976688"/>
                      </a:lnTo>
                      <a:cubicBezTo>
                        <a:pt x="2748328" y="974153"/>
                        <a:pt x="2750525" y="971787"/>
                        <a:pt x="2752807" y="969590"/>
                      </a:cubicBezTo>
                      <a:cubicBezTo>
                        <a:pt x="2753652" y="968661"/>
                        <a:pt x="2754581" y="967647"/>
                        <a:pt x="2755511" y="966801"/>
                      </a:cubicBezTo>
                      <a:cubicBezTo>
                        <a:pt x="2758468" y="963987"/>
                        <a:pt x="2761595" y="961393"/>
                        <a:pt x="2764890" y="959027"/>
                      </a:cubicBezTo>
                      <a:lnTo>
                        <a:pt x="2766074" y="958267"/>
                      </a:lnTo>
                      <a:cubicBezTo>
                        <a:pt x="2768778" y="956458"/>
                        <a:pt x="2771567" y="954869"/>
                        <a:pt x="2774524" y="953534"/>
                      </a:cubicBezTo>
                      <a:lnTo>
                        <a:pt x="2777566" y="952182"/>
                      </a:lnTo>
                      <a:cubicBezTo>
                        <a:pt x="2779594" y="951329"/>
                        <a:pt x="2781707" y="950619"/>
                        <a:pt x="2783904" y="950070"/>
                      </a:cubicBezTo>
                      <a:lnTo>
                        <a:pt x="2787115" y="949394"/>
                      </a:lnTo>
                      <a:cubicBezTo>
                        <a:pt x="2789143" y="949022"/>
                        <a:pt x="2791255" y="948853"/>
                        <a:pt x="2793368" y="948887"/>
                      </a:cubicBezTo>
                      <a:lnTo>
                        <a:pt x="2796241" y="948887"/>
                      </a:lnTo>
                      <a:cubicBezTo>
                        <a:pt x="2799114" y="949132"/>
                        <a:pt x="2801988" y="949757"/>
                        <a:pt x="2804692" y="950746"/>
                      </a:cubicBezTo>
                      <a:lnTo>
                        <a:pt x="161003" y="927"/>
                      </a:lnTo>
                      <a:cubicBezTo>
                        <a:pt x="158906" y="192"/>
                        <a:pt x="156709" y="-205"/>
                        <a:pt x="154496" y="-256"/>
                      </a:cubicBezTo>
                      <a:cubicBezTo>
                        <a:pt x="153794" y="-340"/>
                        <a:pt x="153085" y="-340"/>
                        <a:pt x="152383" y="-256"/>
                      </a:cubicBezTo>
                      <a:cubicBezTo>
                        <a:pt x="150735" y="-247"/>
                        <a:pt x="149096" y="-79"/>
                        <a:pt x="147482" y="251"/>
                      </a:cubicBezTo>
                      <a:lnTo>
                        <a:pt x="144947" y="927"/>
                      </a:lnTo>
                      <a:cubicBezTo>
                        <a:pt x="143214" y="1468"/>
                        <a:pt x="141524" y="2110"/>
                        <a:pt x="139877" y="2871"/>
                      </a:cubicBezTo>
                      <a:lnTo>
                        <a:pt x="137426" y="3969"/>
                      </a:lnTo>
                      <a:cubicBezTo>
                        <a:pt x="135051" y="5195"/>
                        <a:pt x="132770" y="6581"/>
                        <a:pt x="130581" y="8110"/>
                      </a:cubicBezTo>
                      <a:lnTo>
                        <a:pt x="129567" y="8701"/>
                      </a:lnTo>
                      <a:cubicBezTo>
                        <a:pt x="126635" y="10721"/>
                        <a:pt x="123821" y="12893"/>
                        <a:pt x="121117" y="15208"/>
                      </a:cubicBezTo>
                      <a:lnTo>
                        <a:pt x="118666" y="17490"/>
                      </a:lnTo>
                      <a:cubicBezTo>
                        <a:pt x="116722" y="19349"/>
                        <a:pt x="114779" y="21377"/>
                        <a:pt x="112751" y="23489"/>
                      </a:cubicBezTo>
                      <a:lnTo>
                        <a:pt x="109709" y="26701"/>
                      </a:lnTo>
                      <a:lnTo>
                        <a:pt x="103963" y="33545"/>
                      </a:lnTo>
                      <a:lnTo>
                        <a:pt x="101005" y="37095"/>
                      </a:lnTo>
                      <a:cubicBezTo>
                        <a:pt x="98723" y="40052"/>
                        <a:pt x="96442" y="43179"/>
                        <a:pt x="94075" y="46475"/>
                      </a:cubicBezTo>
                      <a:cubicBezTo>
                        <a:pt x="93568" y="47151"/>
                        <a:pt x="93061" y="47742"/>
                        <a:pt x="92639" y="48418"/>
                      </a:cubicBezTo>
                      <a:lnTo>
                        <a:pt x="92639" y="48925"/>
                      </a:lnTo>
                      <a:lnTo>
                        <a:pt x="88329" y="55432"/>
                      </a:lnTo>
                      <a:cubicBezTo>
                        <a:pt x="87231" y="57038"/>
                        <a:pt x="86132" y="58559"/>
                        <a:pt x="85118" y="60249"/>
                      </a:cubicBezTo>
                      <a:lnTo>
                        <a:pt x="85118" y="60756"/>
                      </a:lnTo>
                      <a:lnTo>
                        <a:pt x="83851" y="62784"/>
                      </a:lnTo>
                      <a:cubicBezTo>
                        <a:pt x="82414" y="65150"/>
                        <a:pt x="80978" y="67431"/>
                        <a:pt x="79541" y="69882"/>
                      </a:cubicBezTo>
                      <a:lnTo>
                        <a:pt x="78020" y="72586"/>
                      </a:lnTo>
                      <a:cubicBezTo>
                        <a:pt x="77412" y="73516"/>
                        <a:pt x="76845" y="74471"/>
                        <a:pt x="76330" y="75459"/>
                      </a:cubicBezTo>
                      <a:cubicBezTo>
                        <a:pt x="75654" y="76558"/>
                        <a:pt x="75062" y="77572"/>
                        <a:pt x="74471" y="78755"/>
                      </a:cubicBezTo>
                      <a:cubicBezTo>
                        <a:pt x="72950" y="81375"/>
                        <a:pt x="71513" y="84079"/>
                        <a:pt x="69992" y="86783"/>
                      </a:cubicBezTo>
                      <a:lnTo>
                        <a:pt x="69992" y="87459"/>
                      </a:lnTo>
                      <a:lnTo>
                        <a:pt x="69485" y="88473"/>
                      </a:lnTo>
                      <a:lnTo>
                        <a:pt x="66274" y="94557"/>
                      </a:lnTo>
                      <a:lnTo>
                        <a:pt x="62471" y="102162"/>
                      </a:lnTo>
                      <a:lnTo>
                        <a:pt x="62471" y="102162"/>
                      </a:lnTo>
                      <a:lnTo>
                        <a:pt x="62471" y="102670"/>
                      </a:lnTo>
                      <a:lnTo>
                        <a:pt x="59345" y="109091"/>
                      </a:lnTo>
                      <a:cubicBezTo>
                        <a:pt x="58246" y="111458"/>
                        <a:pt x="57063" y="113908"/>
                        <a:pt x="55964" y="116443"/>
                      </a:cubicBezTo>
                      <a:cubicBezTo>
                        <a:pt x="55964" y="116443"/>
                        <a:pt x="55542" y="117289"/>
                        <a:pt x="55373" y="117796"/>
                      </a:cubicBezTo>
                      <a:lnTo>
                        <a:pt x="54782" y="118979"/>
                      </a:lnTo>
                      <a:lnTo>
                        <a:pt x="52753" y="123626"/>
                      </a:lnTo>
                      <a:cubicBezTo>
                        <a:pt x="51655" y="125992"/>
                        <a:pt x="50641" y="128359"/>
                        <a:pt x="49627" y="130724"/>
                      </a:cubicBezTo>
                      <a:cubicBezTo>
                        <a:pt x="48613" y="133091"/>
                        <a:pt x="48359" y="133682"/>
                        <a:pt x="47768" y="135119"/>
                      </a:cubicBezTo>
                      <a:cubicBezTo>
                        <a:pt x="47176" y="136555"/>
                        <a:pt x="47007" y="136893"/>
                        <a:pt x="46669" y="137823"/>
                      </a:cubicBezTo>
                      <a:cubicBezTo>
                        <a:pt x="46331" y="138752"/>
                        <a:pt x="44810" y="142217"/>
                        <a:pt x="43965" y="144498"/>
                      </a:cubicBezTo>
                      <a:cubicBezTo>
                        <a:pt x="43120" y="146780"/>
                        <a:pt x="42190" y="148893"/>
                        <a:pt x="41261" y="151175"/>
                      </a:cubicBezTo>
                      <a:lnTo>
                        <a:pt x="39487" y="155822"/>
                      </a:lnTo>
                      <a:lnTo>
                        <a:pt x="39487" y="156329"/>
                      </a:lnTo>
                      <a:lnTo>
                        <a:pt x="39487" y="156921"/>
                      </a:lnTo>
                      <a:cubicBezTo>
                        <a:pt x="38810" y="158864"/>
                        <a:pt x="38050" y="160723"/>
                        <a:pt x="37374" y="162582"/>
                      </a:cubicBezTo>
                      <a:cubicBezTo>
                        <a:pt x="36698" y="164442"/>
                        <a:pt x="35937" y="166385"/>
                        <a:pt x="35261" y="168328"/>
                      </a:cubicBezTo>
                      <a:lnTo>
                        <a:pt x="33571" y="173145"/>
                      </a:lnTo>
                      <a:lnTo>
                        <a:pt x="32135" y="177201"/>
                      </a:lnTo>
                      <a:lnTo>
                        <a:pt x="32135" y="177201"/>
                      </a:lnTo>
                      <a:lnTo>
                        <a:pt x="32135" y="177624"/>
                      </a:lnTo>
                      <a:cubicBezTo>
                        <a:pt x="31627" y="179230"/>
                        <a:pt x="31120" y="180751"/>
                        <a:pt x="30529" y="182356"/>
                      </a:cubicBezTo>
                      <a:lnTo>
                        <a:pt x="29008" y="187004"/>
                      </a:lnTo>
                      <a:cubicBezTo>
                        <a:pt x="28501" y="188525"/>
                        <a:pt x="27994" y="189961"/>
                        <a:pt x="27571" y="191482"/>
                      </a:cubicBezTo>
                      <a:cubicBezTo>
                        <a:pt x="27149" y="193003"/>
                        <a:pt x="26642" y="194440"/>
                        <a:pt x="26135" y="195877"/>
                      </a:cubicBezTo>
                      <a:cubicBezTo>
                        <a:pt x="25628" y="197313"/>
                        <a:pt x="25713" y="197398"/>
                        <a:pt x="25459" y="198158"/>
                      </a:cubicBezTo>
                      <a:lnTo>
                        <a:pt x="25459" y="198581"/>
                      </a:lnTo>
                      <a:lnTo>
                        <a:pt x="24952" y="200356"/>
                      </a:lnTo>
                      <a:lnTo>
                        <a:pt x="23431" y="205256"/>
                      </a:lnTo>
                      <a:cubicBezTo>
                        <a:pt x="22924" y="207031"/>
                        <a:pt x="22332" y="208806"/>
                        <a:pt x="21825" y="210665"/>
                      </a:cubicBezTo>
                      <a:lnTo>
                        <a:pt x="20304" y="215989"/>
                      </a:lnTo>
                      <a:cubicBezTo>
                        <a:pt x="20304" y="217087"/>
                        <a:pt x="19713" y="218101"/>
                        <a:pt x="19459" y="219115"/>
                      </a:cubicBezTo>
                      <a:lnTo>
                        <a:pt x="19459" y="220298"/>
                      </a:lnTo>
                      <a:cubicBezTo>
                        <a:pt x="19459" y="221228"/>
                        <a:pt x="18952" y="222242"/>
                        <a:pt x="18614" y="223171"/>
                      </a:cubicBezTo>
                      <a:cubicBezTo>
                        <a:pt x="17685" y="226805"/>
                        <a:pt x="16671" y="230439"/>
                        <a:pt x="15825" y="233988"/>
                      </a:cubicBezTo>
                      <a:lnTo>
                        <a:pt x="14896" y="237621"/>
                      </a:lnTo>
                      <a:cubicBezTo>
                        <a:pt x="14136" y="240579"/>
                        <a:pt x="13459" y="243621"/>
                        <a:pt x="12783" y="246579"/>
                      </a:cubicBezTo>
                      <a:cubicBezTo>
                        <a:pt x="12107" y="249536"/>
                        <a:pt x="11600" y="251226"/>
                        <a:pt x="11093" y="253593"/>
                      </a:cubicBezTo>
                      <a:cubicBezTo>
                        <a:pt x="10586" y="255958"/>
                        <a:pt x="10248" y="257649"/>
                        <a:pt x="9741" y="259677"/>
                      </a:cubicBezTo>
                      <a:cubicBezTo>
                        <a:pt x="9234" y="261705"/>
                        <a:pt x="9319" y="261789"/>
                        <a:pt x="9065" y="262888"/>
                      </a:cubicBezTo>
                      <a:lnTo>
                        <a:pt x="8558" y="265592"/>
                      </a:lnTo>
                      <a:cubicBezTo>
                        <a:pt x="7798" y="269056"/>
                        <a:pt x="7122" y="272521"/>
                        <a:pt x="6445" y="275986"/>
                      </a:cubicBezTo>
                      <a:cubicBezTo>
                        <a:pt x="6445" y="277591"/>
                        <a:pt x="5938" y="279197"/>
                        <a:pt x="5601" y="280718"/>
                      </a:cubicBezTo>
                      <a:cubicBezTo>
                        <a:pt x="5262" y="282239"/>
                        <a:pt x="5601" y="282155"/>
                        <a:pt x="5601" y="282915"/>
                      </a:cubicBezTo>
                      <a:lnTo>
                        <a:pt x="5094" y="285535"/>
                      </a:lnTo>
                      <a:cubicBezTo>
                        <a:pt x="4502" y="289084"/>
                        <a:pt x="3910" y="292633"/>
                        <a:pt x="3403" y="296098"/>
                      </a:cubicBezTo>
                      <a:lnTo>
                        <a:pt x="2896" y="299900"/>
                      </a:lnTo>
                      <a:lnTo>
                        <a:pt x="2389" y="303534"/>
                      </a:lnTo>
                      <a:cubicBezTo>
                        <a:pt x="2389" y="304970"/>
                        <a:pt x="1967" y="306407"/>
                        <a:pt x="1798" y="307844"/>
                      </a:cubicBezTo>
                      <a:cubicBezTo>
                        <a:pt x="1291" y="311646"/>
                        <a:pt x="868" y="315365"/>
                        <a:pt x="530" y="319083"/>
                      </a:cubicBezTo>
                      <a:lnTo>
                        <a:pt x="530" y="321026"/>
                      </a:lnTo>
                      <a:lnTo>
                        <a:pt x="530" y="321026"/>
                      </a:lnTo>
                      <a:cubicBezTo>
                        <a:pt x="23" y="326181"/>
                        <a:pt x="-315" y="331167"/>
                        <a:pt x="-653" y="335983"/>
                      </a:cubicBezTo>
                      <a:cubicBezTo>
                        <a:pt x="-610" y="336406"/>
                        <a:pt x="-610" y="336828"/>
                        <a:pt x="-653" y="337251"/>
                      </a:cubicBezTo>
                      <a:cubicBezTo>
                        <a:pt x="-653" y="338772"/>
                        <a:pt x="-653" y="340209"/>
                        <a:pt x="-653" y="341730"/>
                      </a:cubicBezTo>
                      <a:cubicBezTo>
                        <a:pt x="-653" y="343251"/>
                        <a:pt x="-653" y="347307"/>
                        <a:pt x="-653" y="350180"/>
                      </a:cubicBezTo>
                      <a:cubicBezTo>
                        <a:pt x="-653" y="351279"/>
                        <a:pt x="-653" y="352377"/>
                        <a:pt x="-653" y="353476"/>
                      </a:cubicBezTo>
                      <a:cubicBezTo>
                        <a:pt x="-653" y="354574"/>
                        <a:pt x="-653" y="356433"/>
                        <a:pt x="-653" y="357870"/>
                      </a:cubicBezTo>
                      <a:cubicBezTo>
                        <a:pt x="-653" y="359307"/>
                        <a:pt x="-653" y="360828"/>
                        <a:pt x="-653" y="362264"/>
                      </a:cubicBezTo>
                      <a:cubicBezTo>
                        <a:pt x="-653" y="363700"/>
                        <a:pt x="-653" y="367334"/>
                        <a:pt x="-653" y="369869"/>
                      </a:cubicBezTo>
                      <a:cubicBezTo>
                        <a:pt x="-695" y="370545"/>
                        <a:pt x="-695" y="371221"/>
                        <a:pt x="-653" y="371897"/>
                      </a:cubicBezTo>
                      <a:lnTo>
                        <a:pt x="-653" y="372658"/>
                      </a:lnTo>
                      <a:cubicBezTo>
                        <a:pt x="-653" y="375784"/>
                        <a:pt x="-230" y="378742"/>
                        <a:pt x="108" y="381700"/>
                      </a:cubicBezTo>
                      <a:cubicBezTo>
                        <a:pt x="108" y="382714"/>
                        <a:pt x="108" y="383728"/>
                        <a:pt x="108" y="384658"/>
                      </a:cubicBezTo>
                      <a:cubicBezTo>
                        <a:pt x="65" y="385418"/>
                        <a:pt x="65" y="386179"/>
                        <a:pt x="108" y="386939"/>
                      </a:cubicBezTo>
                      <a:cubicBezTo>
                        <a:pt x="108" y="387784"/>
                        <a:pt x="108" y="388714"/>
                        <a:pt x="108" y="389558"/>
                      </a:cubicBezTo>
                      <a:cubicBezTo>
                        <a:pt x="446" y="391984"/>
                        <a:pt x="868" y="394350"/>
                        <a:pt x="1375" y="396657"/>
                      </a:cubicBezTo>
                      <a:cubicBezTo>
                        <a:pt x="1333" y="397164"/>
                        <a:pt x="1333" y="397671"/>
                        <a:pt x="1375" y="398178"/>
                      </a:cubicBezTo>
                      <a:cubicBezTo>
                        <a:pt x="1375" y="398769"/>
                        <a:pt x="1375" y="399276"/>
                        <a:pt x="1375" y="399783"/>
                      </a:cubicBezTo>
                      <a:lnTo>
                        <a:pt x="2136" y="403079"/>
                      </a:lnTo>
                      <a:cubicBezTo>
                        <a:pt x="2727" y="405107"/>
                        <a:pt x="3234" y="406966"/>
                        <a:pt x="3910" y="408825"/>
                      </a:cubicBezTo>
                      <a:cubicBezTo>
                        <a:pt x="3910" y="408825"/>
                        <a:pt x="3910" y="409417"/>
                        <a:pt x="3910" y="409839"/>
                      </a:cubicBezTo>
                      <a:cubicBezTo>
                        <a:pt x="4012" y="410194"/>
                        <a:pt x="4155" y="410532"/>
                        <a:pt x="4333" y="410853"/>
                      </a:cubicBezTo>
                      <a:cubicBezTo>
                        <a:pt x="4333" y="411952"/>
                        <a:pt x="5094" y="412966"/>
                        <a:pt x="5516" y="413980"/>
                      </a:cubicBezTo>
                      <a:cubicBezTo>
                        <a:pt x="5938" y="414994"/>
                        <a:pt x="6868" y="417191"/>
                        <a:pt x="7629" y="418628"/>
                      </a:cubicBezTo>
                      <a:cubicBezTo>
                        <a:pt x="8389" y="420064"/>
                        <a:pt x="7629" y="419473"/>
                        <a:pt x="8305" y="419811"/>
                      </a:cubicBezTo>
                      <a:cubicBezTo>
                        <a:pt x="8381" y="421121"/>
                        <a:pt x="8575" y="422422"/>
                        <a:pt x="8896" y="423698"/>
                      </a:cubicBezTo>
                      <a:close/>
                    </a:path>
                  </a:pathLst>
                </a:custGeom>
                <a:solidFill>
                  <a:srgbClr val="79C3FB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18" name="">
                  <a:extLst>
                    <a:ext uri="{FF2B5EF4-FFF2-40B4-BE49-F238E27FC236}">
                      <a16:creationId xmlns:a16="http://schemas.microsoft.com/office/drawing/2014/main" id="{4343425D-69E9-4253-AB80-247ABF6440CE}"/>
                    </a:ext>
                  </a:extLst>
                </p:cNvPr>
                <p:cNvSpPr/>
                <p:nvPr/>
              </p:nvSpPr>
              <p:spPr>
                <a:xfrm flipH="1">
                  <a:off x="9825525" y="3287605"/>
                  <a:ext cx="2734561" cy="1378926"/>
                </a:xfrm>
                <a:custGeom>
                  <a:avLst/>
                  <a:gdLst>
                    <a:gd name="connsiteX0" fmla="*/ 2712837 w 2734561"/>
                    <a:gd name="connsiteY0" fmla="*/ 1378608 h 1378926"/>
                    <a:gd name="connsiteX1" fmla="*/ 22840 w 2734561"/>
                    <a:gd name="connsiteY1" fmla="*/ 323667 h 1378926"/>
                    <a:gd name="connsiteX2" fmla="*/ 21487 w 2734561"/>
                    <a:gd name="connsiteY2" fmla="*/ 323076 h 1378926"/>
                    <a:gd name="connsiteX3" fmla="*/ 19459 w 2734561"/>
                    <a:gd name="connsiteY3" fmla="*/ 321893 h 1378926"/>
                    <a:gd name="connsiteX4" fmla="*/ 18445 w 2734561"/>
                    <a:gd name="connsiteY4" fmla="*/ 321301 h 1378926"/>
                    <a:gd name="connsiteX5" fmla="*/ 18445 w 2734561"/>
                    <a:gd name="connsiteY5" fmla="*/ 321301 h 1378926"/>
                    <a:gd name="connsiteX6" fmla="*/ 15319 w 2734561"/>
                    <a:gd name="connsiteY6" fmla="*/ 318851 h 1378926"/>
                    <a:gd name="connsiteX7" fmla="*/ 15319 w 2734561"/>
                    <a:gd name="connsiteY7" fmla="*/ 318851 h 1378926"/>
                    <a:gd name="connsiteX8" fmla="*/ 14643 w 2734561"/>
                    <a:gd name="connsiteY8" fmla="*/ 318090 h 1378926"/>
                    <a:gd name="connsiteX9" fmla="*/ 12699 w 2734561"/>
                    <a:gd name="connsiteY9" fmla="*/ 316062 h 1378926"/>
                    <a:gd name="connsiteX10" fmla="*/ 12023 w 2734561"/>
                    <a:gd name="connsiteY10" fmla="*/ 315132 h 1378926"/>
                    <a:gd name="connsiteX11" fmla="*/ 11009 w 2734561"/>
                    <a:gd name="connsiteY11" fmla="*/ 313780 h 1378926"/>
                    <a:gd name="connsiteX12" fmla="*/ 10080 w 2734561"/>
                    <a:gd name="connsiteY12" fmla="*/ 312428 h 1378926"/>
                    <a:gd name="connsiteX13" fmla="*/ 8305 w 2734561"/>
                    <a:gd name="connsiteY13" fmla="*/ 309470 h 1378926"/>
                    <a:gd name="connsiteX14" fmla="*/ 7629 w 2734561"/>
                    <a:gd name="connsiteY14" fmla="*/ 308288 h 1378926"/>
                    <a:gd name="connsiteX15" fmla="*/ 5516 w 2734561"/>
                    <a:gd name="connsiteY15" fmla="*/ 303640 h 1378926"/>
                    <a:gd name="connsiteX16" fmla="*/ 4333 w 2734561"/>
                    <a:gd name="connsiteY16" fmla="*/ 300513 h 1378926"/>
                    <a:gd name="connsiteX17" fmla="*/ 3910 w 2734561"/>
                    <a:gd name="connsiteY17" fmla="*/ 299499 h 1378926"/>
                    <a:gd name="connsiteX18" fmla="*/ 3910 w 2734561"/>
                    <a:gd name="connsiteY18" fmla="*/ 298485 h 1378926"/>
                    <a:gd name="connsiteX19" fmla="*/ 2136 w 2734561"/>
                    <a:gd name="connsiteY19" fmla="*/ 292739 h 1378926"/>
                    <a:gd name="connsiteX20" fmla="*/ 1375 w 2734561"/>
                    <a:gd name="connsiteY20" fmla="*/ 289443 h 1378926"/>
                    <a:gd name="connsiteX21" fmla="*/ 1375 w 2734561"/>
                    <a:gd name="connsiteY21" fmla="*/ 287837 h 1378926"/>
                    <a:gd name="connsiteX22" fmla="*/ 1375 w 2734561"/>
                    <a:gd name="connsiteY22" fmla="*/ 286316 h 1378926"/>
                    <a:gd name="connsiteX23" fmla="*/ 108 w 2734561"/>
                    <a:gd name="connsiteY23" fmla="*/ 279218 h 1378926"/>
                    <a:gd name="connsiteX24" fmla="*/ 108 w 2734561"/>
                    <a:gd name="connsiteY24" fmla="*/ 276599 h 1378926"/>
                    <a:gd name="connsiteX25" fmla="*/ 108 w 2734561"/>
                    <a:gd name="connsiteY25" fmla="*/ 274317 h 1378926"/>
                    <a:gd name="connsiteX26" fmla="*/ 108 w 2734561"/>
                    <a:gd name="connsiteY26" fmla="*/ 271360 h 1378926"/>
                    <a:gd name="connsiteX27" fmla="*/ -653 w 2734561"/>
                    <a:gd name="connsiteY27" fmla="*/ 262318 h 1378926"/>
                    <a:gd name="connsiteX28" fmla="*/ -653 w 2734561"/>
                    <a:gd name="connsiteY28" fmla="*/ 261557 h 1378926"/>
                    <a:gd name="connsiteX29" fmla="*/ -653 w 2734561"/>
                    <a:gd name="connsiteY29" fmla="*/ 259529 h 1378926"/>
                    <a:gd name="connsiteX30" fmla="*/ -653 w 2734561"/>
                    <a:gd name="connsiteY30" fmla="*/ 251923 h 1378926"/>
                    <a:gd name="connsiteX31" fmla="*/ -653 w 2734561"/>
                    <a:gd name="connsiteY31" fmla="*/ 247530 h 1378926"/>
                    <a:gd name="connsiteX32" fmla="*/ -653 w 2734561"/>
                    <a:gd name="connsiteY32" fmla="*/ 243135 h 1378926"/>
                    <a:gd name="connsiteX33" fmla="*/ -653 w 2734561"/>
                    <a:gd name="connsiteY33" fmla="*/ 239840 h 1378926"/>
                    <a:gd name="connsiteX34" fmla="*/ -653 w 2734561"/>
                    <a:gd name="connsiteY34" fmla="*/ 231389 h 1378926"/>
                    <a:gd name="connsiteX35" fmla="*/ -653 w 2734561"/>
                    <a:gd name="connsiteY35" fmla="*/ 226911 h 1378926"/>
                    <a:gd name="connsiteX36" fmla="*/ -653 w 2734561"/>
                    <a:gd name="connsiteY36" fmla="*/ 225643 h 1378926"/>
                    <a:gd name="connsiteX37" fmla="*/ 531 w 2734561"/>
                    <a:gd name="connsiteY37" fmla="*/ 210686 h 1378926"/>
                    <a:gd name="connsiteX38" fmla="*/ 531 w 2734561"/>
                    <a:gd name="connsiteY38" fmla="*/ 210686 h 1378926"/>
                    <a:gd name="connsiteX39" fmla="*/ 531 w 2734561"/>
                    <a:gd name="connsiteY39" fmla="*/ 208742 h 1378926"/>
                    <a:gd name="connsiteX40" fmla="*/ 1798 w 2734561"/>
                    <a:gd name="connsiteY40" fmla="*/ 197503 h 1378926"/>
                    <a:gd name="connsiteX41" fmla="*/ 2389 w 2734561"/>
                    <a:gd name="connsiteY41" fmla="*/ 193194 h 1378926"/>
                    <a:gd name="connsiteX42" fmla="*/ 2896 w 2734561"/>
                    <a:gd name="connsiteY42" fmla="*/ 189560 h 1378926"/>
                    <a:gd name="connsiteX43" fmla="*/ 3403 w 2734561"/>
                    <a:gd name="connsiteY43" fmla="*/ 185758 h 1378926"/>
                    <a:gd name="connsiteX44" fmla="*/ 5094 w 2734561"/>
                    <a:gd name="connsiteY44" fmla="*/ 175195 h 1378926"/>
                    <a:gd name="connsiteX45" fmla="*/ 5601 w 2734561"/>
                    <a:gd name="connsiteY45" fmla="*/ 172575 h 1378926"/>
                    <a:gd name="connsiteX46" fmla="*/ 5601 w 2734561"/>
                    <a:gd name="connsiteY46" fmla="*/ 170378 h 1378926"/>
                    <a:gd name="connsiteX47" fmla="*/ 6446 w 2734561"/>
                    <a:gd name="connsiteY47" fmla="*/ 165646 h 1378926"/>
                    <a:gd name="connsiteX48" fmla="*/ 8559 w 2734561"/>
                    <a:gd name="connsiteY48" fmla="*/ 155252 h 1378926"/>
                    <a:gd name="connsiteX49" fmla="*/ 9066 w 2734561"/>
                    <a:gd name="connsiteY49" fmla="*/ 152548 h 1378926"/>
                    <a:gd name="connsiteX50" fmla="*/ 9741 w 2734561"/>
                    <a:gd name="connsiteY50" fmla="*/ 149337 h 1378926"/>
                    <a:gd name="connsiteX51" fmla="*/ 11094 w 2734561"/>
                    <a:gd name="connsiteY51" fmla="*/ 143252 h 1378926"/>
                    <a:gd name="connsiteX52" fmla="*/ 12784 w 2734561"/>
                    <a:gd name="connsiteY52" fmla="*/ 136238 h 1378926"/>
                    <a:gd name="connsiteX53" fmla="*/ 14896 w 2734561"/>
                    <a:gd name="connsiteY53" fmla="*/ 127281 h 1378926"/>
                    <a:gd name="connsiteX54" fmla="*/ 15826 w 2734561"/>
                    <a:gd name="connsiteY54" fmla="*/ 123647 h 1378926"/>
                    <a:gd name="connsiteX55" fmla="*/ 18615 w 2734561"/>
                    <a:gd name="connsiteY55" fmla="*/ 112831 h 1378926"/>
                    <a:gd name="connsiteX56" fmla="*/ 19459 w 2734561"/>
                    <a:gd name="connsiteY56" fmla="*/ 109958 h 1378926"/>
                    <a:gd name="connsiteX57" fmla="*/ 19459 w 2734561"/>
                    <a:gd name="connsiteY57" fmla="*/ 108775 h 1378926"/>
                    <a:gd name="connsiteX58" fmla="*/ 20304 w 2734561"/>
                    <a:gd name="connsiteY58" fmla="*/ 105648 h 1378926"/>
                    <a:gd name="connsiteX59" fmla="*/ 21825 w 2734561"/>
                    <a:gd name="connsiteY59" fmla="*/ 100324 h 1378926"/>
                    <a:gd name="connsiteX60" fmla="*/ 23431 w 2734561"/>
                    <a:gd name="connsiteY60" fmla="*/ 94917 h 1378926"/>
                    <a:gd name="connsiteX61" fmla="*/ 24952 w 2734561"/>
                    <a:gd name="connsiteY61" fmla="*/ 90015 h 1378926"/>
                    <a:gd name="connsiteX62" fmla="*/ 25459 w 2734561"/>
                    <a:gd name="connsiteY62" fmla="*/ 88240 h 1378926"/>
                    <a:gd name="connsiteX63" fmla="*/ 25459 w 2734561"/>
                    <a:gd name="connsiteY63" fmla="*/ 87818 h 1378926"/>
                    <a:gd name="connsiteX64" fmla="*/ 26135 w 2734561"/>
                    <a:gd name="connsiteY64" fmla="*/ 85536 h 1378926"/>
                    <a:gd name="connsiteX65" fmla="*/ 27572 w 2734561"/>
                    <a:gd name="connsiteY65" fmla="*/ 81142 h 1378926"/>
                    <a:gd name="connsiteX66" fmla="*/ 29008 w 2734561"/>
                    <a:gd name="connsiteY66" fmla="*/ 76663 h 1378926"/>
                    <a:gd name="connsiteX67" fmla="*/ 30529 w 2734561"/>
                    <a:gd name="connsiteY67" fmla="*/ 72016 h 1378926"/>
                    <a:gd name="connsiteX68" fmla="*/ 32135 w 2734561"/>
                    <a:gd name="connsiteY68" fmla="*/ 67284 h 1378926"/>
                    <a:gd name="connsiteX69" fmla="*/ 32135 w 2734561"/>
                    <a:gd name="connsiteY69" fmla="*/ 66861 h 1378926"/>
                    <a:gd name="connsiteX70" fmla="*/ 32135 w 2734561"/>
                    <a:gd name="connsiteY70" fmla="*/ 66861 h 1378926"/>
                    <a:gd name="connsiteX71" fmla="*/ 33571 w 2734561"/>
                    <a:gd name="connsiteY71" fmla="*/ 62805 h 1378926"/>
                    <a:gd name="connsiteX72" fmla="*/ 35261 w 2734561"/>
                    <a:gd name="connsiteY72" fmla="*/ 57989 h 1378926"/>
                    <a:gd name="connsiteX73" fmla="*/ 37374 w 2734561"/>
                    <a:gd name="connsiteY73" fmla="*/ 52242 h 1378926"/>
                    <a:gd name="connsiteX74" fmla="*/ 39487 w 2734561"/>
                    <a:gd name="connsiteY74" fmla="*/ 46580 h 1378926"/>
                    <a:gd name="connsiteX75" fmla="*/ 39487 w 2734561"/>
                    <a:gd name="connsiteY75" fmla="*/ 45989 h 1378926"/>
                    <a:gd name="connsiteX76" fmla="*/ 39487 w 2734561"/>
                    <a:gd name="connsiteY76" fmla="*/ 45482 h 1378926"/>
                    <a:gd name="connsiteX77" fmla="*/ 41261 w 2734561"/>
                    <a:gd name="connsiteY77" fmla="*/ 40834 h 1378926"/>
                    <a:gd name="connsiteX78" fmla="*/ 43966 w 2734561"/>
                    <a:gd name="connsiteY78" fmla="*/ 34159 h 1378926"/>
                    <a:gd name="connsiteX79" fmla="*/ 46669 w 2734561"/>
                    <a:gd name="connsiteY79" fmla="*/ 27482 h 1378926"/>
                    <a:gd name="connsiteX80" fmla="*/ 47768 w 2734561"/>
                    <a:gd name="connsiteY80" fmla="*/ 24779 h 1378926"/>
                    <a:gd name="connsiteX81" fmla="*/ 49627 w 2734561"/>
                    <a:gd name="connsiteY81" fmla="*/ 20384 h 1378926"/>
                    <a:gd name="connsiteX82" fmla="*/ 52754 w 2734561"/>
                    <a:gd name="connsiteY82" fmla="*/ 13286 h 1378926"/>
                    <a:gd name="connsiteX83" fmla="*/ 54782 w 2734561"/>
                    <a:gd name="connsiteY83" fmla="*/ 8638 h 1378926"/>
                    <a:gd name="connsiteX84" fmla="*/ 55373 w 2734561"/>
                    <a:gd name="connsiteY84" fmla="*/ 7455 h 1378926"/>
                    <a:gd name="connsiteX85" fmla="*/ 55965 w 2734561"/>
                    <a:gd name="connsiteY85" fmla="*/ 6103 h 1378926"/>
                    <a:gd name="connsiteX86" fmla="*/ 58922 w 2734561"/>
                    <a:gd name="connsiteY86" fmla="*/ -319 h 1378926"/>
                    <a:gd name="connsiteX87" fmla="*/ 2733878 w 2734561"/>
                    <a:gd name="connsiteY87" fmla="*/ 1004511 h 1378926"/>
                    <a:gd name="connsiteX88" fmla="*/ 2712837 w 2734561"/>
                    <a:gd name="connsiteY88" fmla="*/ 1378608 h 13789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</a:cxnLst>
                  <a:rect l="l" t="t" r="r" b="b"/>
                  <a:pathLst>
                    <a:path w="2734561" h="1378926">
                      <a:moveTo>
                        <a:pt x="2712837" y="1378608"/>
                      </a:moveTo>
                      <a:lnTo>
                        <a:pt x="22840" y="323667"/>
                      </a:lnTo>
                      <a:lnTo>
                        <a:pt x="21487" y="323076"/>
                      </a:lnTo>
                      <a:lnTo>
                        <a:pt x="19459" y="321893"/>
                      </a:lnTo>
                      <a:lnTo>
                        <a:pt x="18445" y="321301"/>
                      </a:lnTo>
                      <a:lnTo>
                        <a:pt x="18445" y="321301"/>
                      </a:lnTo>
                      <a:cubicBezTo>
                        <a:pt x="17347" y="320557"/>
                        <a:pt x="16299" y="319738"/>
                        <a:pt x="15319" y="318851"/>
                      </a:cubicBezTo>
                      <a:lnTo>
                        <a:pt x="15319" y="318851"/>
                      </a:lnTo>
                      <a:lnTo>
                        <a:pt x="14643" y="318090"/>
                      </a:lnTo>
                      <a:cubicBezTo>
                        <a:pt x="13950" y="317456"/>
                        <a:pt x="13299" y="316780"/>
                        <a:pt x="12699" y="316062"/>
                      </a:cubicBezTo>
                      <a:lnTo>
                        <a:pt x="12023" y="315132"/>
                      </a:lnTo>
                      <a:lnTo>
                        <a:pt x="11009" y="313780"/>
                      </a:lnTo>
                      <a:cubicBezTo>
                        <a:pt x="10654" y="313366"/>
                        <a:pt x="10342" y="312910"/>
                        <a:pt x="10080" y="312428"/>
                      </a:cubicBezTo>
                      <a:cubicBezTo>
                        <a:pt x="9412" y="311490"/>
                        <a:pt x="8812" y="310501"/>
                        <a:pt x="8305" y="309470"/>
                      </a:cubicBezTo>
                      <a:cubicBezTo>
                        <a:pt x="8305" y="309470"/>
                        <a:pt x="7882" y="308710"/>
                        <a:pt x="7629" y="308288"/>
                      </a:cubicBezTo>
                      <a:cubicBezTo>
                        <a:pt x="7375" y="307865"/>
                        <a:pt x="6192" y="305245"/>
                        <a:pt x="5516" y="303640"/>
                      </a:cubicBezTo>
                      <a:cubicBezTo>
                        <a:pt x="4840" y="302034"/>
                        <a:pt x="4671" y="301612"/>
                        <a:pt x="4333" y="300513"/>
                      </a:cubicBezTo>
                      <a:cubicBezTo>
                        <a:pt x="4156" y="300192"/>
                        <a:pt x="4012" y="299854"/>
                        <a:pt x="3910" y="299499"/>
                      </a:cubicBezTo>
                      <a:cubicBezTo>
                        <a:pt x="3910" y="299499"/>
                        <a:pt x="3910" y="298823"/>
                        <a:pt x="3910" y="298485"/>
                      </a:cubicBezTo>
                      <a:cubicBezTo>
                        <a:pt x="3235" y="296626"/>
                        <a:pt x="2728" y="294767"/>
                        <a:pt x="2136" y="292739"/>
                      </a:cubicBezTo>
                      <a:lnTo>
                        <a:pt x="1375" y="289443"/>
                      </a:lnTo>
                      <a:cubicBezTo>
                        <a:pt x="1375" y="288936"/>
                        <a:pt x="1375" y="288429"/>
                        <a:pt x="1375" y="287837"/>
                      </a:cubicBezTo>
                      <a:cubicBezTo>
                        <a:pt x="1333" y="287330"/>
                        <a:pt x="1333" y="286823"/>
                        <a:pt x="1375" y="286316"/>
                      </a:cubicBezTo>
                      <a:cubicBezTo>
                        <a:pt x="868" y="284060"/>
                        <a:pt x="446" y="281694"/>
                        <a:pt x="108" y="279218"/>
                      </a:cubicBezTo>
                      <a:cubicBezTo>
                        <a:pt x="108" y="278373"/>
                        <a:pt x="108" y="277444"/>
                        <a:pt x="108" y="276599"/>
                      </a:cubicBezTo>
                      <a:cubicBezTo>
                        <a:pt x="66" y="275838"/>
                        <a:pt x="66" y="275078"/>
                        <a:pt x="108" y="274317"/>
                      </a:cubicBezTo>
                      <a:cubicBezTo>
                        <a:pt x="108" y="273303"/>
                        <a:pt x="108" y="272374"/>
                        <a:pt x="108" y="271360"/>
                      </a:cubicBezTo>
                      <a:cubicBezTo>
                        <a:pt x="108" y="268402"/>
                        <a:pt x="-483" y="265444"/>
                        <a:pt x="-653" y="262318"/>
                      </a:cubicBezTo>
                      <a:lnTo>
                        <a:pt x="-653" y="261557"/>
                      </a:lnTo>
                      <a:cubicBezTo>
                        <a:pt x="-695" y="260881"/>
                        <a:pt x="-695" y="260205"/>
                        <a:pt x="-653" y="259529"/>
                      </a:cubicBezTo>
                      <a:cubicBezTo>
                        <a:pt x="-653" y="256994"/>
                        <a:pt x="-653" y="254543"/>
                        <a:pt x="-653" y="251923"/>
                      </a:cubicBezTo>
                      <a:cubicBezTo>
                        <a:pt x="-653" y="249304"/>
                        <a:pt x="-653" y="249051"/>
                        <a:pt x="-653" y="247530"/>
                      </a:cubicBezTo>
                      <a:cubicBezTo>
                        <a:pt x="-653" y="246009"/>
                        <a:pt x="-653" y="244572"/>
                        <a:pt x="-653" y="243135"/>
                      </a:cubicBezTo>
                      <a:cubicBezTo>
                        <a:pt x="-653" y="241699"/>
                        <a:pt x="-653" y="240938"/>
                        <a:pt x="-653" y="239840"/>
                      </a:cubicBezTo>
                      <a:cubicBezTo>
                        <a:pt x="-653" y="237135"/>
                        <a:pt x="-653" y="234347"/>
                        <a:pt x="-653" y="231389"/>
                      </a:cubicBezTo>
                      <a:cubicBezTo>
                        <a:pt x="-653" y="228432"/>
                        <a:pt x="-653" y="228432"/>
                        <a:pt x="-653" y="226911"/>
                      </a:cubicBezTo>
                      <a:cubicBezTo>
                        <a:pt x="-610" y="226488"/>
                        <a:pt x="-610" y="226065"/>
                        <a:pt x="-653" y="225643"/>
                      </a:cubicBezTo>
                      <a:cubicBezTo>
                        <a:pt x="-653" y="220826"/>
                        <a:pt x="24" y="215841"/>
                        <a:pt x="531" y="210686"/>
                      </a:cubicBezTo>
                      <a:lnTo>
                        <a:pt x="531" y="210686"/>
                      </a:lnTo>
                      <a:lnTo>
                        <a:pt x="531" y="208742"/>
                      </a:lnTo>
                      <a:cubicBezTo>
                        <a:pt x="531" y="205024"/>
                        <a:pt x="1291" y="201306"/>
                        <a:pt x="1798" y="197503"/>
                      </a:cubicBezTo>
                      <a:cubicBezTo>
                        <a:pt x="1798" y="196067"/>
                        <a:pt x="1798" y="194630"/>
                        <a:pt x="2389" y="193194"/>
                      </a:cubicBezTo>
                      <a:lnTo>
                        <a:pt x="2896" y="189560"/>
                      </a:lnTo>
                      <a:lnTo>
                        <a:pt x="3403" y="185758"/>
                      </a:lnTo>
                      <a:cubicBezTo>
                        <a:pt x="3910" y="182293"/>
                        <a:pt x="4502" y="178744"/>
                        <a:pt x="5094" y="175195"/>
                      </a:cubicBezTo>
                      <a:lnTo>
                        <a:pt x="5601" y="172575"/>
                      </a:lnTo>
                      <a:cubicBezTo>
                        <a:pt x="5601" y="171814"/>
                        <a:pt x="5601" y="171138"/>
                        <a:pt x="5601" y="170378"/>
                      </a:cubicBezTo>
                      <a:cubicBezTo>
                        <a:pt x="5601" y="169617"/>
                        <a:pt x="6192" y="167251"/>
                        <a:pt x="6446" y="165646"/>
                      </a:cubicBezTo>
                      <a:cubicBezTo>
                        <a:pt x="7122" y="162181"/>
                        <a:pt x="7798" y="158716"/>
                        <a:pt x="8559" y="155252"/>
                      </a:cubicBezTo>
                      <a:lnTo>
                        <a:pt x="9066" y="152548"/>
                      </a:lnTo>
                      <a:cubicBezTo>
                        <a:pt x="9066" y="151449"/>
                        <a:pt x="9573" y="150435"/>
                        <a:pt x="9741" y="149337"/>
                      </a:cubicBezTo>
                      <a:cubicBezTo>
                        <a:pt x="9910" y="148238"/>
                        <a:pt x="10671" y="145280"/>
                        <a:pt x="11094" y="143252"/>
                      </a:cubicBezTo>
                      <a:cubicBezTo>
                        <a:pt x="11516" y="141224"/>
                        <a:pt x="12192" y="138605"/>
                        <a:pt x="12784" y="136238"/>
                      </a:cubicBezTo>
                      <a:cubicBezTo>
                        <a:pt x="13375" y="133872"/>
                        <a:pt x="14136" y="130239"/>
                        <a:pt x="14896" y="127281"/>
                      </a:cubicBezTo>
                      <a:lnTo>
                        <a:pt x="15826" y="123647"/>
                      </a:lnTo>
                      <a:cubicBezTo>
                        <a:pt x="16671" y="120098"/>
                        <a:pt x="17685" y="116465"/>
                        <a:pt x="18615" y="112831"/>
                      </a:cubicBezTo>
                      <a:cubicBezTo>
                        <a:pt x="18615" y="111902"/>
                        <a:pt x="19206" y="110887"/>
                        <a:pt x="19459" y="109958"/>
                      </a:cubicBezTo>
                      <a:lnTo>
                        <a:pt x="19459" y="108775"/>
                      </a:lnTo>
                      <a:cubicBezTo>
                        <a:pt x="19459" y="107761"/>
                        <a:pt x="19966" y="106747"/>
                        <a:pt x="20304" y="105648"/>
                      </a:cubicBezTo>
                      <a:lnTo>
                        <a:pt x="21825" y="100324"/>
                      </a:lnTo>
                      <a:lnTo>
                        <a:pt x="23431" y="94917"/>
                      </a:lnTo>
                      <a:lnTo>
                        <a:pt x="24952" y="90015"/>
                      </a:lnTo>
                      <a:lnTo>
                        <a:pt x="25459" y="88240"/>
                      </a:lnTo>
                      <a:lnTo>
                        <a:pt x="25459" y="87818"/>
                      </a:lnTo>
                      <a:cubicBezTo>
                        <a:pt x="25459" y="87058"/>
                        <a:pt x="25882" y="86297"/>
                        <a:pt x="26135" y="85536"/>
                      </a:cubicBezTo>
                      <a:cubicBezTo>
                        <a:pt x="26389" y="84776"/>
                        <a:pt x="27065" y="82579"/>
                        <a:pt x="27572" y="81142"/>
                      </a:cubicBezTo>
                      <a:cubicBezTo>
                        <a:pt x="28079" y="79706"/>
                        <a:pt x="28501" y="78184"/>
                        <a:pt x="29008" y="76663"/>
                      </a:cubicBezTo>
                      <a:lnTo>
                        <a:pt x="30529" y="72016"/>
                      </a:lnTo>
                      <a:cubicBezTo>
                        <a:pt x="31121" y="70410"/>
                        <a:pt x="31628" y="68889"/>
                        <a:pt x="32135" y="67284"/>
                      </a:cubicBezTo>
                      <a:lnTo>
                        <a:pt x="32135" y="66861"/>
                      </a:lnTo>
                      <a:lnTo>
                        <a:pt x="32135" y="66861"/>
                      </a:lnTo>
                      <a:lnTo>
                        <a:pt x="33571" y="62805"/>
                      </a:lnTo>
                      <a:lnTo>
                        <a:pt x="35261" y="57989"/>
                      </a:lnTo>
                      <a:cubicBezTo>
                        <a:pt x="35938" y="56045"/>
                        <a:pt x="36698" y="54186"/>
                        <a:pt x="37374" y="52242"/>
                      </a:cubicBezTo>
                      <a:cubicBezTo>
                        <a:pt x="38050" y="50298"/>
                        <a:pt x="38810" y="48524"/>
                        <a:pt x="39487" y="46580"/>
                      </a:cubicBezTo>
                      <a:lnTo>
                        <a:pt x="39487" y="45989"/>
                      </a:lnTo>
                      <a:lnTo>
                        <a:pt x="39487" y="45482"/>
                      </a:lnTo>
                      <a:lnTo>
                        <a:pt x="41261" y="40834"/>
                      </a:lnTo>
                      <a:cubicBezTo>
                        <a:pt x="42191" y="38552"/>
                        <a:pt x="43036" y="36356"/>
                        <a:pt x="43966" y="34159"/>
                      </a:cubicBezTo>
                      <a:cubicBezTo>
                        <a:pt x="44895" y="31961"/>
                        <a:pt x="45740" y="29680"/>
                        <a:pt x="46669" y="27482"/>
                      </a:cubicBezTo>
                      <a:cubicBezTo>
                        <a:pt x="47599" y="25286"/>
                        <a:pt x="47430" y="25708"/>
                        <a:pt x="47768" y="24779"/>
                      </a:cubicBezTo>
                      <a:cubicBezTo>
                        <a:pt x="48106" y="23849"/>
                        <a:pt x="49036" y="21905"/>
                        <a:pt x="49627" y="20384"/>
                      </a:cubicBezTo>
                      <a:cubicBezTo>
                        <a:pt x="50219" y="18863"/>
                        <a:pt x="51655" y="15652"/>
                        <a:pt x="52754" y="13286"/>
                      </a:cubicBezTo>
                      <a:lnTo>
                        <a:pt x="54782" y="8638"/>
                      </a:lnTo>
                      <a:lnTo>
                        <a:pt x="55373" y="7455"/>
                      </a:lnTo>
                      <a:cubicBezTo>
                        <a:pt x="55373" y="6948"/>
                        <a:pt x="55796" y="6526"/>
                        <a:pt x="55965" y="6103"/>
                      </a:cubicBezTo>
                      <a:cubicBezTo>
                        <a:pt x="56979" y="3906"/>
                        <a:pt x="57993" y="1794"/>
                        <a:pt x="58922" y="-319"/>
                      </a:cubicBezTo>
                      <a:lnTo>
                        <a:pt x="2733878" y="1004511"/>
                      </a:lnTo>
                      <a:cubicBezTo>
                        <a:pt x="2733878" y="1004511"/>
                        <a:pt x="2600025" y="1280837"/>
                        <a:pt x="2712837" y="1378608"/>
                      </a:cubicBezTo>
                      <a:close/>
                    </a:path>
                  </a:pathLst>
                </a:custGeom>
                <a:solidFill>
                  <a:srgbClr val="CBE8FD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" name="">
                  <a:extLst>
                    <a:ext uri="{FF2B5EF4-FFF2-40B4-BE49-F238E27FC236}">
                      <a16:creationId xmlns:a16="http://schemas.microsoft.com/office/drawing/2014/main" id="{CE29CEB8-478F-417C-A392-17D5AC57C42C}"/>
                    </a:ext>
                  </a:extLst>
                </p:cNvPr>
                <p:cNvSpPr/>
                <p:nvPr/>
              </p:nvSpPr>
              <p:spPr>
                <a:xfrm flipH="1">
                  <a:off x="11083593" y="3623780"/>
                  <a:ext cx="218423" cy="504147"/>
                </a:xfrm>
                <a:custGeom>
                  <a:avLst/>
                  <a:gdLst>
                    <a:gd name="connsiteX0" fmla="*/ 5044 w 218423"/>
                    <a:gd name="connsiteY0" fmla="*/ 479069 h 504147"/>
                    <a:gd name="connsiteX1" fmla="*/ 153432 w 218423"/>
                    <a:gd name="connsiteY1" fmla="*/ -319 h 504147"/>
                    <a:gd name="connsiteX2" fmla="*/ 217739 w 218423"/>
                    <a:gd name="connsiteY2" fmla="*/ 22751 h 504147"/>
                    <a:gd name="connsiteX3" fmla="*/ 68168 w 218423"/>
                    <a:gd name="connsiteY3" fmla="*/ 503829 h 5041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18423" h="504147">
                      <a:moveTo>
                        <a:pt x="5044" y="479069"/>
                      </a:moveTo>
                      <a:cubicBezTo>
                        <a:pt x="-19039" y="278542"/>
                        <a:pt x="33268" y="109620"/>
                        <a:pt x="153432" y="-319"/>
                      </a:cubicBezTo>
                      <a:lnTo>
                        <a:pt x="217739" y="22751"/>
                      </a:lnTo>
                      <a:cubicBezTo>
                        <a:pt x="132222" y="89340"/>
                        <a:pt x="23381" y="230376"/>
                        <a:pt x="68168" y="503829"/>
                      </a:cubicBezTo>
                      <a:close/>
                    </a:path>
                  </a:pathLst>
                </a:custGeom>
                <a:solidFill>
                  <a:srgbClr val="F5910B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</p:grpSp>
        </p:grpSp>
      </p:grpSp>
      <p:sp>
        <p:nvSpPr>
          <p:cNvPr id="4" name="">
            <a:extLst>
              <a:ext uri="{FF2B5EF4-FFF2-40B4-BE49-F238E27FC236}">
                <a16:creationId xmlns:a16="http://schemas.microsoft.com/office/drawing/2014/main" id="{3E7816B9-4368-481C-AF7D-011CB1B5D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01" y="4391061"/>
            <a:ext cx="10858499" cy="590931"/>
          </a:xfrm>
        </p:spPr>
        <p:txBody>
          <a:bodyPr/>
          <a:lstStyle/>
          <a:p>
            <a:r>
              <a:rPr lang="zh-CN" altLang="en-US" dirty="0"/>
              <a:t>心得分享</a:t>
            </a:r>
          </a:p>
        </p:txBody>
      </p:sp>
      <p:sp>
        <p:nvSpPr>
          <p:cNvPr id="5" name="">
            <a:extLst>
              <a:ext uri="{FF2B5EF4-FFF2-40B4-BE49-F238E27FC236}">
                <a16:creationId xmlns:a16="http://schemas.microsoft.com/office/drawing/2014/main" id="{7239E965-33B6-4BC1-B1B3-CD2DC6B7E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0401" y="5138498"/>
            <a:ext cx="10858499" cy="258532"/>
          </a:xfrm>
        </p:spPr>
        <p:txBody>
          <a:bodyPr/>
          <a:lstStyle/>
          <a:p>
            <a:r>
              <a:rPr lang="en-GB" altLang="zh-CN" dirty="0"/>
              <a:t>When you copy &amp; paste, choose "keep text only" option.</a:t>
            </a:r>
          </a:p>
        </p:txBody>
      </p:sp>
      <p:sp>
        <p:nvSpPr>
          <p:cNvPr id="2" name="">
            <a:extLst>
              <a:ext uri="{FF2B5EF4-FFF2-40B4-BE49-F238E27FC236}">
                <a16:creationId xmlns:a16="http://schemas.microsoft.com/office/drawing/2014/main" id="{1BC2B274-6096-4E6F-B8DF-3F118E2D9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57452" y="6438900"/>
            <a:ext cx="2661448" cy="215900"/>
          </a:xfrm>
        </p:spPr>
        <p:txBody>
          <a:bodyPr/>
          <a:lstStyle/>
          <a:p>
            <a:fld id="{7F65B630-C7FF-41C0-9923-C5E5E29EED81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0379625"/>
      </p:ext>
    </p:extLst>
  </p:cSld>
  <p:clrMapOvr>
    <a:masterClrMapping/>
  </p:clrMapOvr>
</p:sld>
</file>

<file path=ppt/slides/slide1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">
            <a:extLst>
              <a:ext uri="{FF2B5EF4-FFF2-40B4-BE49-F238E27FC236}">
                <a16:creationId xmlns:a16="http://schemas.microsoft.com/office/drawing/2014/main" id="{5EBEDA7B-C1DD-4DA4-98BE-83B756FBB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/>
              <a:t>Use "Title Only" Layout</a:t>
            </a:r>
            <a:endParaRPr lang="zh-CN" altLang="en-US" dirty="0"/>
          </a:p>
        </p:txBody>
      </p:sp>
      <p:sp>
        <p:nvSpPr>
          <p:cNvPr id="4" name="">
            <a:extLst>
              <a:ext uri="{FF2B5EF4-FFF2-40B4-BE49-F238E27FC236}">
                <a16:creationId xmlns:a16="http://schemas.microsoft.com/office/drawing/2014/main" id="{E827CB0F-4E2C-437D-B268-60EF88116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11</a:t>
            </a:fld>
            <a:endParaRPr lang="zh-CN" altLang="en-US"/>
          </a:p>
        </p:txBody>
      </p:sp>
      <p:grpSp>
        <p:nvGrpSpPr>
          <p:cNvPr id="29" name="">
            <a:extLst>
              <a:ext uri="{FF2B5EF4-FFF2-40B4-BE49-F238E27FC236}">
                <a16:creationId xmlns:a16="http://schemas.microsoft.com/office/drawing/2014/main" id="{2F58AA39-CE8F-49BB-9433-7FB1C7C0F084}"/>
              </a:ext>
            </a:extLst>
          </p:cNvPr>
          <p:cNvGrpSpPr/>
          <p:nvPr/>
        </p:nvGrpSpPr>
        <p:grpSpPr>
          <a:xfrm>
            <a:off x="887685" y="2395421"/>
            <a:ext cx="10416630" cy="2874686"/>
            <a:chOff x="887685" y="2852621"/>
            <a:chExt cx="10416630" cy="2874686"/>
          </a:xfrm>
        </p:grpSpPr>
        <p:sp>
          <p:nvSpPr>
            <p:cNvPr id="30" name="">
              <a:extLst>
                <a:ext uri="{FF2B5EF4-FFF2-40B4-BE49-F238E27FC236}">
                  <a16:creationId xmlns:a16="http://schemas.microsoft.com/office/drawing/2014/main" id="{52F16AB9-F9DA-455A-BB3D-B6CD92CC61AC}"/>
                </a:ext>
              </a:extLst>
            </p:cNvPr>
            <p:cNvSpPr txBox="1"/>
            <p:nvPr/>
          </p:nvSpPr>
          <p:spPr>
            <a:xfrm>
              <a:off x="1548215" y="2948696"/>
              <a:ext cx="1553630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9600" b="1" dirty="0">
                  <a:solidFill>
                    <a:schemeClr val="accent1">
                      <a:alpha val="10000"/>
                    </a:schemeClr>
                  </a:solidFill>
                </a:rPr>
                <a:t>01</a:t>
              </a:r>
              <a:endParaRPr lang="zh-CN" altLang="en-US" sz="9600" b="1" dirty="0">
                <a:solidFill>
                  <a:schemeClr val="accent1">
                    <a:alpha val="10000"/>
                  </a:schemeClr>
                </a:solidFill>
              </a:endParaRPr>
            </a:p>
          </p:txBody>
        </p:sp>
        <p:sp>
          <p:nvSpPr>
            <p:cNvPr id="31" name="">
              <a:extLst>
                <a:ext uri="{FF2B5EF4-FFF2-40B4-BE49-F238E27FC236}">
                  <a16:creationId xmlns:a16="http://schemas.microsoft.com/office/drawing/2014/main" id="{361519DE-0280-4CB3-ABE6-0F26804B398B}"/>
                </a:ext>
              </a:extLst>
            </p:cNvPr>
            <p:cNvSpPr txBox="1"/>
            <p:nvPr/>
          </p:nvSpPr>
          <p:spPr>
            <a:xfrm>
              <a:off x="5319185" y="2948696"/>
              <a:ext cx="1553630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9600" b="1" dirty="0">
                  <a:solidFill>
                    <a:schemeClr val="accent2">
                      <a:alpha val="10000"/>
                    </a:schemeClr>
                  </a:solidFill>
                </a:rPr>
                <a:t>02</a:t>
              </a:r>
              <a:endParaRPr lang="zh-CN" altLang="en-US" sz="9600" b="1" dirty="0">
                <a:solidFill>
                  <a:schemeClr val="accent2">
                    <a:alpha val="10000"/>
                  </a:schemeClr>
                </a:solidFill>
              </a:endParaRPr>
            </a:p>
          </p:txBody>
        </p:sp>
        <p:sp>
          <p:nvSpPr>
            <p:cNvPr id="32" name="">
              <a:extLst>
                <a:ext uri="{FF2B5EF4-FFF2-40B4-BE49-F238E27FC236}">
                  <a16:creationId xmlns:a16="http://schemas.microsoft.com/office/drawing/2014/main" id="{07C39F45-AF15-4563-A927-2003C744B007}"/>
                </a:ext>
              </a:extLst>
            </p:cNvPr>
            <p:cNvSpPr txBox="1"/>
            <p:nvPr/>
          </p:nvSpPr>
          <p:spPr>
            <a:xfrm>
              <a:off x="9090155" y="2948696"/>
              <a:ext cx="1553630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9600" b="1" dirty="0">
                  <a:solidFill>
                    <a:schemeClr val="accent3">
                      <a:alpha val="10000"/>
                    </a:schemeClr>
                  </a:solidFill>
                </a:rPr>
                <a:t>03</a:t>
              </a:r>
              <a:endParaRPr lang="zh-CN" altLang="en-US" sz="9600" b="1" dirty="0">
                <a:solidFill>
                  <a:schemeClr val="accent3">
                    <a:alpha val="10000"/>
                  </a:schemeClr>
                </a:solidFill>
              </a:endParaRPr>
            </a:p>
          </p:txBody>
        </p:sp>
        <p:sp>
          <p:nvSpPr>
            <p:cNvPr id="33" name="">
              <a:extLst>
                <a:ext uri="{FF2B5EF4-FFF2-40B4-BE49-F238E27FC236}">
                  <a16:creationId xmlns:a16="http://schemas.microsoft.com/office/drawing/2014/main" id="{4EE0DDDE-903F-4684-B204-659FD4CB6214}"/>
                </a:ext>
              </a:extLst>
            </p:cNvPr>
            <p:cNvSpPr/>
            <p:nvPr/>
          </p:nvSpPr>
          <p:spPr>
            <a:xfrm>
              <a:off x="887685" y="2852621"/>
              <a:ext cx="2874690" cy="287468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34" name="">
              <a:extLst>
                <a:ext uri="{FF2B5EF4-FFF2-40B4-BE49-F238E27FC236}">
                  <a16:creationId xmlns:a16="http://schemas.microsoft.com/office/drawing/2014/main" id="{DC3E2B02-9D6F-428C-9012-13C489FF5A1E}"/>
                </a:ext>
              </a:extLst>
            </p:cNvPr>
            <p:cNvSpPr/>
            <p:nvPr/>
          </p:nvSpPr>
          <p:spPr>
            <a:xfrm>
              <a:off x="4658655" y="2852621"/>
              <a:ext cx="2874690" cy="287468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35" name="">
              <a:extLst>
                <a:ext uri="{FF2B5EF4-FFF2-40B4-BE49-F238E27FC236}">
                  <a16:creationId xmlns:a16="http://schemas.microsoft.com/office/drawing/2014/main" id="{CB51DCCB-4F02-4180-A188-06D57C3B0224}"/>
                </a:ext>
              </a:extLst>
            </p:cNvPr>
            <p:cNvSpPr/>
            <p:nvPr/>
          </p:nvSpPr>
          <p:spPr>
            <a:xfrm>
              <a:off x="8429625" y="2852621"/>
              <a:ext cx="2874690" cy="2874686"/>
            </a:xfrm>
            <a:prstGeom prst="ellipse">
              <a:avLst/>
            </a:prstGeom>
            <a:solidFill>
              <a:schemeClr val="accent3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36" name="">
              <a:extLst>
                <a:ext uri="{FF2B5EF4-FFF2-40B4-BE49-F238E27FC236}">
                  <a16:creationId xmlns:a16="http://schemas.microsoft.com/office/drawing/2014/main" id="{29CE25B5-589D-44A9-AA23-16CFC4324C2B}"/>
                </a:ext>
              </a:extLst>
            </p:cNvPr>
            <p:cNvSpPr txBox="1"/>
            <p:nvPr/>
          </p:nvSpPr>
          <p:spPr>
            <a:xfrm>
              <a:off x="1137427" y="4257284"/>
              <a:ext cx="23752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Supporting text here.</a:t>
              </a:r>
            </a:p>
          </p:txBody>
        </p:sp>
        <p:sp>
          <p:nvSpPr>
            <p:cNvPr id="38" name="">
              <a:extLst>
                <a:ext uri="{FF2B5EF4-FFF2-40B4-BE49-F238E27FC236}">
                  <a16:creationId xmlns:a16="http://schemas.microsoft.com/office/drawing/2014/main" id="{53C51354-6459-431F-9EAE-46312D10A7DC}"/>
                </a:ext>
              </a:extLst>
            </p:cNvPr>
            <p:cNvSpPr txBox="1"/>
            <p:nvPr/>
          </p:nvSpPr>
          <p:spPr>
            <a:xfrm>
              <a:off x="1137427" y="4627765"/>
              <a:ext cx="2375206" cy="5254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Theme color makes PPT more convenient to change. </a:t>
              </a:r>
            </a:p>
          </p:txBody>
        </p:sp>
        <p:sp>
          <p:nvSpPr>
            <p:cNvPr id="39" name="">
              <a:extLst>
                <a:ext uri="{FF2B5EF4-FFF2-40B4-BE49-F238E27FC236}">
                  <a16:creationId xmlns:a16="http://schemas.microsoft.com/office/drawing/2014/main" id="{C20346CB-245D-4DF1-91F4-ECDD4981B05C}"/>
                </a:ext>
              </a:extLst>
            </p:cNvPr>
            <p:cNvSpPr/>
            <p:nvPr/>
          </p:nvSpPr>
          <p:spPr>
            <a:xfrm>
              <a:off x="2102919" y="3504756"/>
              <a:ext cx="444222" cy="44422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5715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 fontScale="850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3765"/>
              <a:endParaRPr lang="zh-CN" alt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64" name="">
              <a:extLst>
                <a:ext uri="{FF2B5EF4-FFF2-40B4-BE49-F238E27FC236}">
                  <a16:creationId xmlns:a16="http://schemas.microsoft.com/office/drawing/2014/main" id="{BD5C6995-8329-4654-B7CA-A0CC19E4FA8C}"/>
                </a:ext>
              </a:extLst>
            </p:cNvPr>
            <p:cNvSpPr/>
            <p:nvPr/>
          </p:nvSpPr>
          <p:spPr bwMode="auto">
            <a:xfrm>
              <a:off x="2222250" y="3649781"/>
              <a:ext cx="205561" cy="154170"/>
            </a:xfrm>
            <a:custGeom>
              <a:avLst/>
              <a:gdLst>
                <a:gd name="connsiteX0" fmla="*/ 505433 w 533400"/>
                <a:gd name="connsiteY0" fmla="*/ 621 h 400050"/>
                <a:gd name="connsiteX1" fmla="*/ 534008 w 533400"/>
                <a:gd name="connsiteY1" fmla="*/ 29196 h 400050"/>
                <a:gd name="connsiteX2" fmla="*/ 534008 w 533400"/>
                <a:gd name="connsiteY2" fmla="*/ 372096 h 400050"/>
                <a:gd name="connsiteX3" fmla="*/ 505433 w 533400"/>
                <a:gd name="connsiteY3" fmla="*/ 400671 h 400050"/>
                <a:gd name="connsiteX4" fmla="*/ 29183 w 533400"/>
                <a:gd name="connsiteY4" fmla="*/ 400671 h 400050"/>
                <a:gd name="connsiteX5" fmla="*/ 608 w 533400"/>
                <a:gd name="connsiteY5" fmla="*/ 372096 h 400050"/>
                <a:gd name="connsiteX6" fmla="*/ 608 w 533400"/>
                <a:gd name="connsiteY6" fmla="*/ 29196 h 400050"/>
                <a:gd name="connsiteX7" fmla="*/ 29183 w 533400"/>
                <a:gd name="connsiteY7" fmla="*/ 621 h 400050"/>
                <a:gd name="connsiteX8" fmla="*/ 505433 w 533400"/>
                <a:gd name="connsiteY8" fmla="*/ 621 h 400050"/>
                <a:gd name="connsiteX9" fmla="*/ 391419 w 533400"/>
                <a:gd name="connsiteY9" fmla="*/ 198646 h 400050"/>
                <a:gd name="connsiteX10" fmla="*/ 351414 w 533400"/>
                <a:gd name="connsiteY10" fmla="*/ 204170 h 400050"/>
                <a:gd name="connsiteX11" fmla="*/ 351414 w 533400"/>
                <a:gd name="connsiteY11" fmla="*/ 204170 h 400050"/>
                <a:gd name="connsiteX12" fmla="*/ 267118 w 533400"/>
                <a:gd name="connsiteY12" fmla="*/ 315613 h 400050"/>
                <a:gd name="connsiteX13" fmla="*/ 264641 w 533400"/>
                <a:gd name="connsiteY13" fmla="*/ 318470 h 400050"/>
                <a:gd name="connsiteX14" fmla="*/ 224255 w 533400"/>
                <a:gd name="connsiteY14" fmla="*/ 318756 h 400050"/>
                <a:gd name="connsiteX15" fmla="*/ 224255 w 533400"/>
                <a:gd name="connsiteY15" fmla="*/ 318756 h 400050"/>
                <a:gd name="connsiteX16" fmla="*/ 162152 w 533400"/>
                <a:gd name="connsiteY16" fmla="*/ 257415 h 400050"/>
                <a:gd name="connsiteX17" fmla="*/ 160247 w 533400"/>
                <a:gd name="connsiteY17" fmla="*/ 255701 h 400050"/>
                <a:gd name="connsiteX18" fmla="*/ 120052 w 533400"/>
                <a:gd name="connsiteY18" fmla="*/ 259606 h 400050"/>
                <a:gd name="connsiteX19" fmla="*/ 120052 w 533400"/>
                <a:gd name="connsiteY19" fmla="*/ 259606 h 400050"/>
                <a:gd name="connsiteX20" fmla="*/ 32517 w 533400"/>
                <a:gd name="connsiteY20" fmla="*/ 366095 h 400050"/>
                <a:gd name="connsiteX21" fmla="*/ 30326 w 533400"/>
                <a:gd name="connsiteY21" fmla="*/ 372096 h 400050"/>
                <a:gd name="connsiteX22" fmla="*/ 39851 w 533400"/>
                <a:gd name="connsiteY22" fmla="*/ 381621 h 400050"/>
                <a:gd name="connsiteX23" fmla="*/ 39851 w 533400"/>
                <a:gd name="connsiteY23" fmla="*/ 381621 h 400050"/>
                <a:gd name="connsiteX24" fmla="*/ 497242 w 533400"/>
                <a:gd name="connsiteY24" fmla="*/ 381621 h 400050"/>
                <a:gd name="connsiteX25" fmla="*/ 502480 w 533400"/>
                <a:gd name="connsiteY25" fmla="*/ 380002 h 400050"/>
                <a:gd name="connsiteX26" fmla="*/ 505147 w 533400"/>
                <a:gd name="connsiteY26" fmla="*/ 366762 h 400050"/>
                <a:gd name="connsiteX27" fmla="*/ 505147 w 533400"/>
                <a:gd name="connsiteY27" fmla="*/ 366762 h 400050"/>
                <a:gd name="connsiteX28" fmla="*/ 397991 w 533400"/>
                <a:gd name="connsiteY28" fmla="*/ 205504 h 400050"/>
                <a:gd name="connsiteX29" fmla="*/ 391419 w 533400"/>
                <a:gd name="connsiteY29" fmla="*/ 198646 h 400050"/>
                <a:gd name="connsiteX30" fmla="*/ 95858 w 533400"/>
                <a:gd name="connsiteY30" fmla="*/ 57771 h 400050"/>
                <a:gd name="connsiteX31" fmla="*/ 57758 w 533400"/>
                <a:gd name="connsiteY31" fmla="*/ 95871 h 400050"/>
                <a:gd name="connsiteX32" fmla="*/ 95858 w 533400"/>
                <a:gd name="connsiteY32" fmla="*/ 133971 h 400050"/>
                <a:gd name="connsiteX33" fmla="*/ 133958 w 533400"/>
                <a:gd name="connsiteY33" fmla="*/ 95871 h 400050"/>
                <a:gd name="connsiteX34" fmla="*/ 95858 w 533400"/>
                <a:gd name="connsiteY34" fmla="*/ 57771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533400" h="400050">
                  <a:moveTo>
                    <a:pt x="505433" y="621"/>
                  </a:moveTo>
                  <a:cubicBezTo>
                    <a:pt x="521245" y="621"/>
                    <a:pt x="534008" y="13385"/>
                    <a:pt x="534008" y="29196"/>
                  </a:cubicBezTo>
                  <a:lnTo>
                    <a:pt x="534008" y="372096"/>
                  </a:lnTo>
                  <a:cubicBezTo>
                    <a:pt x="534008" y="387907"/>
                    <a:pt x="521245" y="400671"/>
                    <a:pt x="505433" y="400671"/>
                  </a:cubicBezTo>
                  <a:lnTo>
                    <a:pt x="29183" y="400671"/>
                  </a:lnTo>
                  <a:cubicBezTo>
                    <a:pt x="13371" y="400671"/>
                    <a:pt x="608" y="387907"/>
                    <a:pt x="608" y="372096"/>
                  </a:cubicBezTo>
                  <a:lnTo>
                    <a:pt x="608" y="29196"/>
                  </a:lnTo>
                  <a:cubicBezTo>
                    <a:pt x="608" y="13385"/>
                    <a:pt x="13371" y="621"/>
                    <a:pt x="29183" y="621"/>
                  </a:cubicBezTo>
                  <a:lnTo>
                    <a:pt x="505433" y="621"/>
                  </a:lnTo>
                  <a:close/>
                  <a:moveTo>
                    <a:pt x="391419" y="198646"/>
                  </a:moveTo>
                  <a:cubicBezTo>
                    <a:pt x="378846" y="189121"/>
                    <a:pt x="360939" y="191597"/>
                    <a:pt x="351414" y="204170"/>
                  </a:cubicBezTo>
                  <a:lnTo>
                    <a:pt x="351414" y="204170"/>
                  </a:lnTo>
                  <a:lnTo>
                    <a:pt x="267118" y="315613"/>
                  </a:lnTo>
                  <a:cubicBezTo>
                    <a:pt x="266355" y="316660"/>
                    <a:pt x="265498" y="317518"/>
                    <a:pt x="264641" y="318470"/>
                  </a:cubicBezTo>
                  <a:cubicBezTo>
                    <a:pt x="253592" y="329710"/>
                    <a:pt x="235495" y="329805"/>
                    <a:pt x="224255" y="318756"/>
                  </a:cubicBezTo>
                  <a:lnTo>
                    <a:pt x="224255" y="318756"/>
                  </a:lnTo>
                  <a:lnTo>
                    <a:pt x="162152" y="257415"/>
                  </a:lnTo>
                  <a:cubicBezTo>
                    <a:pt x="161485" y="256844"/>
                    <a:pt x="160914" y="256177"/>
                    <a:pt x="160247" y="255701"/>
                  </a:cubicBezTo>
                  <a:cubicBezTo>
                    <a:pt x="148055" y="245699"/>
                    <a:pt x="130053" y="247414"/>
                    <a:pt x="120052" y="259606"/>
                  </a:cubicBezTo>
                  <a:lnTo>
                    <a:pt x="120052" y="259606"/>
                  </a:lnTo>
                  <a:lnTo>
                    <a:pt x="32517" y="366095"/>
                  </a:lnTo>
                  <a:cubicBezTo>
                    <a:pt x="31088" y="367810"/>
                    <a:pt x="30326" y="369905"/>
                    <a:pt x="30326" y="372096"/>
                  </a:cubicBezTo>
                  <a:cubicBezTo>
                    <a:pt x="30326" y="377335"/>
                    <a:pt x="34612" y="381621"/>
                    <a:pt x="39851" y="381621"/>
                  </a:cubicBezTo>
                  <a:lnTo>
                    <a:pt x="39851" y="381621"/>
                  </a:lnTo>
                  <a:lnTo>
                    <a:pt x="497242" y="381621"/>
                  </a:lnTo>
                  <a:cubicBezTo>
                    <a:pt x="499146" y="381621"/>
                    <a:pt x="500956" y="381050"/>
                    <a:pt x="502480" y="380002"/>
                  </a:cubicBezTo>
                  <a:cubicBezTo>
                    <a:pt x="506862" y="377049"/>
                    <a:pt x="508005" y="371144"/>
                    <a:pt x="505147" y="366762"/>
                  </a:cubicBezTo>
                  <a:lnTo>
                    <a:pt x="505147" y="366762"/>
                  </a:lnTo>
                  <a:lnTo>
                    <a:pt x="397991" y="205504"/>
                  </a:lnTo>
                  <a:cubicBezTo>
                    <a:pt x="396181" y="202932"/>
                    <a:pt x="393990" y="200551"/>
                    <a:pt x="391419" y="198646"/>
                  </a:cubicBezTo>
                  <a:close/>
                  <a:moveTo>
                    <a:pt x="95858" y="57771"/>
                  </a:moveTo>
                  <a:cubicBezTo>
                    <a:pt x="74808" y="57771"/>
                    <a:pt x="57758" y="74821"/>
                    <a:pt x="57758" y="95871"/>
                  </a:cubicBezTo>
                  <a:cubicBezTo>
                    <a:pt x="57758" y="116921"/>
                    <a:pt x="74808" y="133971"/>
                    <a:pt x="95858" y="133971"/>
                  </a:cubicBezTo>
                  <a:cubicBezTo>
                    <a:pt x="116908" y="133971"/>
                    <a:pt x="133958" y="116921"/>
                    <a:pt x="133958" y="95871"/>
                  </a:cubicBezTo>
                  <a:cubicBezTo>
                    <a:pt x="133958" y="74821"/>
                    <a:pt x="116908" y="57771"/>
                    <a:pt x="95858" y="577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5" name="">
              <a:extLst>
                <a:ext uri="{FF2B5EF4-FFF2-40B4-BE49-F238E27FC236}">
                  <a16:creationId xmlns:a16="http://schemas.microsoft.com/office/drawing/2014/main" id="{30D830C4-BF98-4219-A606-570D7EA3BCFC}"/>
                </a:ext>
              </a:extLst>
            </p:cNvPr>
            <p:cNvSpPr txBox="1"/>
            <p:nvPr/>
          </p:nvSpPr>
          <p:spPr>
            <a:xfrm>
              <a:off x="4908397" y="4257284"/>
              <a:ext cx="23752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Supporting text here.</a:t>
              </a:r>
            </a:p>
          </p:txBody>
        </p:sp>
        <p:sp>
          <p:nvSpPr>
            <p:cNvPr id="66" name="">
              <a:extLst>
                <a:ext uri="{FF2B5EF4-FFF2-40B4-BE49-F238E27FC236}">
                  <a16:creationId xmlns:a16="http://schemas.microsoft.com/office/drawing/2014/main" id="{18E8CB8B-C973-4DC4-87C5-CD9B09B00A6F}"/>
                </a:ext>
              </a:extLst>
            </p:cNvPr>
            <p:cNvSpPr txBox="1"/>
            <p:nvPr/>
          </p:nvSpPr>
          <p:spPr>
            <a:xfrm>
              <a:off x="4908397" y="4627765"/>
              <a:ext cx="2375206" cy="5254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Theme color makes PPT more convenient to change. </a:t>
              </a:r>
            </a:p>
          </p:txBody>
        </p:sp>
        <p:grpSp>
          <p:nvGrpSpPr>
            <p:cNvPr id="67" name="">
              <a:extLst>
                <a:ext uri="{FF2B5EF4-FFF2-40B4-BE49-F238E27FC236}">
                  <a16:creationId xmlns:a16="http://schemas.microsoft.com/office/drawing/2014/main" id="{F135A3FA-D688-4ED8-A87C-13C23A62240C}"/>
                </a:ext>
              </a:extLst>
            </p:cNvPr>
            <p:cNvGrpSpPr/>
            <p:nvPr/>
          </p:nvGrpSpPr>
          <p:grpSpPr>
            <a:xfrm>
              <a:off x="5873889" y="3504756"/>
              <a:ext cx="444222" cy="444220"/>
              <a:chOff x="4669386" y="2794007"/>
              <a:chExt cx="444222" cy="444220"/>
            </a:xfrm>
          </p:grpSpPr>
          <p:sp>
            <p:nvSpPr>
              <p:cNvPr id="73" name="">
                <a:extLst>
                  <a:ext uri="{FF2B5EF4-FFF2-40B4-BE49-F238E27FC236}">
                    <a16:creationId xmlns:a16="http://schemas.microsoft.com/office/drawing/2014/main" id="{9AEF0C10-F892-445F-8ACA-63A59EE81B65}"/>
                  </a:ext>
                </a:extLst>
              </p:cNvPr>
              <p:cNvSpPr/>
              <p:nvPr/>
            </p:nvSpPr>
            <p:spPr>
              <a:xfrm>
                <a:off x="4669386" y="2794007"/>
                <a:ext cx="444222" cy="444220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85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3765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4" name="">
                <a:extLst>
                  <a:ext uri="{FF2B5EF4-FFF2-40B4-BE49-F238E27FC236}">
                    <a16:creationId xmlns:a16="http://schemas.microsoft.com/office/drawing/2014/main" id="{0454C027-FECB-411B-8FB3-888706EB59B5}"/>
                  </a:ext>
                </a:extLst>
              </p:cNvPr>
              <p:cNvSpPr/>
              <p:nvPr/>
            </p:nvSpPr>
            <p:spPr bwMode="auto">
              <a:xfrm>
                <a:off x="4788717" y="2930551"/>
                <a:ext cx="205561" cy="171132"/>
              </a:xfrm>
              <a:custGeom>
                <a:avLst/>
                <a:gdLst>
                  <a:gd name="connsiteX0" fmla="*/ 483573 w 526297"/>
                  <a:gd name="connsiteY0" fmla="*/ 133971 h 438150"/>
                  <a:gd name="connsiteX1" fmla="*/ 527674 w 526297"/>
                  <a:gd name="connsiteY1" fmla="*/ 178072 h 438150"/>
                  <a:gd name="connsiteX2" fmla="*/ 527579 w 526297"/>
                  <a:gd name="connsiteY2" fmla="*/ 181501 h 438150"/>
                  <a:gd name="connsiteX3" fmla="*/ 514244 w 526297"/>
                  <a:gd name="connsiteY3" fmla="*/ 355237 h 438150"/>
                  <a:gd name="connsiteX4" fmla="*/ 485764 w 526297"/>
                  <a:gd name="connsiteY4" fmla="*/ 381621 h 438150"/>
                  <a:gd name="connsiteX5" fmla="*/ 454998 w 526297"/>
                  <a:gd name="connsiteY5" fmla="*/ 381621 h 438150"/>
                  <a:gd name="connsiteX6" fmla="*/ 454998 w 526297"/>
                  <a:gd name="connsiteY6" fmla="*/ 438771 h 438150"/>
                  <a:gd name="connsiteX7" fmla="*/ 435948 w 526297"/>
                  <a:gd name="connsiteY7" fmla="*/ 438771 h 438150"/>
                  <a:gd name="connsiteX8" fmla="*/ 435948 w 526297"/>
                  <a:gd name="connsiteY8" fmla="*/ 381621 h 438150"/>
                  <a:gd name="connsiteX9" fmla="*/ 93048 w 526297"/>
                  <a:gd name="connsiteY9" fmla="*/ 381621 h 438150"/>
                  <a:gd name="connsiteX10" fmla="*/ 93048 w 526297"/>
                  <a:gd name="connsiteY10" fmla="*/ 438771 h 438150"/>
                  <a:gd name="connsiteX11" fmla="*/ 73998 w 526297"/>
                  <a:gd name="connsiteY11" fmla="*/ 438771 h 438150"/>
                  <a:gd name="connsiteX12" fmla="*/ 73998 w 526297"/>
                  <a:gd name="connsiteY12" fmla="*/ 381621 h 438150"/>
                  <a:gd name="connsiteX13" fmla="*/ 43328 w 526297"/>
                  <a:gd name="connsiteY13" fmla="*/ 381621 h 438150"/>
                  <a:gd name="connsiteX14" fmla="*/ 14848 w 526297"/>
                  <a:gd name="connsiteY14" fmla="*/ 355237 h 438150"/>
                  <a:gd name="connsiteX15" fmla="*/ 1513 w 526297"/>
                  <a:gd name="connsiteY15" fmla="*/ 181501 h 438150"/>
                  <a:gd name="connsiteX16" fmla="*/ 42089 w 526297"/>
                  <a:gd name="connsiteY16" fmla="*/ 134162 h 438150"/>
                  <a:gd name="connsiteX17" fmla="*/ 45518 w 526297"/>
                  <a:gd name="connsiteY17" fmla="*/ 134066 h 438150"/>
                  <a:gd name="connsiteX18" fmla="*/ 101906 w 526297"/>
                  <a:gd name="connsiteY18" fmla="*/ 180834 h 438150"/>
                  <a:gd name="connsiteX19" fmla="*/ 121623 w 526297"/>
                  <a:gd name="connsiteY19" fmla="*/ 286371 h 438150"/>
                  <a:gd name="connsiteX20" fmla="*/ 407373 w 526297"/>
                  <a:gd name="connsiteY20" fmla="*/ 286371 h 438150"/>
                  <a:gd name="connsiteX21" fmla="*/ 427185 w 526297"/>
                  <a:gd name="connsiteY21" fmla="*/ 180739 h 438150"/>
                  <a:gd name="connsiteX22" fmla="*/ 483573 w 526297"/>
                  <a:gd name="connsiteY22" fmla="*/ 133971 h 438150"/>
                  <a:gd name="connsiteX23" fmla="*/ 416898 w 526297"/>
                  <a:gd name="connsiteY23" fmla="*/ 621 h 438150"/>
                  <a:gd name="connsiteX24" fmla="*/ 483573 w 526297"/>
                  <a:gd name="connsiteY24" fmla="*/ 67296 h 438150"/>
                  <a:gd name="connsiteX25" fmla="*/ 483573 w 526297"/>
                  <a:gd name="connsiteY25" fmla="*/ 115397 h 438150"/>
                  <a:gd name="connsiteX26" fmla="*/ 476429 w 526297"/>
                  <a:gd name="connsiteY26" fmla="*/ 114921 h 438150"/>
                  <a:gd name="connsiteX27" fmla="*/ 412040 w 526297"/>
                  <a:gd name="connsiteY27" fmla="*/ 166451 h 438150"/>
                  <a:gd name="connsiteX28" fmla="*/ 411564 w 526297"/>
                  <a:gd name="connsiteY28" fmla="*/ 168737 h 438150"/>
                  <a:gd name="connsiteX29" fmla="*/ 393086 w 526297"/>
                  <a:gd name="connsiteY29" fmla="*/ 267321 h 438150"/>
                  <a:gd name="connsiteX30" fmla="*/ 135911 w 526297"/>
                  <a:gd name="connsiteY30" fmla="*/ 267321 h 438150"/>
                  <a:gd name="connsiteX31" fmla="*/ 117432 w 526297"/>
                  <a:gd name="connsiteY31" fmla="*/ 168737 h 438150"/>
                  <a:gd name="connsiteX32" fmla="*/ 52567 w 526297"/>
                  <a:gd name="connsiteY32" fmla="*/ 114921 h 438150"/>
                  <a:gd name="connsiteX33" fmla="*/ 54948 w 526297"/>
                  <a:gd name="connsiteY33" fmla="*/ 67296 h 438150"/>
                  <a:gd name="connsiteX34" fmla="*/ 121623 w 526297"/>
                  <a:gd name="connsiteY34" fmla="*/ 621 h 438150"/>
                  <a:gd name="connsiteX35" fmla="*/ 416898 w 526297"/>
                  <a:gd name="connsiteY35" fmla="*/ 621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526297" h="438150">
                    <a:moveTo>
                      <a:pt x="483573" y="133971"/>
                    </a:moveTo>
                    <a:cubicBezTo>
                      <a:pt x="507957" y="133971"/>
                      <a:pt x="527674" y="153688"/>
                      <a:pt x="527674" y="178072"/>
                    </a:cubicBezTo>
                    <a:cubicBezTo>
                      <a:pt x="527674" y="179215"/>
                      <a:pt x="527674" y="180358"/>
                      <a:pt x="527579" y="181501"/>
                    </a:cubicBezTo>
                    <a:lnTo>
                      <a:pt x="514244" y="355237"/>
                    </a:lnTo>
                    <a:cubicBezTo>
                      <a:pt x="513101" y="370096"/>
                      <a:pt x="500718" y="381621"/>
                      <a:pt x="485764" y="381621"/>
                    </a:cubicBezTo>
                    <a:lnTo>
                      <a:pt x="454998" y="381621"/>
                    </a:lnTo>
                    <a:lnTo>
                      <a:pt x="454998" y="438771"/>
                    </a:lnTo>
                    <a:lnTo>
                      <a:pt x="435948" y="438771"/>
                    </a:lnTo>
                    <a:lnTo>
                      <a:pt x="435948" y="381621"/>
                    </a:lnTo>
                    <a:lnTo>
                      <a:pt x="93048" y="381621"/>
                    </a:lnTo>
                    <a:lnTo>
                      <a:pt x="93048" y="438771"/>
                    </a:lnTo>
                    <a:lnTo>
                      <a:pt x="73998" y="438771"/>
                    </a:lnTo>
                    <a:lnTo>
                      <a:pt x="73998" y="381621"/>
                    </a:lnTo>
                    <a:lnTo>
                      <a:pt x="43328" y="381621"/>
                    </a:lnTo>
                    <a:cubicBezTo>
                      <a:pt x="28373" y="381621"/>
                      <a:pt x="15991" y="370096"/>
                      <a:pt x="14848" y="355237"/>
                    </a:cubicBezTo>
                    <a:lnTo>
                      <a:pt x="1513" y="181501"/>
                    </a:lnTo>
                    <a:cubicBezTo>
                      <a:pt x="-392" y="157212"/>
                      <a:pt x="17801" y="135971"/>
                      <a:pt x="42089" y="134162"/>
                    </a:cubicBezTo>
                    <a:cubicBezTo>
                      <a:pt x="43232" y="134066"/>
                      <a:pt x="44375" y="134066"/>
                      <a:pt x="45518" y="134066"/>
                    </a:cubicBezTo>
                    <a:cubicBezTo>
                      <a:pt x="73141" y="134066"/>
                      <a:pt x="96858" y="153688"/>
                      <a:pt x="101906" y="180834"/>
                    </a:cubicBezTo>
                    <a:lnTo>
                      <a:pt x="121623" y="286371"/>
                    </a:lnTo>
                    <a:lnTo>
                      <a:pt x="407373" y="286371"/>
                    </a:lnTo>
                    <a:lnTo>
                      <a:pt x="427185" y="180739"/>
                    </a:lnTo>
                    <a:cubicBezTo>
                      <a:pt x="432233" y="153592"/>
                      <a:pt x="455951" y="133971"/>
                      <a:pt x="483573" y="133971"/>
                    </a:cubicBezTo>
                    <a:close/>
                    <a:moveTo>
                      <a:pt x="416898" y="621"/>
                    </a:moveTo>
                    <a:cubicBezTo>
                      <a:pt x="453760" y="621"/>
                      <a:pt x="483573" y="30434"/>
                      <a:pt x="483573" y="67296"/>
                    </a:cubicBezTo>
                    <a:lnTo>
                      <a:pt x="483573" y="115397"/>
                    </a:lnTo>
                    <a:cubicBezTo>
                      <a:pt x="481192" y="115112"/>
                      <a:pt x="478811" y="114921"/>
                      <a:pt x="476429" y="114921"/>
                    </a:cubicBezTo>
                    <a:cubicBezTo>
                      <a:pt x="445473" y="114921"/>
                      <a:pt x="418803" y="136448"/>
                      <a:pt x="412040" y="166451"/>
                    </a:cubicBezTo>
                    <a:lnTo>
                      <a:pt x="411564" y="168737"/>
                    </a:lnTo>
                    <a:lnTo>
                      <a:pt x="393086" y="267321"/>
                    </a:lnTo>
                    <a:lnTo>
                      <a:pt x="135911" y="267321"/>
                    </a:lnTo>
                    <a:lnTo>
                      <a:pt x="117432" y="168737"/>
                    </a:lnTo>
                    <a:cubicBezTo>
                      <a:pt x="111622" y="137495"/>
                      <a:pt x="84285" y="114921"/>
                      <a:pt x="52567" y="114921"/>
                    </a:cubicBezTo>
                    <a:lnTo>
                      <a:pt x="54948" y="67296"/>
                    </a:lnTo>
                    <a:cubicBezTo>
                      <a:pt x="54948" y="30434"/>
                      <a:pt x="84761" y="621"/>
                      <a:pt x="121623" y="621"/>
                    </a:cubicBezTo>
                    <a:lnTo>
                      <a:pt x="416898" y="6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zh-CN" altLang="en-US"/>
              </a:p>
            </p:txBody>
          </p:sp>
        </p:grpSp>
        <p:sp>
          <p:nvSpPr>
            <p:cNvPr id="68" name="">
              <a:extLst>
                <a:ext uri="{FF2B5EF4-FFF2-40B4-BE49-F238E27FC236}">
                  <a16:creationId xmlns:a16="http://schemas.microsoft.com/office/drawing/2014/main" id="{57953E9E-F32C-4719-B4E1-D7BBCC79BB35}"/>
                </a:ext>
              </a:extLst>
            </p:cNvPr>
            <p:cNvSpPr txBox="1"/>
            <p:nvPr/>
          </p:nvSpPr>
          <p:spPr>
            <a:xfrm>
              <a:off x="8679367" y="4257284"/>
              <a:ext cx="23752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Supporting text here.</a:t>
              </a:r>
            </a:p>
          </p:txBody>
        </p:sp>
        <p:sp>
          <p:nvSpPr>
            <p:cNvPr id="69" name="">
              <a:extLst>
                <a:ext uri="{FF2B5EF4-FFF2-40B4-BE49-F238E27FC236}">
                  <a16:creationId xmlns:a16="http://schemas.microsoft.com/office/drawing/2014/main" id="{DA068444-1539-43C6-AE8C-41C9D8814546}"/>
                </a:ext>
              </a:extLst>
            </p:cNvPr>
            <p:cNvSpPr txBox="1"/>
            <p:nvPr/>
          </p:nvSpPr>
          <p:spPr>
            <a:xfrm>
              <a:off x="8679367" y="4627765"/>
              <a:ext cx="2375206" cy="5254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Theme color makes PPT more convenient to change. </a:t>
              </a:r>
            </a:p>
          </p:txBody>
        </p:sp>
        <p:grpSp>
          <p:nvGrpSpPr>
            <p:cNvPr id="70" name="">
              <a:extLst>
                <a:ext uri="{FF2B5EF4-FFF2-40B4-BE49-F238E27FC236}">
                  <a16:creationId xmlns:a16="http://schemas.microsoft.com/office/drawing/2014/main" id="{4CDEE8AB-D174-4C0C-A73A-2908E061011A}"/>
                </a:ext>
              </a:extLst>
            </p:cNvPr>
            <p:cNvGrpSpPr/>
            <p:nvPr/>
          </p:nvGrpSpPr>
          <p:grpSpPr>
            <a:xfrm>
              <a:off x="9644859" y="3504756"/>
              <a:ext cx="444222" cy="444220"/>
              <a:chOff x="5472389" y="2794007"/>
              <a:chExt cx="444222" cy="444220"/>
            </a:xfrm>
          </p:grpSpPr>
          <p:sp>
            <p:nvSpPr>
              <p:cNvPr id="71" name="">
                <a:extLst>
                  <a:ext uri="{FF2B5EF4-FFF2-40B4-BE49-F238E27FC236}">
                    <a16:creationId xmlns:a16="http://schemas.microsoft.com/office/drawing/2014/main" id="{7DFB3903-5135-439F-8AAF-27E2BF418654}"/>
                  </a:ext>
                </a:extLst>
              </p:cNvPr>
              <p:cNvSpPr/>
              <p:nvPr/>
            </p:nvSpPr>
            <p:spPr>
              <a:xfrm>
                <a:off x="5472389" y="2794007"/>
                <a:ext cx="444222" cy="444220"/>
              </a:xfrm>
              <a:prstGeom prst="roundRect">
                <a:avLst>
                  <a:gd name="adj" fmla="val 50000"/>
                </a:avLst>
              </a:prstGeom>
              <a:solidFill>
                <a:schemeClr val="accent3"/>
              </a:solidFill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85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3765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2" name="">
                <a:extLst>
                  <a:ext uri="{FF2B5EF4-FFF2-40B4-BE49-F238E27FC236}">
                    <a16:creationId xmlns:a16="http://schemas.microsoft.com/office/drawing/2014/main" id="{8B6316F8-0917-4050-ACD9-1023F596EA72}"/>
                  </a:ext>
                </a:extLst>
              </p:cNvPr>
              <p:cNvSpPr/>
              <p:nvPr/>
            </p:nvSpPr>
            <p:spPr bwMode="auto">
              <a:xfrm>
                <a:off x="5591719" y="2922514"/>
                <a:ext cx="205561" cy="187207"/>
              </a:xfrm>
              <a:custGeom>
                <a:avLst/>
                <a:gdLst>
                  <a:gd name="connsiteX0" fmla="*/ 125329 w 533400"/>
                  <a:gd name="connsiteY0" fmla="*/ 229221 h 485775"/>
                  <a:gd name="connsiteX1" fmla="*/ 125329 w 533400"/>
                  <a:gd name="connsiteY1" fmla="*/ 276846 h 485775"/>
                  <a:gd name="connsiteX2" fmla="*/ 144379 w 533400"/>
                  <a:gd name="connsiteY2" fmla="*/ 276846 h 485775"/>
                  <a:gd name="connsiteX3" fmla="*/ 144379 w 533400"/>
                  <a:gd name="connsiteY3" fmla="*/ 229221 h 485775"/>
                  <a:gd name="connsiteX4" fmla="*/ 392029 w 533400"/>
                  <a:gd name="connsiteY4" fmla="*/ 229221 h 485775"/>
                  <a:gd name="connsiteX5" fmla="*/ 392029 w 533400"/>
                  <a:gd name="connsiteY5" fmla="*/ 276846 h 485775"/>
                  <a:gd name="connsiteX6" fmla="*/ 411079 w 533400"/>
                  <a:gd name="connsiteY6" fmla="*/ 276846 h 485775"/>
                  <a:gd name="connsiteX7" fmla="*/ 411079 w 533400"/>
                  <a:gd name="connsiteY7" fmla="*/ 229221 h 485775"/>
                  <a:gd name="connsiteX8" fmla="*/ 534904 w 533400"/>
                  <a:gd name="connsiteY8" fmla="*/ 229221 h 485775"/>
                  <a:gd name="connsiteX9" fmla="*/ 534904 w 533400"/>
                  <a:gd name="connsiteY9" fmla="*/ 457821 h 485775"/>
                  <a:gd name="connsiteX10" fmla="*/ 506329 w 533400"/>
                  <a:gd name="connsiteY10" fmla="*/ 486396 h 485775"/>
                  <a:gd name="connsiteX11" fmla="*/ 30079 w 533400"/>
                  <a:gd name="connsiteY11" fmla="*/ 486396 h 485775"/>
                  <a:gd name="connsiteX12" fmla="*/ 1504 w 533400"/>
                  <a:gd name="connsiteY12" fmla="*/ 457821 h 485775"/>
                  <a:gd name="connsiteX13" fmla="*/ 1504 w 533400"/>
                  <a:gd name="connsiteY13" fmla="*/ 229221 h 485775"/>
                  <a:gd name="connsiteX14" fmla="*/ 125329 w 533400"/>
                  <a:gd name="connsiteY14" fmla="*/ 229221 h 485775"/>
                  <a:gd name="connsiteX15" fmla="*/ 372979 w 533400"/>
                  <a:gd name="connsiteY15" fmla="*/ 621 h 485775"/>
                  <a:gd name="connsiteX16" fmla="*/ 411079 w 533400"/>
                  <a:gd name="connsiteY16" fmla="*/ 36816 h 485775"/>
                  <a:gd name="connsiteX17" fmla="*/ 411079 w 533400"/>
                  <a:gd name="connsiteY17" fmla="*/ 38721 h 485775"/>
                  <a:gd name="connsiteX18" fmla="*/ 411079 w 533400"/>
                  <a:gd name="connsiteY18" fmla="*/ 114921 h 485775"/>
                  <a:gd name="connsiteX19" fmla="*/ 506329 w 533400"/>
                  <a:gd name="connsiteY19" fmla="*/ 114921 h 485775"/>
                  <a:gd name="connsiteX20" fmla="*/ 534904 w 533400"/>
                  <a:gd name="connsiteY20" fmla="*/ 143496 h 485775"/>
                  <a:gd name="connsiteX21" fmla="*/ 534904 w 533400"/>
                  <a:gd name="connsiteY21" fmla="*/ 210171 h 485775"/>
                  <a:gd name="connsiteX22" fmla="*/ 1504 w 533400"/>
                  <a:gd name="connsiteY22" fmla="*/ 210171 h 485775"/>
                  <a:gd name="connsiteX23" fmla="*/ 1504 w 533400"/>
                  <a:gd name="connsiteY23" fmla="*/ 143496 h 485775"/>
                  <a:gd name="connsiteX24" fmla="*/ 30079 w 533400"/>
                  <a:gd name="connsiteY24" fmla="*/ 114921 h 485775"/>
                  <a:gd name="connsiteX25" fmla="*/ 125329 w 533400"/>
                  <a:gd name="connsiteY25" fmla="*/ 114921 h 485775"/>
                  <a:gd name="connsiteX26" fmla="*/ 125329 w 533400"/>
                  <a:gd name="connsiteY26" fmla="*/ 38721 h 485775"/>
                  <a:gd name="connsiteX27" fmla="*/ 161524 w 533400"/>
                  <a:gd name="connsiteY27" fmla="*/ 621 h 485775"/>
                  <a:gd name="connsiteX28" fmla="*/ 163429 w 533400"/>
                  <a:gd name="connsiteY28" fmla="*/ 621 h 485775"/>
                  <a:gd name="connsiteX29" fmla="*/ 372979 w 533400"/>
                  <a:gd name="connsiteY29" fmla="*/ 621 h 485775"/>
                  <a:gd name="connsiteX30" fmla="*/ 372979 w 533400"/>
                  <a:gd name="connsiteY30" fmla="*/ 19671 h 485775"/>
                  <a:gd name="connsiteX31" fmla="*/ 163429 w 533400"/>
                  <a:gd name="connsiteY31" fmla="*/ 19671 h 485775"/>
                  <a:gd name="connsiteX32" fmla="*/ 144474 w 533400"/>
                  <a:gd name="connsiteY32" fmla="*/ 37292 h 485775"/>
                  <a:gd name="connsiteX33" fmla="*/ 144379 w 533400"/>
                  <a:gd name="connsiteY33" fmla="*/ 38721 h 485775"/>
                  <a:gd name="connsiteX34" fmla="*/ 144379 w 533400"/>
                  <a:gd name="connsiteY34" fmla="*/ 114921 h 485775"/>
                  <a:gd name="connsiteX35" fmla="*/ 392029 w 533400"/>
                  <a:gd name="connsiteY35" fmla="*/ 114921 h 485775"/>
                  <a:gd name="connsiteX36" fmla="*/ 392029 w 533400"/>
                  <a:gd name="connsiteY36" fmla="*/ 38721 h 485775"/>
                  <a:gd name="connsiteX37" fmla="*/ 375836 w 533400"/>
                  <a:gd name="connsiteY37" fmla="*/ 19862 h 485775"/>
                  <a:gd name="connsiteX38" fmla="*/ 374408 w 533400"/>
                  <a:gd name="connsiteY38" fmla="*/ 19671 h 485775"/>
                  <a:gd name="connsiteX39" fmla="*/ 372979 w 533400"/>
                  <a:gd name="connsiteY39" fmla="*/ 19671 h 485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533400" h="485775">
                    <a:moveTo>
                      <a:pt x="125329" y="229221"/>
                    </a:moveTo>
                    <a:lnTo>
                      <a:pt x="125329" y="276846"/>
                    </a:lnTo>
                    <a:lnTo>
                      <a:pt x="144379" y="276846"/>
                    </a:lnTo>
                    <a:lnTo>
                      <a:pt x="144379" y="229221"/>
                    </a:lnTo>
                    <a:lnTo>
                      <a:pt x="392029" y="229221"/>
                    </a:lnTo>
                    <a:lnTo>
                      <a:pt x="392029" y="276846"/>
                    </a:lnTo>
                    <a:lnTo>
                      <a:pt x="411079" y="276846"/>
                    </a:lnTo>
                    <a:lnTo>
                      <a:pt x="411079" y="229221"/>
                    </a:lnTo>
                    <a:lnTo>
                      <a:pt x="534904" y="229221"/>
                    </a:lnTo>
                    <a:lnTo>
                      <a:pt x="534904" y="457821"/>
                    </a:lnTo>
                    <a:cubicBezTo>
                      <a:pt x="534904" y="473632"/>
                      <a:pt x="522141" y="486396"/>
                      <a:pt x="506329" y="486396"/>
                    </a:cubicBezTo>
                    <a:lnTo>
                      <a:pt x="30079" y="486396"/>
                    </a:lnTo>
                    <a:cubicBezTo>
                      <a:pt x="14267" y="486396"/>
                      <a:pt x="1504" y="473632"/>
                      <a:pt x="1504" y="457821"/>
                    </a:cubicBezTo>
                    <a:lnTo>
                      <a:pt x="1504" y="229221"/>
                    </a:lnTo>
                    <a:lnTo>
                      <a:pt x="125329" y="229221"/>
                    </a:lnTo>
                    <a:close/>
                    <a:moveTo>
                      <a:pt x="372979" y="621"/>
                    </a:moveTo>
                    <a:cubicBezTo>
                      <a:pt x="393363" y="621"/>
                      <a:pt x="410031" y="16623"/>
                      <a:pt x="411079" y="36816"/>
                    </a:cubicBezTo>
                    <a:lnTo>
                      <a:pt x="411079" y="38721"/>
                    </a:lnTo>
                    <a:lnTo>
                      <a:pt x="411079" y="114921"/>
                    </a:lnTo>
                    <a:lnTo>
                      <a:pt x="506329" y="114921"/>
                    </a:lnTo>
                    <a:cubicBezTo>
                      <a:pt x="522141" y="114921"/>
                      <a:pt x="534904" y="127685"/>
                      <a:pt x="534904" y="143496"/>
                    </a:cubicBezTo>
                    <a:lnTo>
                      <a:pt x="534904" y="210171"/>
                    </a:lnTo>
                    <a:lnTo>
                      <a:pt x="1504" y="210171"/>
                    </a:lnTo>
                    <a:lnTo>
                      <a:pt x="1504" y="143496"/>
                    </a:lnTo>
                    <a:cubicBezTo>
                      <a:pt x="1504" y="127685"/>
                      <a:pt x="14267" y="114921"/>
                      <a:pt x="30079" y="114921"/>
                    </a:cubicBezTo>
                    <a:lnTo>
                      <a:pt x="125329" y="114921"/>
                    </a:lnTo>
                    <a:lnTo>
                      <a:pt x="125329" y="38721"/>
                    </a:lnTo>
                    <a:cubicBezTo>
                      <a:pt x="125329" y="18337"/>
                      <a:pt x="141331" y="1669"/>
                      <a:pt x="161524" y="621"/>
                    </a:cubicBezTo>
                    <a:lnTo>
                      <a:pt x="163429" y="621"/>
                    </a:lnTo>
                    <a:lnTo>
                      <a:pt x="372979" y="621"/>
                    </a:lnTo>
                    <a:close/>
                    <a:moveTo>
                      <a:pt x="372979" y="19671"/>
                    </a:moveTo>
                    <a:lnTo>
                      <a:pt x="163429" y="19671"/>
                    </a:lnTo>
                    <a:cubicBezTo>
                      <a:pt x="153428" y="19671"/>
                      <a:pt x="145141" y="27482"/>
                      <a:pt x="144474" y="37292"/>
                    </a:cubicBezTo>
                    <a:lnTo>
                      <a:pt x="144379" y="38721"/>
                    </a:lnTo>
                    <a:lnTo>
                      <a:pt x="144379" y="114921"/>
                    </a:lnTo>
                    <a:lnTo>
                      <a:pt x="392029" y="114921"/>
                    </a:lnTo>
                    <a:lnTo>
                      <a:pt x="392029" y="38721"/>
                    </a:lnTo>
                    <a:cubicBezTo>
                      <a:pt x="392029" y="29196"/>
                      <a:pt x="384981" y="21290"/>
                      <a:pt x="375836" y="19862"/>
                    </a:cubicBezTo>
                    <a:lnTo>
                      <a:pt x="374408" y="19671"/>
                    </a:lnTo>
                    <a:lnTo>
                      <a:pt x="372979" y="1967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00959248"/>
      </p:ext>
    </p:extLst>
  </p:cSld>
  <p:clrMapOvr>
    <a:masterClrMapping/>
  </p:clrMapOvr>
</p:sld>
</file>

<file path=ppt/slides/slide1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">
            <a:extLst>
              <a:ext uri="{FF2B5EF4-FFF2-40B4-BE49-F238E27FC236}">
                <a16:creationId xmlns:a16="http://schemas.microsoft.com/office/drawing/2014/main" id="{5EBEDA7B-C1DD-4DA4-98BE-83B756FBB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/>
              <a:t>Use "Title Only" Layout</a:t>
            </a:r>
            <a:endParaRPr lang="zh-CN" altLang="en-US" dirty="0"/>
          </a:p>
        </p:txBody>
      </p:sp>
      <p:sp>
        <p:nvSpPr>
          <p:cNvPr id="4" name="">
            <a:extLst>
              <a:ext uri="{FF2B5EF4-FFF2-40B4-BE49-F238E27FC236}">
                <a16:creationId xmlns:a16="http://schemas.microsoft.com/office/drawing/2014/main" id="{E827CB0F-4E2C-437D-B268-60EF88116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12</a:t>
            </a:fld>
            <a:endParaRPr lang="zh-CN" altLang="en-US"/>
          </a:p>
        </p:txBody>
      </p:sp>
      <p:grpSp>
        <p:nvGrpSpPr>
          <p:cNvPr id="49" name="">
            <a:extLst>
              <a:ext uri="{FF2B5EF4-FFF2-40B4-BE49-F238E27FC236}">
                <a16:creationId xmlns:a16="http://schemas.microsoft.com/office/drawing/2014/main" id="{427E1410-85C3-44A3-8691-6A4F23F44F1A}"/>
              </a:ext>
            </a:extLst>
          </p:cNvPr>
          <p:cNvGrpSpPr/>
          <p:nvPr/>
        </p:nvGrpSpPr>
        <p:grpSpPr>
          <a:xfrm>
            <a:off x="1031508" y="1733755"/>
            <a:ext cx="10128984" cy="4000090"/>
            <a:chOff x="1031508" y="1532485"/>
            <a:chExt cx="10128984" cy="4000090"/>
          </a:xfrm>
        </p:grpSpPr>
        <p:sp>
          <p:nvSpPr>
            <p:cNvPr id="50" name="">
              <a:extLst>
                <a:ext uri="{FF2B5EF4-FFF2-40B4-BE49-F238E27FC236}">
                  <a16:creationId xmlns:a16="http://schemas.microsoft.com/office/drawing/2014/main" id="{DF281B03-8EE0-4E40-980C-BD75FDDB5B6A}"/>
                </a:ext>
              </a:extLst>
            </p:cNvPr>
            <p:cNvSpPr/>
            <p:nvPr/>
          </p:nvSpPr>
          <p:spPr>
            <a:xfrm flipH="1">
              <a:off x="1031508" y="1532485"/>
              <a:ext cx="3056590" cy="918028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51" name="">
              <a:extLst>
                <a:ext uri="{FF2B5EF4-FFF2-40B4-BE49-F238E27FC236}">
                  <a16:creationId xmlns:a16="http://schemas.microsoft.com/office/drawing/2014/main" id="{BD2B4ACA-17FF-4A43-8DF2-83EFC4E78CBC}"/>
                </a:ext>
              </a:extLst>
            </p:cNvPr>
            <p:cNvSpPr/>
            <p:nvPr/>
          </p:nvSpPr>
          <p:spPr>
            <a:xfrm>
              <a:off x="1389354" y="1786400"/>
              <a:ext cx="410400" cy="410198"/>
            </a:xfrm>
            <a:prstGeom prst="ellipse">
              <a:avLst/>
            </a:prstGeom>
            <a:solidFill>
              <a:schemeClr val="accent1"/>
            </a:solidFill>
            <a:ln w="5715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3765"/>
              <a:r>
                <a:rPr lang="en-GB" altLang="zh-CN" sz="1600" b="1" dirty="0">
                  <a:solidFill>
                    <a:schemeClr val="bg1"/>
                  </a:solidFill>
                </a:rPr>
                <a:t>1</a:t>
              </a:r>
              <a:endParaRPr lang="zh-CN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52" name="">
              <a:extLst>
                <a:ext uri="{FF2B5EF4-FFF2-40B4-BE49-F238E27FC236}">
                  <a16:creationId xmlns:a16="http://schemas.microsoft.com/office/drawing/2014/main" id="{DBC570C6-7EB9-4A79-BF50-1FD899282A7D}"/>
                </a:ext>
              </a:extLst>
            </p:cNvPr>
            <p:cNvSpPr txBox="1"/>
            <p:nvPr/>
          </p:nvSpPr>
          <p:spPr>
            <a:xfrm>
              <a:off x="1892301" y="1806833"/>
              <a:ext cx="19359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800" b="1" dirty="0"/>
                <a:t>Text here</a:t>
              </a:r>
            </a:p>
          </p:txBody>
        </p:sp>
        <p:sp>
          <p:nvSpPr>
            <p:cNvPr id="53" name="">
              <a:extLst>
                <a:ext uri="{FF2B5EF4-FFF2-40B4-BE49-F238E27FC236}">
                  <a16:creationId xmlns:a16="http://schemas.microsoft.com/office/drawing/2014/main" id="{A2F41CCE-261D-453A-9EFD-3D0A47E26AB9}"/>
                </a:ext>
              </a:extLst>
            </p:cNvPr>
            <p:cNvSpPr txBox="1"/>
            <p:nvPr/>
          </p:nvSpPr>
          <p:spPr>
            <a:xfrm>
              <a:off x="1031508" y="2704428"/>
              <a:ext cx="3056590" cy="28281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Arial" panose="020B0604020202020204" pitchFamily="34" charset="0"/>
                <a:buChar char="•"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Theme  color makes PPT more convenient to change.</a:t>
              </a:r>
            </a:p>
            <a:p>
              <a:pPr marL="171450" marR="0" lvl="0" indent="-171450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Arial" panose="020B0604020202020204" pitchFamily="34" charset="0"/>
                <a:buChar char="•"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Adjust the spacing to adapt to Chinese typesetting, use the reference line in PPT.</a:t>
              </a:r>
            </a:p>
            <a:p>
              <a:pPr marL="171450" indent="-171450" defTabSz="913765">
                <a:lnSpc>
                  <a:spcPct val="150000"/>
                </a:lnSpc>
                <a:buSzPct val="100000"/>
                <a:buFont typeface="Arial" panose="020B0604020202020204" pitchFamily="34" charset="0"/>
                <a:buChar char="•"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Unified fonts make reading more </a:t>
              </a:r>
              <a:r>
                <a:rPr kumimoji="0" lang="en-US" altLang="zh-CN" sz="1200" b="0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</a:rPr>
                <a:t>fluent.Copy</a:t>
              </a: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 paste fonts. Choose the only </a:t>
              </a:r>
              <a:r>
                <a:rPr kumimoji="0" lang="en-US" altLang="zh-CN" sz="1200" b="0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</a:rPr>
                <a:t>optio</a:t>
              </a: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 to retain text.</a:t>
              </a:r>
            </a:p>
            <a:p>
              <a:pPr marL="171450" indent="-171450" defTabSz="913765">
                <a:lnSpc>
                  <a:spcPct val="150000"/>
                </a:lnSpc>
                <a:buSzPct val="100000"/>
                <a:buFont typeface="Arial" panose="020B0604020202020204" pitchFamily="34" charset="0"/>
                <a:buChar char="•"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Copy paste  fonts. Choose the only option to retain text.</a:t>
              </a:r>
            </a:p>
          </p:txBody>
        </p:sp>
        <p:sp>
          <p:nvSpPr>
            <p:cNvPr id="54" name="">
              <a:extLst>
                <a:ext uri="{FF2B5EF4-FFF2-40B4-BE49-F238E27FC236}">
                  <a16:creationId xmlns:a16="http://schemas.microsoft.com/office/drawing/2014/main" id="{7C7F01FC-9985-4412-9074-BA35B0F6FE74}"/>
                </a:ext>
              </a:extLst>
            </p:cNvPr>
            <p:cNvSpPr/>
            <p:nvPr/>
          </p:nvSpPr>
          <p:spPr>
            <a:xfrm flipH="1">
              <a:off x="4567705" y="1532485"/>
              <a:ext cx="3056590" cy="918028"/>
            </a:xfrm>
            <a:prstGeom prst="roundRect">
              <a:avLst>
                <a:gd name="adj" fmla="val 50000"/>
              </a:avLst>
            </a:prstGeom>
            <a:solidFill>
              <a:schemeClr val="accent3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55" name="">
              <a:extLst>
                <a:ext uri="{FF2B5EF4-FFF2-40B4-BE49-F238E27FC236}">
                  <a16:creationId xmlns:a16="http://schemas.microsoft.com/office/drawing/2014/main" id="{5EF883ED-9E18-4E17-9895-E2EC4FD48572}"/>
                </a:ext>
              </a:extLst>
            </p:cNvPr>
            <p:cNvSpPr/>
            <p:nvPr/>
          </p:nvSpPr>
          <p:spPr>
            <a:xfrm>
              <a:off x="4925551" y="1786400"/>
              <a:ext cx="410400" cy="410198"/>
            </a:xfrm>
            <a:prstGeom prst="ellipse">
              <a:avLst/>
            </a:prstGeom>
            <a:solidFill>
              <a:schemeClr val="accent3"/>
            </a:solidFill>
            <a:ln w="5715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3765"/>
              <a:r>
                <a:rPr lang="en-GB" altLang="zh-CN" sz="1600" b="1" dirty="0">
                  <a:solidFill>
                    <a:schemeClr val="bg1"/>
                  </a:solidFill>
                </a:rPr>
                <a:t>2</a:t>
              </a:r>
              <a:endParaRPr lang="zh-CN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56" name="">
              <a:extLst>
                <a:ext uri="{FF2B5EF4-FFF2-40B4-BE49-F238E27FC236}">
                  <a16:creationId xmlns:a16="http://schemas.microsoft.com/office/drawing/2014/main" id="{60139E2F-324D-41C0-9372-D53D1BCF9577}"/>
                </a:ext>
              </a:extLst>
            </p:cNvPr>
            <p:cNvSpPr txBox="1"/>
            <p:nvPr/>
          </p:nvSpPr>
          <p:spPr>
            <a:xfrm>
              <a:off x="5428498" y="1806833"/>
              <a:ext cx="19359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800" b="1" dirty="0"/>
                <a:t>Text here</a:t>
              </a:r>
            </a:p>
          </p:txBody>
        </p:sp>
        <p:sp>
          <p:nvSpPr>
            <p:cNvPr id="57" name="">
              <a:extLst>
                <a:ext uri="{FF2B5EF4-FFF2-40B4-BE49-F238E27FC236}">
                  <a16:creationId xmlns:a16="http://schemas.microsoft.com/office/drawing/2014/main" id="{0310BF66-FE74-41CD-82F0-15C8F56C7A69}"/>
                </a:ext>
              </a:extLst>
            </p:cNvPr>
            <p:cNvSpPr txBox="1"/>
            <p:nvPr/>
          </p:nvSpPr>
          <p:spPr>
            <a:xfrm>
              <a:off x="4567705" y="2704428"/>
              <a:ext cx="3056590" cy="28281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Arial" panose="020B0604020202020204" pitchFamily="34" charset="0"/>
                <a:buChar char="•"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Theme  color makes PPT more convenient to change.</a:t>
              </a:r>
            </a:p>
            <a:p>
              <a:pPr marL="171450" marR="0" lvl="0" indent="-171450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Arial" panose="020B0604020202020204" pitchFamily="34" charset="0"/>
                <a:buChar char="•"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Adjust the spacing to adapt to Chinese typesetting, use the reference line in PPT.</a:t>
              </a:r>
            </a:p>
            <a:p>
              <a:pPr marL="171450" indent="-171450" defTabSz="913765">
                <a:lnSpc>
                  <a:spcPct val="150000"/>
                </a:lnSpc>
                <a:buSzPct val="100000"/>
                <a:buFont typeface="Arial" panose="020B0604020202020204" pitchFamily="34" charset="0"/>
                <a:buChar char="•"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Unified fonts make reading more </a:t>
              </a:r>
              <a:r>
                <a:rPr kumimoji="0" lang="en-US" altLang="zh-CN" sz="1200" b="0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</a:rPr>
                <a:t>fluent.Copy</a:t>
              </a: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 paste fonts. Choose the only </a:t>
              </a:r>
              <a:r>
                <a:rPr kumimoji="0" lang="en-US" altLang="zh-CN" sz="1200" b="0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</a:rPr>
                <a:t>optio</a:t>
              </a: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 to retain text.</a:t>
              </a:r>
            </a:p>
            <a:p>
              <a:pPr marL="171450" indent="-171450" defTabSz="913765">
                <a:lnSpc>
                  <a:spcPct val="150000"/>
                </a:lnSpc>
                <a:buSzPct val="100000"/>
                <a:buFont typeface="Arial" panose="020B0604020202020204" pitchFamily="34" charset="0"/>
                <a:buChar char="•"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Copy paste  fonts. Choose the only option to retain text.</a:t>
              </a:r>
            </a:p>
          </p:txBody>
        </p:sp>
        <p:sp>
          <p:nvSpPr>
            <p:cNvPr id="58" name="">
              <a:extLst>
                <a:ext uri="{FF2B5EF4-FFF2-40B4-BE49-F238E27FC236}">
                  <a16:creationId xmlns:a16="http://schemas.microsoft.com/office/drawing/2014/main" id="{38959872-55D9-4FC7-A69E-B85AFEAC5F27}"/>
                </a:ext>
              </a:extLst>
            </p:cNvPr>
            <p:cNvSpPr/>
            <p:nvPr/>
          </p:nvSpPr>
          <p:spPr>
            <a:xfrm flipH="1">
              <a:off x="8103902" y="1532485"/>
              <a:ext cx="3056590" cy="918028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59" name="">
              <a:extLst>
                <a:ext uri="{FF2B5EF4-FFF2-40B4-BE49-F238E27FC236}">
                  <a16:creationId xmlns:a16="http://schemas.microsoft.com/office/drawing/2014/main" id="{92D084D3-3757-412D-AF61-9AB0CE536964}"/>
                </a:ext>
              </a:extLst>
            </p:cNvPr>
            <p:cNvSpPr/>
            <p:nvPr/>
          </p:nvSpPr>
          <p:spPr>
            <a:xfrm>
              <a:off x="8461748" y="1786400"/>
              <a:ext cx="410400" cy="410198"/>
            </a:xfrm>
            <a:prstGeom prst="ellipse">
              <a:avLst/>
            </a:prstGeom>
            <a:solidFill>
              <a:schemeClr val="accent2"/>
            </a:solidFill>
            <a:ln w="5715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3765"/>
              <a:r>
                <a:rPr lang="en-GB" altLang="zh-CN" sz="1600" b="1" dirty="0">
                  <a:solidFill>
                    <a:schemeClr val="bg1"/>
                  </a:solidFill>
                </a:rPr>
                <a:t>3</a:t>
              </a:r>
              <a:endParaRPr lang="zh-CN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60" name="">
              <a:extLst>
                <a:ext uri="{FF2B5EF4-FFF2-40B4-BE49-F238E27FC236}">
                  <a16:creationId xmlns:a16="http://schemas.microsoft.com/office/drawing/2014/main" id="{00840D4F-1C53-4554-A9C9-451F2ADD57A9}"/>
                </a:ext>
              </a:extLst>
            </p:cNvPr>
            <p:cNvSpPr txBox="1"/>
            <p:nvPr/>
          </p:nvSpPr>
          <p:spPr>
            <a:xfrm>
              <a:off x="8964695" y="1806833"/>
              <a:ext cx="19359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800" b="1" dirty="0"/>
                <a:t>Text here</a:t>
              </a:r>
            </a:p>
          </p:txBody>
        </p:sp>
        <p:sp>
          <p:nvSpPr>
            <p:cNvPr id="61" name="">
              <a:extLst>
                <a:ext uri="{FF2B5EF4-FFF2-40B4-BE49-F238E27FC236}">
                  <a16:creationId xmlns:a16="http://schemas.microsoft.com/office/drawing/2014/main" id="{AE337540-8C33-4CF4-93C8-2CC3C50EC0F8}"/>
                </a:ext>
              </a:extLst>
            </p:cNvPr>
            <p:cNvSpPr txBox="1"/>
            <p:nvPr/>
          </p:nvSpPr>
          <p:spPr>
            <a:xfrm>
              <a:off x="8103902" y="2704428"/>
              <a:ext cx="3056590" cy="28281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Arial" panose="020B0604020202020204" pitchFamily="34" charset="0"/>
                <a:buChar char="•"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Theme  color makes PPT more convenient to change.</a:t>
              </a:r>
            </a:p>
            <a:p>
              <a:pPr marL="171450" marR="0" lvl="0" indent="-171450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Arial" panose="020B0604020202020204" pitchFamily="34" charset="0"/>
                <a:buChar char="•"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Adjust the spacing to adapt to Chinese typesetting, use the reference line in PPT.</a:t>
              </a:r>
            </a:p>
            <a:p>
              <a:pPr marL="171450" indent="-171450" defTabSz="913765">
                <a:lnSpc>
                  <a:spcPct val="150000"/>
                </a:lnSpc>
                <a:buSzPct val="100000"/>
                <a:buFont typeface="Arial" panose="020B0604020202020204" pitchFamily="34" charset="0"/>
                <a:buChar char="•"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Unified fonts make reading more </a:t>
              </a:r>
              <a:r>
                <a:rPr kumimoji="0" lang="en-US" altLang="zh-CN" sz="1200" b="0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</a:rPr>
                <a:t>fluent.Copy</a:t>
              </a: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 paste fonts. Choose the only </a:t>
              </a:r>
              <a:r>
                <a:rPr kumimoji="0" lang="en-US" altLang="zh-CN" sz="1200" b="0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</a:rPr>
                <a:t>optio</a:t>
              </a: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 to retain text.</a:t>
              </a:r>
            </a:p>
            <a:p>
              <a:pPr marL="171450" indent="-171450" defTabSz="913765">
                <a:lnSpc>
                  <a:spcPct val="150000"/>
                </a:lnSpc>
                <a:buSzPct val="100000"/>
                <a:buFont typeface="Arial" panose="020B0604020202020204" pitchFamily="34" charset="0"/>
                <a:buChar char="•"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Copy paste  fonts. Choose the only option to retain text.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74055825"/>
      </p:ext>
    </p:extLst>
  </p:cSld>
  <p:clrMapOvr>
    <a:masterClrMapping/>
  </p:clrMapOvr>
</p:sld>
</file>

<file path=ppt/slides/slide1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">
            <a:extLst>
              <a:ext uri="{FF2B5EF4-FFF2-40B4-BE49-F238E27FC236}">
                <a16:creationId xmlns:a16="http://schemas.microsoft.com/office/drawing/2014/main" id="{44AA269D-27CA-42CB-998D-0BD9A940397F}"/>
              </a:ext>
            </a:extLst>
          </p:cNvPr>
          <p:cNvGrpSpPr/>
          <p:nvPr/>
        </p:nvGrpSpPr>
        <p:grpSpPr>
          <a:xfrm>
            <a:off x="3852842" y="550547"/>
            <a:ext cx="4486316" cy="4247317"/>
            <a:chOff x="4140201" y="1020447"/>
            <a:chExt cx="4486316" cy="4247317"/>
          </a:xfrm>
        </p:grpSpPr>
        <p:sp>
          <p:nvSpPr>
            <p:cNvPr id="34" name="">
              <a:extLst>
                <a:ext uri="{FF2B5EF4-FFF2-40B4-BE49-F238E27FC236}">
                  <a16:creationId xmlns:a16="http://schemas.microsoft.com/office/drawing/2014/main" id="{B085BD5E-6320-4D1F-BA73-8CD5F344261E}"/>
                </a:ext>
              </a:extLst>
            </p:cNvPr>
            <p:cNvSpPr txBox="1">
              <a:spLocks/>
            </p:cNvSpPr>
            <p:nvPr/>
          </p:nvSpPr>
          <p:spPr>
            <a:xfrm>
              <a:off x="4140201" y="1020447"/>
              <a:ext cx="4486316" cy="4247317"/>
            </a:xfrm>
            <a:prstGeom prst="rect">
              <a:avLst/>
            </a:prstGeom>
          </p:spPr>
          <p:txBody>
            <a:bodyPr vert="horz" wrap="square" lIns="91440" tIns="45720" rIns="91440" bIns="45720" rtlCol="0" anchor="b">
              <a:sp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lang="zh-CN" altLang="en-US" sz="2400" b="1" kern="120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zh-CN" sz="30000" dirty="0">
                  <a:solidFill>
                    <a:schemeClr val="bg1">
                      <a:alpha val="40000"/>
                    </a:schemeClr>
                  </a:solidFill>
                </a:rPr>
                <a:t>04</a:t>
              </a:r>
              <a:endParaRPr lang="zh-CN" altLang="en-US" sz="30000" dirty="0">
                <a:solidFill>
                  <a:schemeClr val="bg1">
                    <a:alpha val="40000"/>
                  </a:schemeClr>
                </a:solidFill>
              </a:endParaRPr>
            </a:p>
          </p:txBody>
        </p:sp>
        <p:grpSp>
          <p:nvGrpSpPr>
            <p:cNvPr id="6" name="">
              <a:extLst>
                <a:ext uri="{FF2B5EF4-FFF2-40B4-BE49-F238E27FC236}">
                  <a16:creationId xmlns:a16="http://schemas.microsoft.com/office/drawing/2014/main" id="{8F5F8F1F-AEB9-4162-8B50-0421C4117926}"/>
                </a:ext>
              </a:extLst>
            </p:cNvPr>
            <p:cNvGrpSpPr/>
            <p:nvPr/>
          </p:nvGrpSpPr>
          <p:grpSpPr>
            <a:xfrm>
              <a:off x="4660017" y="1678393"/>
              <a:ext cx="3446685" cy="2643481"/>
              <a:chOff x="3430613" y="1384746"/>
              <a:chExt cx="5330774" cy="4088509"/>
            </a:xfrm>
            <a:effectLst>
              <a:outerShdw blurRad="177800" dist="139700" dir="3120000" algn="tl" rotWithShape="0">
                <a:srgbClr val="F26200">
                  <a:alpha val="42000"/>
                </a:srgbClr>
              </a:outerShdw>
            </a:effectLst>
          </p:grpSpPr>
          <p:grpSp>
            <p:nvGrpSpPr>
              <p:cNvPr id="7" name="">
                <a:extLst>
                  <a:ext uri="{FF2B5EF4-FFF2-40B4-BE49-F238E27FC236}">
                    <a16:creationId xmlns:a16="http://schemas.microsoft.com/office/drawing/2014/main" id="{5C5CA995-02D3-4C13-A9C5-BDA6AD046692}"/>
                  </a:ext>
                </a:extLst>
              </p:cNvPr>
              <p:cNvGrpSpPr/>
              <p:nvPr/>
            </p:nvGrpSpPr>
            <p:grpSpPr>
              <a:xfrm>
                <a:off x="3430613" y="2973505"/>
                <a:ext cx="3684667" cy="2499750"/>
                <a:chOff x="4687365" y="2675631"/>
                <a:chExt cx="3506871" cy="2379129"/>
              </a:xfrm>
            </p:grpSpPr>
            <p:sp>
              <p:nvSpPr>
                <p:cNvPr id="27" name="">
                  <a:extLst>
                    <a:ext uri="{FF2B5EF4-FFF2-40B4-BE49-F238E27FC236}">
                      <a16:creationId xmlns:a16="http://schemas.microsoft.com/office/drawing/2014/main" id="{966C0594-8A96-4068-BCDC-BF9C09D63D71}"/>
                    </a:ext>
                  </a:extLst>
                </p:cNvPr>
                <p:cNvSpPr/>
                <p:nvPr/>
              </p:nvSpPr>
              <p:spPr>
                <a:xfrm>
                  <a:off x="4687365" y="3022094"/>
                  <a:ext cx="3506871" cy="2032666"/>
                </a:xfrm>
                <a:custGeom>
                  <a:avLst/>
                  <a:gdLst>
                    <a:gd name="connsiteX0" fmla="*/ 3476241 w 3506871"/>
                    <a:gd name="connsiteY0" fmla="*/ 796823 h 2032666"/>
                    <a:gd name="connsiteX1" fmla="*/ 3476749 w 3506871"/>
                    <a:gd name="connsiteY1" fmla="*/ 879890 h 2032666"/>
                    <a:gd name="connsiteX2" fmla="*/ 1523451 w 3506871"/>
                    <a:gd name="connsiteY2" fmla="*/ 2015109 h 2032666"/>
                    <a:gd name="connsiteX3" fmla="*/ 1379796 w 3506871"/>
                    <a:gd name="connsiteY3" fmla="*/ 2015109 h 2032666"/>
                    <a:gd name="connsiteX4" fmla="*/ 29263 w 3506871"/>
                    <a:gd name="connsiteY4" fmla="*/ 1235227 h 2032666"/>
                    <a:gd name="connsiteX5" fmla="*/ 28756 w 3506871"/>
                    <a:gd name="connsiteY5" fmla="*/ 1152160 h 2032666"/>
                    <a:gd name="connsiteX6" fmla="*/ 1982305 w 3506871"/>
                    <a:gd name="connsiteY6" fmla="*/ 16856 h 2032666"/>
                    <a:gd name="connsiteX7" fmla="*/ 2125961 w 3506871"/>
                    <a:gd name="connsiteY7" fmla="*/ 16856 h 2032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506871" h="2032666">
                      <a:moveTo>
                        <a:pt x="3476241" y="796823"/>
                      </a:moveTo>
                      <a:cubicBezTo>
                        <a:pt x="3515957" y="819724"/>
                        <a:pt x="3516211" y="856905"/>
                        <a:pt x="3476749" y="879890"/>
                      </a:cubicBezTo>
                      <a:lnTo>
                        <a:pt x="1523451" y="2015109"/>
                      </a:lnTo>
                      <a:cubicBezTo>
                        <a:pt x="1483989" y="2038094"/>
                        <a:pt x="1419766" y="2038094"/>
                        <a:pt x="1379796" y="2015109"/>
                      </a:cubicBezTo>
                      <a:lnTo>
                        <a:pt x="29263" y="1235227"/>
                      </a:lnTo>
                      <a:cubicBezTo>
                        <a:pt x="-10454" y="1212242"/>
                        <a:pt x="-10708" y="1175145"/>
                        <a:pt x="28756" y="1152160"/>
                      </a:cubicBezTo>
                      <a:lnTo>
                        <a:pt x="1982305" y="16856"/>
                      </a:lnTo>
                      <a:cubicBezTo>
                        <a:pt x="2021768" y="-6044"/>
                        <a:pt x="2085906" y="-6044"/>
                        <a:pt x="2125961" y="1685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88000">
                      <a:srgbClr val="1871CA"/>
                    </a:gs>
                    <a:gs pos="0">
                      <a:srgbClr val="3990E7"/>
                    </a:gs>
                  </a:gsLst>
                  <a:lin ang="0" scaled="1"/>
                  <a:tileRect/>
                </a:gradFill>
                <a:ln w="8436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8" name="">
                  <a:extLst>
                    <a:ext uri="{FF2B5EF4-FFF2-40B4-BE49-F238E27FC236}">
                      <a16:creationId xmlns:a16="http://schemas.microsoft.com/office/drawing/2014/main" id="{B33AA890-F562-4E47-BA08-997D3F15BAEC}"/>
                    </a:ext>
                  </a:extLst>
                </p:cNvPr>
                <p:cNvSpPr/>
                <p:nvPr/>
              </p:nvSpPr>
              <p:spPr>
                <a:xfrm>
                  <a:off x="4746043" y="3526855"/>
                  <a:ext cx="3367545" cy="1405967"/>
                </a:xfrm>
                <a:custGeom>
                  <a:avLst/>
                  <a:gdLst>
                    <a:gd name="connsiteX0" fmla="*/ 3366861 w 3367545"/>
                    <a:gd name="connsiteY0" fmla="*/ 2385 h 1405967"/>
                    <a:gd name="connsiteX1" fmla="*/ 3366861 w 3367545"/>
                    <a:gd name="connsiteY1" fmla="*/ 5427 h 1405967"/>
                    <a:gd name="connsiteX2" fmla="*/ 3366270 w 3367545"/>
                    <a:gd name="connsiteY2" fmla="*/ 7962 h 1405967"/>
                    <a:gd name="connsiteX3" fmla="*/ 3365425 w 3367545"/>
                    <a:gd name="connsiteY3" fmla="*/ 10836 h 1405967"/>
                    <a:gd name="connsiteX4" fmla="*/ 3364411 w 3367545"/>
                    <a:gd name="connsiteY4" fmla="*/ 13201 h 1405967"/>
                    <a:gd name="connsiteX5" fmla="*/ 3362975 w 3367545"/>
                    <a:gd name="connsiteY5" fmla="*/ 16243 h 1405967"/>
                    <a:gd name="connsiteX6" fmla="*/ 3361707 w 3367545"/>
                    <a:gd name="connsiteY6" fmla="*/ 18441 h 1405967"/>
                    <a:gd name="connsiteX7" fmla="*/ 3359425 w 3367545"/>
                    <a:gd name="connsiteY7" fmla="*/ 21821 h 1405967"/>
                    <a:gd name="connsiteX8" fmla="*/ 3357820 w 3367545"/>
                    <a:gd name="connsiteY8" fmla="*/ 23764 h 1405967"/>
                    <a:gd name="connsiteX9" fmla="*/ 3353678 w 3367545"/>
                    <a:gd name="connsiteY9" fmla="*/ 28243 h 1405967"/>
                    <a:gd name="connsiteX10" fmla="*/ 3352073 w 3367545"/>
                    <a:gd name="connsiteY10" fmla="*/ 29764 h 1405967"/>
                    <a:gd name="connsiteX11" fmla="*/ 3349116 w 3367545"/>
                    <a:gd name="connsiteY11" fmla="*/ 32299 h 1405967"/>
                    <a:gd name="connsiteX12" fmla="*/ 3346411 w 3367545"/>
                    <a:gd name="connsiteY12" fmla="*/ 34412 h 1405967"/>
                    <a:gd name="connsiteX13" fmla="*/ 3342863 w 3367545"/>
                    <a:gd name="connsiteY13" fmla="*/ 36778 h 1405967"/>
                    <a:gd name="connsiteX14" fmla="*/ 3339144 w 3367545"/>
                    <a:gd name="connsiteY14" fmla="*/ 39144 h 1405967"/>
                    <a:gd name="connsiteX15" fmla="*/ 3339144 w 3367545"/>
                    <a:gd name="connsiteY15" fmla="*/ 39144 h 1405967"/>
                    <a:gd name="connsiteX16" fmla="*/ 1464098 w 3367545"/>
                    <a:gd name="connsiteY16" fmla="*/ 1129238 h 1405967"/>
                    <a:gd name="connsiteX17" fmla="*/ 1454887 w 3367545"/>
                    <a:gd name="connsiteY17" fmla="*/ 1133886 h 1405967"/>
                    <a:gd name="connsiteX18" fmla="*/ 1452183 w 3367545"/>
                    <a:gd name="connsiteY18" fmla="*/ 1135069 h 1405967"/>
                    <a:gd name="connsiteX19" fmla="*/ 1444493 w 3367545"/>
                    <a:gd name="connsiteY19" fmla="*/ 1137942 h 1405967"/>
                    <a:gd name="connsiteX20" fmla="*/ 1441705 w 3367545"/>
                    <a:gd name="connsiteY20" fmla="*/ 1138872 h 1405967"/>
                    <a:gd name="connsiteX21" fmla="*/ 1436719 w 3367545"/>
                    <a:gd name="connsiteY21" fmla="*/ 1140308 h 1405967"/>
                    <a:gd name="connsiteX22" fmla="*/ 1432832 w 3367545"/>
                    <a:gd name="connsiteY22" fmla="*/ 1141407 h 1405967"/>
                    <a:gd name="connsiteX23" fmla="*/ 1427508 w 3367545"/>
                    <a:gd name="connsiteY23" fmla="*/ 1142505 h 1405967"/>
                    <a:gd name="connsiteX24" fmla="*/ 1423790 w 3367545"/>
                    <a:gd name="connsiteY24" fmla="*/ 1143265 h 1405967"/>
                    <a:gd name="connsiteX25" fmla="*/ 1412720 w 3367545"/>
                    <a:gd name="connsiteY25" fmla="*/ 1144787 h 1405967"/>
                    <a:gd name="connsiteX26" fmla="*/ 1409256 w 3367545"/>
                    <a:gd name="connsiteY26" fmla="*/ 1144787 h 1405967"/>
                    <a:gd name="connsiteX27" fmla="*/ 1402749 w 3367545"/>
                    <a:gd name="connsiteY27" fmla="*/ 1144787 h 1405967"/>
                    <a:gd name="connsiteX28" fmla="*/ 1388721 w 3367545"/>
                    <a:gd name="connsiteY28" fmla="*/ 1144787 h 1405967"/>
                    <a:gd name="connsiteX29" fmla="*/ 1383820 w 3367545"/>
                    <a:gd name="connsiteY29" fmla="*/ 1144787 h 1405967"/>
                    <a:gd name="connsiteX30" fmla="*/ 1379341 w 3367545"/>
                    <a:gd name="connsiteY30" fmla="*/ 1144364 h 1405967"/>
                    <a:gd name="connsiteX31" fmla="*/ 1374440 w 3367545"/>
                    <a:gd name="connsiteY31" fmla="*/ 1143857 h 1405967"/>
                    <a:gd name="connsiteX32" fmla="*/ 1370046 w 3367545"/>
                    <a:gd name="connsiteY32" fmla="*/ 1143265 h 1405967"/>
                    <a:gd name="connsiteX33" fmla="*/ 1364975 w 3367545"/>
                    <a:gd name="connsiteY33" fmla="*/ 1142336 h 1405967"/>
                    <a:gd name="connsiteX34" fmla="*/ 1360919 w 3367545"/>
                    <a:gd name="connsiteY34" fmla="*/ 1141491 h 1405967"/>
                    <a:gd name="connsiteX35" fmla="*/ 1354835 w 3367545"/>
                    <a:gd name="connsiteY35" fmla="*/ 1140055 h 1405967"/>
                    <a:gd name="connsiteX36" fmla="*/ 1351540 w 3367545"/>
                    <a:gd name="connsiteY36" fmla="*/ 1139125 h 1405967"/>
                    <a:gd name="connsiteX37" fmla="*/ 1341061 w 3367545"/>
                    <a:gd name="connsiteY37" fmla="*/ 1135660 h 1405967"/>
                    <a:gd name="connsiteX38" fmla="*/ 1336160 w 3367545"/>
                    <a:gd name="connsiteY38" fmla="*/ 1133548 h 1405967"/>
                    <a:gd name="connsiteX39" fmla="*/ 1333625 w 3367545"/>
                    <a:gd name="connsiteY39" fmla="*/ 1132449 h 1405967"/>
                    <a:gd name="connsiteX40" fmla="*/ 1326526 w 3367545"/>
                    <a:gd name="connsiteY40" fmla="*/ 1128731 h 1405967"/>
                    <a:gd name="connsiteX41" fmla="*/ 28977 w 3367545"/>
                    <a:gd name="connsiteY41" fmla="*/ 380200 h 1405967"/>
                    <a:gd name="connsiteX42" fmla="*/ 2020 w 3367545"/>
                    <a:gd name="connsiteY42" fmla="*/ 350877 h 1405967"/>
                    <a:gd name="connsiteX43" fmla="*/ 245 w 3367545"/>
                    <a:gd name="connsiteY43" fmla="*/ 340061 h 1405967"/>
                    <a:gd name="connsiteX44" fmla="*/ 245 w 3367545"/>
                    <a:gd name="connsiteY44" fmla="*/ 340061 h 1405967"/>
                    <a:gd name="connsiteX45" fmla="*/ -684 w 3367545"/>
                    <a:gd name="connsiteY45" fmla="*/ 603035 h 1405967"/>
                    <a:gd name="connsiteX46" fmla="*/ 28047 w 3367545"/>
                    <a:gd name="connsiteY46" fmla="*/ 643174 h 1405967"/>
                    <a:gd name="connsiteX47" fmla="*/ 1324668 w 3367545"/>
                    <a:gd name="connsiteY47" fmla="*/ 1391790 h 1405967"/>
                    <a:gd name="connsiteX48" fmla="*/ 1331766 w 3367545"/>
                    <a:gd name="connsiteY48" fmla="*/ 1395508 h 1405967"/>
                    <a:gd name="connsiteX49" fmla="*/ 1334301 w 3367545"/>
                    <a:gd name="connsiteY49" fmla="*/ 1396607 h 1405967"/>
                    <a:gd name="connsiteX50" fmla="*/ 1338695 w 3367545"/>
                    <a:gd name="connsiteY50" fmla="*/ 1398550 h 1405967"/>
                    <a:gd name="connsiteX51" fmla="*/ 1339202 w 3367545"/>
                    <a:gd name="connsiteY51" fmla="*/ 1398550 h 1405967"/>
                    <a:gd name="connsiteX52" fmla="*/ 1349680 w 3367545"/>
                    <a:gd name="connsiteY52" fmla="*/ 1402015 h 1405967"/>
                    <a:gd name="connsiteX53" fmla="*/ 1350526 w 3367545"/>
                    <a:gd name="connsiteY53" fmla="*/ 1402015 h 1405967"/>
                    <a:gd name="connsiteX54" fmla="*/ 1352976 w 3367545"/>
                    <a:gd name="connsiteY54" fmla="*/ 1402606 h 1405967"/>
                    <a:gd name="connsiteX55" fmla="*/ 1359061 w 3367545"/>
                    <a:gd name="connsiteY55" fmla="*/ 1404128 h 1405967"/>
                    <a:gd name="connsiteX56" fmla="*/ 1360666 w 3367545"/>
                    <a:gd name="connsiteY56" fmla="*/ 1404128 h 1405967"/>
                    <a:gd name="connsiteX57" fmla="*/ 1363032 w 3367545"/>
                    <a:gd name="connsiteY57" fmla="*/ 1404128 h 1405967"/>
                    <a:gd name="connsiteX58" fmla="*/ 1368187 w 3367545"/>
                    <a:gd name="connsiteY58" fmla="*/ 1405057 h 1405967"/>
                    <a:gd name="connsiteX59" fmla="*/ 1370299 w 3367545"/>
                    <a:gd name="connsiteY59" fmla="*/ 1405057 h 1405967"/>
                    <a:gd name="connsiteX60" fmla="*/ 1372581 w 3367545"/>
                    <a:gd name="connsiteY60" fmla="*/ 1405057 h 1405967"/>
                    <a:gd name="connsiteX61" fmla="*/ 1377398 w 3367545"/>
                    <a:gd name="connsiteY61" fmla="*/ 1405649 h 1405967"/>
                    <a:gd name="connsiteX62" fmla="*/ 1379763 w 3367545"/>
                    <a:gd name="connsiteY62" fmla="*/ 1405649 h 1405967"/>
                    <a:gd name="connsiteX63" fmla="*/ 1381876 w 3367545"/>
                    <a:gd name="connsiteY63" fmla="*/ 1405649 h 1405967"/>
                    <a:gd name="connsiteX64" fmla="*/ 1386862 w 3367545"/>
                    <a:gd name="connsiteY64" fmla="*/ 1405649 h 1405967"/>
                    <a:gd name="connsiteX65" fmla="*/ 1389312 w 3367545"/>
                    <a:gd name="connsiteY65" fmla="*/ 1405649 h 1405967"/>
                    <a:gd name="connsiteX66" fmla="*/ 1400805 w 3367545"/>
                    <a:gd name="connsiteY66" fmla="*/ 1405649 h 1405967"/>
                    <a:gd name="connsiteX67" fmla="*/ 1407396 w 3367545"/>
                    <a:gd name="connsiteY67" fmla="*/ 1405649 h 1405967"/>
                    <a:gd name="connsiteX68" fmla="*/ 1410100 w 3367545"/>
                    <a:gd name="connsiteY68" fmla="*/ 1405649 h 1405967"/>
                    <a:gd name="connsiteX69" fmla="*/ 1410861 w 3367545"/>
                    <a:gd name="connsiteY69" fmla="*/ 1405649 h 1405967"/>
                    <a:gd name="connsiteX70" fmla="*/ 1421931 w 3367545"/>
                    <a:gd name="connsiteY70" fmla="*/ 1404128 h 1405967"/>
                    <a:gd name="connsiteX71" fmla="*/ 1423283 w 3367545"/>
                    <a:gd name="connsiteY71" fmla="*/ 1404128 h 1405967"/>
                    <a:gd name="connsiteX72" fmla="*/ 1426410 w 3367545"/>
                    <a:gd name="connsiteY72" fmla="*/ 1403452 h 1405967"/>
                    <a:gd name="connsiteX73" fmla="*/ 1431733 w 3367545"/>
                    <a:gd name="connsiteY73" fmla="*/ 1402353 h 1405967"/>
                    <a:gd name="connsiteX74" fmla="*/ 1435621 w 3367545"/>
                    <a:gd name="connsiteY74" fmla="*/ 1401255 h 1405967"/>
                    <a:gd name="connsiteX75" fmla="*/ 1440184 w 3367545"/>
                    <a:gd name="connsiteY75" fmla="*/ 1401762 h 1405967"/>
                    <a:gd name="connsiteX76" fmla="*/ 1441282 w 3367545"/>
                    <a:gd name="connsiteY76" fmla="*/ 1401762 h 1405967"/>
                    <a:gd name="connsiteX77" fmla="*/ 1442972 w 3367545"/>
                    <a:gd name="connsiteY77" fmla="*/ 1401085 h 1405967"/>
                    <a:gd name="connsiteX78" fmla="*/ 1450577 w 3367545"/>
                    <a:gd name="connsiteY78" fmla="*/ 1398213 h 1405967"/>
                    <a:gd name="connsiteX79" fmla="*/ 1453366 w 3367545"/>
                    <a:gd name="connsiteY79" fmla="*/ 1397029 h 1405967"/>
                    <a:gd name="connsiteX80" fmla="*/ 1462577 w 3367545"/>
                    <a:gd name="connsiteY80" fmla="*/ 1392382 h 1405967"/>
                    <a:gd name="connsiteX81" fmla="*/ 3337624 w 3367545"/>
                    <a:gd name="connsiteY81" fmla="*/ 302288 h 1405967"/>
                    <a:gd name="connsiteX82" fmla="*/ 3338807 w 3367545"/>
                    <a:gd name="connsiteY82" fmla="*/ 301612 h 1405967"/>
                    <a:gd name="connsiteX83" fmla="*/ 3341341 w 3367545"/>
                    <a:gd name="connsiteY83" fmla="*/ 299921 h 1405967"/>
                    <a:gd name="connsiteX84" fmla="*/ 3344806 w 3367545"/>
                    <a:gd name="connsiteY84" fmla="*/ 297556 h 1405967"/>
                    <a:gd name="connsiteX85" fmla="*/ 3347594 w 3367545"/>
                    <a:gd name="connsiteY85" fmla="*/ 295443 h 1405967"/>
                    <a:gd name="connsiteX86" fmla="*/ 3350552 w 3367545"/>
                    <a:gd name="connsiteY86" fmla="*/ 292992 h 1405967"/>
                    <a:gd name="connsiteX87" fmla="*/ 3351144 w 3367545"/>
                    <a:gd name="connsiteY87" fmla="*/ 292485 h 1405967"/>
                    <a:gd name="connsiteX88" fmla="*/ 3352158 w 3367545"/>
                    <a:gd name="connsiteY88" fmla="*/ 291386 h 1405967"/>
                    <a:gd name="connsiteX89" fmla="*/ 3356299 w 3367545"/>
                    <a:gd name="connsiteY89" fmla="*/ 286908 h 1405967"/>
                    <a:gd name="connsiteX90" fmla="*/ 3357228 w 3367545"/>
                    <a:gd name="connsiteY90" fmla="*/ 285979 h 1405967"/>
                    <a:gd name="connsiteX91" fmla="*/ 3357820 w 3367545"/>
                    <a:gd name="connsiteY91" fmla="*/ 284965 h 1405967"/>
                    <a:gd name="connsiteX92" fmla="*/ 3360185 w 3367545"/>
                    <a:gd name="connsiteY92" fmla="*/ 281584 h 1405967"/>
                    <a:gd name="connsiteX93" fmla="*/ 3361115 w 3367545"/>
                    <a:gd name="connsiteY93" fmla="*/ 280148 h 1405967"/>
                    <a:gd name="connsiteX94" fmla="*/ 3361115 w 3367545"/>
                    <a:gd name="connsiteY94" fmla="*/ 279387 h 1405967"/>
                    <a:gd name="connsiteX95" fmla="*/ 3362552 w 3367545"/>
                    <a:gd name="connsiteY95" fmla="*/ 276345 h 1405967"/>
                    <a:gd name="connsiteX96" fmla="*/ 3363397 w 3367545"/>
                    <a:gd name="connsiteY96" fmla="*/ 274655 h 1405967"/>
                    <a:gd name="connsiteX97" fmla="*/ 3363397 w 3367545"/>
                    <a:gd name="connsiteY97" fmla="*/ 273979 h 1405967"/>
                    <a:gd name="connsiteX98" fmla="*/ 3364241 w 3367545"/>
                    <a:gd name="connsiteY98" fmla="*/ 271106 h 1405967"/>
                    <a:gd name="connsiteX99" fmla="*/ 3364749 w 3367545"/>
                    <a:gd name="connsiteY99" fmla="*/ 269162 h 1405967"/>
                    <a:gd name="connsiteX100" fmla="*/ 3364749 w 3367545"/>
                    <a:gd name="connsiteY100" fmla="*/ 268655 h 1405967"/>
                    <a:gd name="connsiteX101" fmla="*/ 3364749 w 3367545"/>
                    <a:gd name="connsiteY101" fmla="*/ 265528 h 1405967"/>
                    <a:gd name="connsiteX102" fmla="*/ 3364749 w 3367545"/>
                    <a:gd name="connsiteY102" fmla="*/ 263585 h 1405967"/>
                    <a:gd name="connsiteX103" fmla="*/ 3364749 w 3367545"/>
                    <a:gd name="connsiteY103" fmla="*/ 262740 h 1405967"/>
                    <a:gd name="connsiteX104" fmla="*/ 3365678 w 3367545"/>
                    <a:gd name="connsiteY104" fmla="*/ -319 h 1405967"/>
                    <a:gd name="connsiteX105" fmla="*/ 3366861 w 3367545"/>
                    <a:gd name="connsiteY105" fmla="*/ 2385 h 1405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</a:cxnLst>
                  <a:rect l="l" t="t" r="r" b="b"/>
                  <a:pathLst>
                    <a:path w="3367545" h="1405967">
                      <a:moveTo>
                        <a:pt x="3366861" y="2385"/>
                      </a:moveTo>
                      <a:cubicBezTo>
                        <a:pt x="3366861" y="3399"/>
                        <a:pt x="3366861" y="4413"/>
                        <a:pt x="3366861" y="5427"/>
                      </a:cubicBezTo>
                      <a:cubicBezTo>
                        <a:pt x="3366861" y="6441"/>
                        <a:pt x="3366861" y="7117"/>
                        <a:pt x="3366270" y="7962"/>
                      </a:cubicBezTo>
                      <a:cubicBezTo>
                        <a:pt x="3365678" y="8807"/>
                        <a:pt x="3365763" y="9906"/>
                        <a:pt x="3365425" y="10836"/>
                      </a:cubicBezTo>
                      <a:lnTo>
                        <a:pt x="3364411" y="13201"/>
                      </a:lnTo>
                      <a:cubicBezTo>
                        <a:pt x="3363989" y="14215"/>
                        <a:pt x="3363481" y="15229"/>
                        <a:pt x="3362975" y="16243"/>
                      </a:cubicBezTo>
                      <a:lnTo>
                        <a:pt x="3361707" y="18441"/>
                      </a:lnTo>
                      <a:lnTo>
                        <a:pt x="3359425" y="21821"/>
                      </a:lnTo>
                      <a:lnTo>
                        <a:pt x="3357820" y="23764"/>
                      </a:lnTo>
                      <a:cubicBezTo>
                        <a:pt x="3356552" y="25336"/>
                        <a:pt x="3355115" y="26832"/>
                        <a:pt x="3353678" y="28243"/>
                      </a:cubicBezTo>
                      <a:lnTo>
                        <a:pt x="3352073" y="29764"/>
                      </a:lnTo>
                      <a:lnTo>
                        <a:pt x="3349116" y="32299"/>
                      </a:lnTo>
                      <a:lnTo>
                        <a:pt x="3346411" y="34412"/>
                      </a:lnTo>
                      <a:lnTo>
                        <a:pt x="3342863" y="36778"/>
                      </a:lnTo>
                      <a:cubicBezTo>
                        <a:pt x="3341680" y="37538"/>
                        <a:pt x="3340496" y="38383"/>
                        <a:pt x="3339144" y="39144"/>
                      </a:cubicBezTo>
                      <a:lnTo>
                        <a:pt x="3339144" y="39144"/>
                      </a:lnTo>
                      <a:lnTo>
                        <a:pt x="1464098" y="1129238"/>
                      </a:lnTo>
                      <a:cubicBezTo>
                        <a:pt x="1461140" y="1130954"/>
                        <a:pt x="1458014" y="1132509"/>
                        <a:pt x="1454887" y="1133886"/>
                      </a:cubicBezTo>
                      <a:lnTo>
                        <a:pt x="1452183" y="1135069"/>
                      </a:lnTo>
                      <a:cubicBezTo>
                        <a:pt x="1449648" y="1136083"/>
                        <a:pt x="1447113" y="1137097"/>
                        <a:pt x="1444493" y="1137942"/>
                      </a:cubicBezTo>
                      <a:lnTo>
                        <a:pt x="1441705" y="1138872"/>
                      </a:lnTo>
                      <a:cubicBezTo>
                        <a:pt x="1440014" y="1139463"/>
                        <a:pt x="1438409" y="1139886"/>
                        <a:pt x="1436719" y="1140308"/>
                      </a:cubicBezTo>
                      <a:lnTo>
                        <a:pt x="1432832" y="1141407"/>
                      </a:lnTo>
                      <a:lnTo>
                        <a:pt x="1427508" y="1142505"/>
                      </a:lnTo>
                      <a:lnTo>
                        <a:pt x="1423790" y="1143265"/>
                      </a:lnTo>
                      <a:cubicBezTo>
                        <a:pt x="1420156" y="1143942"/>
                        <a:pt x="1416438" y="1144449"/>
                        <a:pt x="1412720" y="1144787"/>
                      </a:cubicBezTo>
                      <a:lnTo>
                        <a:pt x="1409256" y="1144787"/>
                      </a:lnTo>
                      <a:lnTo>
                        <a:pt x="1402749" y="1144787"/>
                      </a:lnTo>
                      <a:lnTo>
                        <a:pt x="1388721" y="1144787"/>
                      </a:lnTo>
                      <a:lnTo>
                        <a:pt x="1383820" y="1144787"/>
                      </a:lnTo>
                      <a:lnTo>
                        <a:pt x="1379341" y="1144364"/>
                      </a:lnTo>
                      <a:cubicBezTo>
                        <a:pt x="1377651" y="1144364"/>
                        <a:pt x="1376045" y="1144364"/>
                        <a:pt x="1374440" y="1143857"/>
                      </a:cubicBezTo>
                      <a:lnTo>
                        <a:pt x="1370046" y="1143265"/>
                      </a:lnTo>
                      <a:lnTo>
                        <a:pt x="1364975" y="1142336"/>
                      </a:lnTo>
                      <a:lnTo>
                        <a:pt x="1360919" y="1141491"/>
                      </a:lnTo>
                      <a:lnTo>
                        <a:pt x="1354835" y="1140055"/>
                      </a:lnTo>
                      <a:lnTo>
                        <a:pt x="1351540" y="1139125"/>
                      </a:lnTo>
                      <a:cubicBezTo>
                        <a:pt x="1347906" y="1138111"/>
                        <a:pt x="1344441" y="1136928"/>
                        <a:pt x="1341061" y="1135660"/>
                      </a:cubicBezTo>
                      <a:lnTo>
                        <a:pt x="1336160" y="1133548"/>
                      </a:lnTo>
                      <a:lnTo>
                        <a:pt x="1333625" y="1132449"/>
                      </a:lnTo>
                      <a:cubicBezTo>
                        <a:pt x="1331174" y="1131266"/>
                        <a:pt x="1328808" y="1129999"/>
                        <a:pt x="1326526" y="1128731"/>
                      </a:cubicBezTo>
                      <a:lnTo>
                        <a:pt x="28977" y="380200"/>
                      </a:lnTo>
                      <a:cubicBezTo>
                        <a:pt x="16690" y="374073"/>
                        <a:pt x="7099" y="363629"/>
                        <a:pt x="2020" y="350877"/>
                      </a:cubicBezTo>
                      <a:cubicBezTo>
                        <a:pt x="846" y="347396"/>
                        <a:pt x="245" y="343736"/>
                        <a:pt x="245" y="340061"/>
                      </a:cubicBezTo>
                      <a:lnTo>
                        <a:pt x="245" y="340061"/>
                      </a:lnTo>
                      <a:lnTo>
                        <a:pt x="-684" y="603035"/>
                      </a:lnTo>
                      <a:cubicBezTo>
                        <a:pt x="-684" y="617570"/>
                        <a:pt x="8865" y="632104"/>
                        <a:pt x="28047" y="643174"/>
                      </a:cubicBezTo>
                      <a:lnTo>
                        <a:pt x="1324668" y="1391790"/>
                      </a:lnTo>
                      <a:cubicBezTo>
                        <a:pt x="1326949" y="1393142"/>
                        <a:pt x="1329315" y="1394325"/>
                        <a:pt x="1331766" y="1395508"/>
                      </a:cubicBezTo>
                      <a:lnTo>
                        <a:pt x="1334301" y="1396607"/>
                      </a:lnTo>
                      <a:lnTo>
                        <a:pt x="1338695" y="1398550"/>
                      </a:lnTo>
                      <a:lnTo>
                        <a:pt x="1339202" y="1398550"/>
                      </a:lnTo>
                      <a:cubicBezTo>
                        <a:pt x="1342582" y="1399818"/>
                        <a:pt x="1346047" y="1401001"/>
                        <a:pt x="1349680" y="1402015"/>
                      </a:cubicBezTo>
                      <a:lnTo>
                        <a:pt x="1350526" y="1402015"/>
                      </a:lnTo>
                      <a:lnTo>
                        <a:pt x="1352976" y="1402606"/>
                      </a:lnTo>
                      <a:lnTo>
                        <a:pt x="1359061" y="1404128"/>
                      </a:lnTo>
                      <a:lnTo>
                        <a:pt x="1360666" y="1404128"/>
                      </a:lnTo>
                      <a:lnTo>
                        <a:pt x="1363032" y="1404128"/>
                      </a:lnTo>
                      <a:lnTo>
                        <a:pt x="1368187" y="1405057"/>
                      </a:lnTo>
                      <a:lnTo>
                        <a:pt x="1370299" y="1405057"/>
                      </a:lnTo>
                      <a:lnTo>
                        <a:pt x="1372581" y="1405057"/>
                      </a:lnTo>
                      <a:lnTo>
                        <a:pt x="1377398" y="1405649"/>
                      </a:lnTo>
                      <a:cubicBezTo>
                        <a:pt x="1378184" y="1405607"/>
                        <a:pt x="1378978" y="1405607"/>
                        <a:pt x="1379763" y="1405649"/>
                      </a:cubicBezTo>
                      <a:lnTo>
                        <a:pt x="1381876" y="1405649"/>
                      </a:lnTo>
                      <a:lnTo>
                        <a:pt x="1386862" y="1405649"/>
                      </a:lnTo>
                      <a:lnTo>
                        <a:pt x="1389312" y="1405649"/>
                      </a:lnTo>
                      <a:lnTo>
                        <a:pt x="1400805" y="1405649"/>
                      </a:lnTo>
                      <a:lnTo>
                        <a:pt x="1407396" y="1405649"/>
                      </a:lnTo>
                      <a:lnTo>
                        <a:pt x="1410100" y="1405649"/>
                      </a:lnTo>
                      <a:lnTo>
                        <a:pt x="1410861" y="1405649"/>
                      </a:lnTo>
                      <a:cubicBezTo>
                        <a:pt x="1414579" y="1405649"/>
                        <a:pt x="1418297" y="1404804"/>
                        <a:pt x="1421931" y="1404128"/>
                      </a:cubicBezTo>
                      <a:lnTo>
                        <a:pt x="1423283" y="1404128"/>
                      </a:lnTo>
                      <a:lnTo>
                        <a:pt x="1426410" y="1403452"/>
                      </a:lnTo>
                      <a:lnTo>
                        <a:pt x="1431733" y="1402353"/>
                      </a:lnTo>
                      <a:lnTo>
                        <a:pt x="1435621" y="1401255"/>
                      </a:lnTo>
                      <a:lnTo>
                        <a:pt x="1440184" y="1401762"/>
                      </a:lnTo>
                      <a:lnTo>
                        <a:pt x="1441282" y="1401762"/>
                      </a:lnTo>
                      <a:lnTo>
                        <a:pt x="1442972" y="1401085"/>
                      </a:lnTo>
                      <a:cubicBezTo>
                        <a:pt x="1445592" y="1400241"/>
                        <a:pt x="1448127" y="1399227"/>
                        <a:pt x="1450577" y="1398213"/>
                      </a:cubicBezTo>
                      <a:lnTo>
                        <a:pt x="1453366" y="1397029"/>
                      </a:lnTo>
                      <a:cubicBezTo>
                        <a:pt x="1456518" y="1395652"/>
                        <a:pt x="1459619" y="1394097"/>
                        <a:pt x="1462577" y="1392382"/>
                      </a:cubicBezTo>
                      <a:lnTo>
                        <a:pt x="3337624" y="302288"/>
                      </a:lnTo>
                      <a:lnTo>
                        <a:pt x="3338807" y="301612"/>
                      </a:lnTo>
                      <a:lnTo>
                        <a:pt x="3341341" y="299921"/>
                      </a:lnTo>
                      <a:cubicBezTo>
                        <a:pt x="3342524" y="299203"/>
                        <a:pt x="3343708" y="298409"/>
                        <a:pt x="3344806" y="297556"/>
                      </a:cubicBezTo>
                      <a:cubicBezTo>
                        <a:pt x="3345820" y="296879"/>
                        <a:pt x="3346665" y="296119"/>
                        <a:pt x="3347594" y="295443"/>
                      </a:cubicBezTo>
                      <a:lnTo>
                        <a:pt x="3350552" y="292992"/>
                      </a:lnTo>
                      <a:lnTo>
                        <a:pt x="3351144" y="292485"/>
                      </a:lnTo>
                      <a:cubicBezTo>
                        <a:pt x="3351482" y="292139"/>
                        <a:pt x="3351820" y="291775"/>
                        <a:pt x="3352158" y="291386"/>
                      </a:cubicBezTo>
                      <a:cubicBezTo>
                        <a:pt x="3353595" y="289975"/>
                        <a:pt x="3355031" y="288480"/>
                        <a:pt x="3356299" y="286908"/>
                      </a:cubicBezTo>
                      <a:lnTo>
                        <a:pt x="3357228" y="285979"/>
                      </a:lnTo>
                      <a:cubicBezTo>
                        <a:pt x="3357482" y="285657"/>
                        <a:pt x="3357651" y="285319"/>
                        <a:pt x="3357820" y="284965"/>
                      </a:cubicBezTo>
                      <a:cubicBezTo>
                        <a:pt x="3358665" y="283866"/>
                        <a:pt x="3359425" y="282683"/>
                        <a:pt x="3360185" y="281584"/>
                      </a:cubicBezTo>
                      <a:cubicBezTo>
                        <a:pt x="3360947" y="280486"/>
                        <a:pt x="3360862" y="280655"/>
                        <a:pt x="3361115" y="280148"/>
                      </a:cubicBezTo>
                      <a:cubicBezTo>
                        <a:pt x="3361369" y="279641"/>
                        <a:pt x="3361115" y="279641"/>
                        <a:pt x="3361115" y="279387"/>
                      </a:cubicBezTo>
                      <a:cubicBezTo>
                        <a:pt x="3361622" y="278407"/>
                        <a:pt x="3362129" y="277393"/>
                        <a:pt x="3362552" y="276345"/>
                      </a:cubicBezTo>
                      <a:lnTo>
                        <a:pt x="3363397" y="274655"/>
                      </a:lnTo>
                      <a:cubicBezTo>
                        <a:pt x="3363397" y="274435"/>
                        <a:pt x="3363397" y="274198"/>
                        <a:pt x="3363397" y="273979"/>
                      </a:cubicBezTo>
                      <a:cubicBezTo>
                        <a:pt x="3363397" y="273049"/>
                        <a:pt x="3363904" y="272120"/>
                        <a:pt x="3364241" y="271106"/>
                      </a:cubicBezTo>
                      <a:cubicBezTo>
                        <a:pt x="3364411" y="270472"/>
                        <a:pt x="3364580" y="269821"/>
                        <a:pt x="3364749" y="269162"/>
                      </a:cubicBezTo>
                      <a:cubicBezTo>
                        <a:pt x="3364749" y="268993"/>
                        <a:pt x="3364749" y="268824"/>
                        <a:pt x="3364749" y="268655"/>
                      </a:cubicBezTo>
                      <a:cubicBezTo>
                        <a:pt x="3364749" y="267557"/>
                        <a:pt x="3364749" y="266542"/>
                        <a:pt x="3364749" y="265528"/>
                      </a:cubicBezTo>
                      <a:cubicBezTo>
                        <a:pt x="3364749" y="264878"/>
                        <a:pt x="3364749" y="264236"/>
                        <a:pt x="3364749" y="263585"/>
                      </a:cubicBezTo>
                      <a:lnTo>
                        <a:pt x="3364749" y="262740"/>
                      </a:lnTo>
                      <a:lnTo>
                        <a:pt x="3365678" y="-319"/>
                      </a:lnTo>
                      <a:cubicBezTo>
                        <a:pt x="3366861" y="526"/>
                        <a:pt x="3366861" y="1455"/>
                        <a:pt x="3366861" y="2385"/>
                      </a:cubicBezTo>
                      <a:close/>
                    </a:path>
                  </a:pathLst>
                </a:custGeom>
                <a:solidFill>
                  <a:srgbClr val="BFE2FD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9" name="">
                  <a:extLst>
                    <a:ext uri="{FF2B5EF4-FFF2-40B4-BE49-F238E27FC236}">
                      <a16:creationId xmlns:a16="http://schemas.microsoft.com/office/drawing/2014/main" id="{37334FE1-91E3-4075-A53C-7C62604B3845}"/>
                    </a:ext>
                  </a:extLst>
                </p:cNvPr>
                <p:cNvSpPr/>
                <p:nvPr/>
              </p:nvSpPr>
              <p:spPr>
                <a:xfrm>
                  <a:off x="4745113" y="3623780"/>
                  <a:ext cx="3369658" cy="1127698"/>
                </a:xfrm>
                <a:custGeom>
                  <a:avLst/>
                  <a:gdLst>
                    <a:gd name="connsiteX0" fmla="*/ 1394382 w 3369658"/>
                    <a:gd name="connsiteY0" fmla="*/ 1127379 h 1127698"/>
                    <a:gd name="connsiteX1" fmla="*/ 1390411 w 3369658"/>
                    <a:gd name="connsiteY1" fmla="*/ 1127379 h 1127698"/>
                    <a:gd name="connsiteX2" fmla="*/ 1387876 w 3369658"/>
                    <a:gd name="connsiteY2" fmla="*/ 1127379 h 1127698"/>
                    <a:gd name="connsiteX3" fmla="*/ 1382890 w 3369658"/>
                    <a:gd name="connsiteY3" fmla="*/ 1127379 h 1127698"/>
                    <a:gd name="connsiteX4" fmla="*/ 1380693 w 3369658"/>
                    <a:gd name="connsiteY4" fmla="*/ 1127379 h 1127698"/>
                    <a:gd name="connsiteX5" fmla="*/ 1379341 w 3369658"/>
                    <a:gd name="connsiteY5" fmla="*/ 1127379 h 1127698"/>
                    <a:gd name="connsiteX6" fmla="*/ 1378327 w 3369658"/>
                    <a:gd name="connsiteY6" fmla="*/ 1127379 h 1127698"/>
                    <a:gd name="connsiteX7" fmla="*/ 1373426 w 3369658"/>
                    <a:gd name="connsiteY7" fmla="*/ 1126872 h 1127698"/>
                    <a:gd name="connsiteX8" fmla="*/ 1372412 w 3369658"/>
                    <a:gd name="connsiteY8" fmla="*/ 1126872 h 1127698"/>
                    <a:gd name="connsiteX9" fmla="*/ 1371060 w 3369658"/>
                    <a:gd name="connsiteY9" fmla="*/ 1126872 h 1127698"/>
                    <a:gd name="connsiteX10" fmla="*/ 1369031 w 3369658"/>
                    <a:gd name="connsiteY10" fmla="*/ 1126872 h 1127698"/>
                    <a:gd name="connsiteX11" fmla="*/ 1363792 w 3369658"/>
                    <a:gd name="connsiteY11" fmla="*/ 1125943 h 1127698"/>
                    <a:gd name="connsiteX12" fmla="*/ 1362778 w 3369658"/>
                    <a:gd name="connsiteY12" fmla="*/ 1125943 h 1127698"/>
                    <a:gd name="connsiteX13" fmla="*/ 1361342 w 3369658"/>
                    <a:gd name="connsiteY13" fmla="*/ 1125943 h 1127698"/>
                    <a:gd name="connsiteX14" fmla="*/ 1359652 w 3369658"/>
                    <a:gd name="connsiteY14" fmla="*/ 1125943 h 1127698"/>
                    <a:gd name="connsiteX15" fmla="*/ 1353568 w 3369658"/>
                    <a:gd name="connsiteY15" fmla="*/ 1124422 h 1127698"/>
                    <a:gd name="connsiteX16" fmla="*/ 1352469 w 3369658"/>
                    <a:gd name="connsiteY16" fmla="*/ 1124422 h 1127698"/>
                    <a:gd name="connsiteX17" fmla="*/ 1351033 w 3369658"/>
                    <a:gd name="connsiteY17" fmla="*/ 1124422 h 1127698"/>
                    <a:gd name="connsiteX18" fmla="*/ 1350441 w 3369658"/>
                    <a:gd name="connsiteY18" fmla="*/ 1124422 h 1127698"/>
                    <a:gd name="connsiteX19" fmla="*/ 1339540 w 3369658"/>
                    <a:gd name="connsiteY19" fmla="*/ 1120704 h 1127698"/>
                    <a:gd name="connsiteX20" fmla="*/ 1339033 w 3369658"/>
                    <a:gd name="connsiteY20" fmla="*/ 1120704 h 1127698"/>
                    <a:gd name="connsiteX21" fmla="*/ 1335399 w 3369658"/>
                    <a:gd name="connsiteY21" fmla="*/ 1119098 h 1127698"/>
                    <a:gd name="connsiteX22" fmla="*/ 1333540 w 3369658"/>
                    <a:gd name="connsiteY22" fmla="*/ 1118337 h 1127698"/>
                    <a:gd name="connsiteX23" fmla="*/ 1331935 w 3369658"/>
                    <a:gd name="connsiteY23" fmla="*/ 1117661 h 1127698"/>
                    <a:gd name="connsiteX24" fmla="*/ 1324667 w 3369658"/>
                    <a:gd name="connsiteY24" fmla="*/ 1113859 h 1127698"/>
                    <a:gd name="connsiteX25" fmla="*/ -684 w 3369658"/>
                    <a:gd name="connsiteY25" fmla="*/ 347581 h 1127698"/>
                    <a:gd name="connsiteX26" fmla="*/ 1344 w 3369658"/>
                    <a:gd name="connsiteY26" fmla="*/ 343864 h 1127698"/>
                    <a:gd name="connsiteX27" fmla="*/ 1326949 w 3369658"/>
                    <a:gd name="connsiteY27" fmla="*/ 1107098 h 1127698"/>
                    <a:gd name="connsiteX28" fmla="*/ 1333963 w 3369658"/>
                    <a:gd name="connsiteY28" fmla="*/ 1110732 h 1127698"/>
                    <a:gd name="connsiteX29" fmla="*/ 1335399 w 3369658"/>
                    <a:gd name="connsiteY29" fmla="*/ 1111408 h 1127698"/>
                    <a:gd name="connsiteX30" fmla="*/ 1337259 w 3369658"/>
                    <a:gd name="connsiteY30" fmla="*/ 1112253 h 1127698"/>
                    <a:gd name="connsiteX31" fmla="*/ 1340723 w 3369658"/>
                    <a:gd name="connsiteY31" fmla="*/ 1113690 h 1127698"/>
                    <a:gd name="connsiteX32" fmla="*/ 1340723 w 3369658"/>
                    <a:gd name="connsiteY32" fmla="*/ 1115887 h 1127698"/>
                    <a:gd name="connsiteX33" fmla="*/ 1341484 w 3369658"/>
                    <a:gd name="connsiteY33" fmla="*/ 1113859 h 1127698"/>
                    <a:gd name="connsiteX34" fmla="*/ 1351793 w 3369658"/>
                    <a:gd name="connsiteY34" fmla="*/ 1117323 h 1127698"/>
                    <a:gd name="connsiteX35" fmla="*/ 1352300 w 3369658"/>
                    <a:gd name="connsiteY35" fmla="*/ 1117323 h 1127698"/>
                    <a:gd name="connsiteX36" fmla="*/ 1353821 w 3369658"/>
                    <a:gd name="connsiteY36" fmla="*/ 1117323 h 1127698"/>
                    <a:gd name="connsiteX37" fmla="*/ 1355089 w 3369658"/>
                    <a:gd name="connsiteY37" fmla="*/ 1117323 h 1127698"/>
                    <a:gd name="connsiteX38" fmla="*/ 1361004 w 3369658"/>
                    <a:gd name="connsiteY38" fmla="*/ 1118760 h 1127698"/>
                    <a:gd name="connsiteX39" fmla="*/ 1362610 w 3369658"/>
                    <a:gd name="connsiteY39" fmla="*/ 1118760 h 1127698"/>
                    <a:gd name="connsiteX40" fmla="*/ 1363877 w 3369658"/>
                    <a:gd name="connsiteY40" fmla="*/ 1118760 h 1127698"/>
                    <a:gd name="connsiteX41" fmla="*/ 1364975 w 3369658"/>
                    <a:gd name="connsiteY41" fmla="*/ 1118760 h 1127698"/>
                    <a:gd name="connsiteX42" fmla="*/ 1370046 w 3369658"/>
                    <a:gd name="connsiteY42" fmla="*/ 1119605 h 1127698"/>
                    <a:gd name="connsiteX43" fmla="*/ 1374355 w 3369658"/>
                    <a:gd name="connsiteY43" fmla="*/ 1120197 h 1127698"/>
                    <a:gd name="connsiteX44" fmla="*/ 1379172 w 3369658"/>
                    <a:gd name="connsiteY44" fmla="*/ 1120788 h 1127698"/>
                    <a:gd name="connsiteX45" fmla="*/ 1383566 w 3369658"/>
                    <a:gd name="connsiteY45" fmla="*/ 1120788 h 1127698"/>
                    <a:gd name="connsiteX46" fmla="*/ 1388468 w 3369658"/>
                    <a:gd name="connsiteY46" fmla="*/ 1120788 h 1127698"/>
                    <a:gd name="connsiteX47" fmla="*/ 1391932 w 3369658"/>
                    <a:gd name="connsiteY47" fmla="*/ 1120788 h 1127698"/>
                    <a:gd name="connsiteX48" fmla="*/ 1402326 w 3369658"/>
                    <a:gd name="connsiteY48" fmla="*/ 1120788 h 1127698"/>
                    <a:gd name="connsiteX49" fmla="*/ 1408748 w 3369658"/>
                    <a:gd name="connsiteY49" fmla="*/ 1120788 h 1127698"/>
                    <a:gd name="connsiteX50" fmla="*/ 1411368 w 3369658"/>
                    <a:gd name="connsiteY50" fmla="*/ 1120788 h 1127698"/>
                    <a:gd name="connsiteX51" fmla="*/ 1412382 w 3369658"/>
                    <a:gd name="connsiteY51" fmla="*/ 1122732 h 1127698"/>
                    <a:gd name="connsiteX52" fmla="*/ 1412382 w 3369658"/>
                    <a:gd name="connsiteY52" fmla="*/ 1120619 h 1127698"/>
                    <a:gd name="connsiteX53" fmla="*/ 1423283 w 3369658"/>
                    <a:gd name="connsiteY53" fmla="*/ 1119183 h 1127698"/>
                    <a:gd name="connsiteX54" fmla="*/ 1423790 w 3369658"/>
                    <a:gd name="connsiteY54" fmla="*/ 1119183 h 1127698"/>
                    <a:gd name="connsiteX55" fmla="*/ 1425480 w 3369658"/>
                    <a:gd name="connsiteY55" fmla="*/ 1118760 h 1127698"/>
                    <a:gd name="connsiteX56" fmla="*/ 1427424 w 3369658"/>
                    <a:gd name="connsiteY56" fmla="*/ 1118760 h 1127698"/>
                    <a:gd name="connsiteX57" fmla="*/ 1432156 w 3369658"/>
                    <a:gd name="connsiteY57" fmla="*/ 1117746 h 1127698"/>
                    <a:gd name="connsiteX58" fmla="*/ 1434775 w 3369658"/>
                    <a:gd name="connsiteY58" fmla="*/ 1117070 h 1127698"/>
                    <a:gd name="connsiteX59" fmla="*/ 1436803 w 3369658"/>
                    <a:gd name="connsiteY59" fmla="*/ 1116563 h 1127698"/>
                    <a:gd name="connsiteX60" fmla="*/ 1440859 w 3369658"/>
                    <a:gd name="connsiteY60" fmla="*/ 1115380 h 1127698"/>
                    <a:gd name="connsiteX61" fmla="*/ 1441451 w 3369658"/>
                    <a:gd name="connsiteY61" fmla="*/ 1115380 h 1127698"/>
                    <a:gd name="connsiteX62" fmla="*/ 1442719 w 3369658"/>
                    <a:gd name="connsiteY62" fmla="*/ 1114958 h 1127698"/>
                    <a:gd name="connsiteX63" fmla="*/ 1443648 w 3369658"/>
                    <a:gd name="connsiteY63" fmla="*/ 1114958 h 1127698"/>
                    <a:gd name="connsiteX64" fmla="*/ 1451169 w 3369658"/>
                    <a:gd name="connsiteY64" fmla="*/ 1112084 h 1127698"/>
                    <a:gd name="connsiteX65" fmla="*/ 1452014 w 3369658"/>
                    <a:gd name="connsiteY65" fmla="*/ 1112084 h 1127698"/>
                    <a:gd name="connsiteX66" fmla="*/ 1453873 w 3369658"/>
                    <a:gd name="connsiteY66" fmla="*/ 1111239 h 1127698"/>
                    <a:gd name="connsiteX67" fmla="*/ 1462830 w 3369658"/>
                    <a:gd name="connsiteY67" fmla="*/ 1106676 h 1127698"/>
                    <a:gd name="connsiteX68" fmla="*/ 3366861 w 3369658"/>
                    <a:gd name="connsiteY68" fmla="*/ -319 h 1127698"/>
                    <a:gd name="connsiteX69" fmla="*/ 3368974 w 3369658"/>
                    <a:gd name="connsiteY69" fmla="*/ 3399 h 1127698"/>
                    <a:gd name="connsiteX70" fmla="*/ 1464605 w 3369658"/>
                    <a:gd name="connsiteY70" fmla="*/ 1110479 h 1127698"/>
                    <a:gd name="connsiteX71" fmla="*/ 1455225 w 3369658"/>
                    <a:gd name="connsiteY71" fmla="*/ 1115211 h 1127698"/>
                    <a:gd name="connsiteX72" fmla="*/ 1453197 w 3369658"/>
                    <a:gd name="connsiteY72" fmla="*/ 1116056 h 1127698"/>
                    <a:gd name="connsiteX73" fmla="*/ 1452352 w 3369658"/>
                    <a:gd name="connsiteY73" fmla="*/ 1116056 h 1127698"/>
                    <a:gd name="connsiteX74" fmla="*/ 1444577 w 3369658"/>
                    <a:gd name="connsiteY74" fmla="*/ 1119014 h 1127698"/>
                    <a:gd name="connsiteX75" fmla="*/ 1443902 w 3369658"/>
                    <a:gd name="connsiteY75" fmla="*/ 1119014 h 1127698"/>
                    <a:gd name="connsiteX76" fmla="*/ 1442803 w 3369658"/>
                    <a:gd name="connsiteY76" fmla="*/ 1119014 h 1127698"/>
                    <a:gd name="connsiteX77" fmla="*/ 1442127 w 3369658"/>
                    <a:gd name="connsiteY77" fmla="*/ 1119014 h 1127698"/>
                    <a:gd name="connsiteX78" fmla="*/ 1437479 w 3369658"/>
                    <a:gd name="connsiteY78" fmla="*/ 1120365 h 1127698"/>
                    <a:gd name="connsiteX79" fmla="*/ 1435536 w 3369658"/>
                    <a:gd name="connsiteY79" fmla="*/ 1120872 h 1127698"/>
                    <a:gd name="connsiteX80" fmla="*/ 1432747 w 3369658"/>
                    <a:gd name="connsiteY80" fmla="*/ 1121633 h 1127698"/>
                    <a:gd name="connsiteX81" fmla="*/ 1427846 w 3369658"/>
                    <a:gd name="connsiteY81" fmla="*/ 1122647 h 1127698"/>
                    <a:gd name="connsiteX82" fmla="*/ 1425987 w 3369658"/>
                    <a:gd name="connsiteY82" fmla="*/ 1122647 h 1127698"/>
                    <a:gd name="connsiteX83" fmla="*/ 1424128 w 3369658"/>
                    <a:gd name="connsiteY83" fmla="*/ 1123070 h 1127698"/>
                    <a:gd name="connsiteX84" fmla="*/ 1423536 w 3369658"/>
                    <a:gd name="connsiteY84" fmla="*/ 1123070 h 1127698"/>
                    <a:gd name="connsiteX85" fmla="*/ 1412382 w 3369658"/>
                    <a:gd name="connsiteY85" fmla="*/ 1124591 h 1127698"/>
                    <a:gd name="connsiteX86" fmla="*/ 1411537 w 3369658"/>
                    <a:gd name="connsiteY86" fmla="*/ 1124591 h 1127698"/>
                    <a:gd name="connsiteX87" fmla="*/ 1408833 w 3369658"/>
                    <a:gd name="connsiteY87" fmla="*/ 1124591 h 1127698"/>
                    <a:gd name="connsiteX88" fmla="*/ 1402242 w 3369658"/>
                    <a:gd name="connsiteY88" fmla="*/ 1124591 h 1127698"/>
                    <a:gd name="connsiteX89" fmla="*/ 1394382 w 3369658"/>
                    <a:gd name="connsiteY89" fmla="*/ 1124591 h 1127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369658" h="1127698">
                      <a:moveTo>
                        <a:pt x="1394382" y="1127379"/>
                      </a:moveTo>
                      <a:lnTo>
                        <a:pt x="1390411" y="1127379"/>
                      </a:lnTo>
                      <a:lnTo>
                        <a:pt x="1387876" y="1127379"/>
                      </a:lnTo>
                      <a:lnTo>
                        <a:pt x="1382890" y="1127379"/>
                      </a:lnTo>
                      <a:lnTo>
                        <a:pt x="1380693" y="1127379"/>
                      </a:lnTo>
                      <a:lnTo>
                        <a:pt x="1379341" y="1127379"/>
                      </a:lnTo>
                      <a:lnTo>
                        <a:pt x="1378327" y="1127379"/>
                      </a:lnTo>
                      <a:lnTo>
                        <a:pt x="1373426" y="1126872"/>
                      </a:lnTo>
                      <a:lnTo>
                        <a:pt x="1372412" y="1126872"/>
                      </a:lnTo>
                      <a:lnTo>
                        <a:pt x="1371060" y="1126872"/>
                      </a:lnTo>
                      <a:lnTo>
                        <a:pt x="1369031" y="1126872"/>
                      </a:lnTo>
                      <a:lnTo>
                        <a:pt x="1363792" y="1125943"/>
                      </a:lnTo>
                      <a:lnTo>
                        <a:pt x="1362778" y="1125943"/>
                      </a:lnTo>
                      <a:lnTo>
                        <a:pt x="1361342" y="1125943"/>
                      </a:lnTo>
                      <a:lnTo>
                        <a:pt x="1359652" y="1125943"/>
                      </a:lnTo>
                      <a:lnTo>
                        <a:pt x="1353568" y="1124422"/>
                      </a:lnTo>
                      <a:lnTo>
                        <a:pt x="1352469" y="1124422"/>
                      </a:lnTo>
                      <a:lnTo>
                        <a:pt x="1351033" y="1124422"/>
                      </a:lnTo>
                      <a:lnTo>
                        <a:pt x="1350441" y="1124422"/>
                      </a:lnTo>
                      <a:cubicBezTo>
                        <a:pt x="1346300" y="1123154"/>
                        <a:pt x="1342836" y="1121971"/>
                        <a:pt x="1339540" y="1120704"/>
                      </a:cubicBezTo>
                      <a:lnTo>
                        <a:pt x="1339033" y="1120704"/>
                      </a:lnTo>
                      <a:lnTo>
                        <a:pt x="1335399" y="1119098"/>
                      </a:lnTo>
                      <a:lnTo>
                        <a:pt x="1333540" y="1118337"/>
                      </a:lnTo>
                      <a:lnTo>
                        <a:pt x="1331935" y="1117661"/>
                      </a:lnTo>
                      <a:cubicBezTo>
                        <a:pt x="1329484" y="1116394"/>
                        <a:pt x="1327033" y="1115211"/>
                        <a:pt x="1324667" y="1113859"/>
                      </a:cubicBezTo>
                      <a:lnTo>
                        <a:pt x="-684" y="347581"/>
                      </a:lnTo>
                      <a:lnTo>
                        <a:pt x="1344" y="343864"/>
                      </a:lnTo>
                      <a:lnTo>
                        <a:pt x="1326949" y="1107098"/>
                      </a:lnTo>
                      <a:cubicBezTo>
                        <a:pt x="1329214" y="1108442"/>
                        <a:pt x="1331554" y="1109659"/>
                        <a:pt x="1333963" y="1110732"/>
                      </a:cubicBezTo>
                      <a:lnTo>
                        <a:pt x="1335399" y="1111408"/>
                      </a:lnTo>
                      <a:lnTo>
                        <a:pt x="1337259" y="1112253"/>
                      </a:lnTo>
                      <a:lnTo>
                        <a:pt x="1340723" y="1113690"/>
                      </a:lnTo>
                      <a:lnTo>
                        <a:pt x="1340723" y="1115887"/>
                      </a:lnTo>
                      <a:lnTo>
                        <a:pt x="1341484" y="1113859"/>
                      </a:lnTo>
                      <a:cubicBezTo>
                        <a:pt x="1344855" y="1115202"/>
                        <a:pt x="1348294" y="1116360"/>
                        <a:pt x="1351793" y="1117323"/>
                      </a:cubicBezTo>
                      <a:lnTo>
                        <a:pt x="1352300" y="1117323"/>
                      </a:lnTo>
                      <a:lnTo>
                        <a:pt x="1353821" y="1117323"/>
                      </a:lnTo>
                      <a:lnTo>
                        <a:pt x="1355089" y="1117323"/>
                      </a:lnTo>
                      <a:lnTo>
                        <a:pt x="1361004" y="1118760"/>
                      </a:lnTo>
                      <a:lnTo>
                        <a:pt x="1362610" y="1118760"/>
                      </a:lnTo>
                      <a:lnTo>
                        <a:pt x="1363877" y="1118760"/>
                      </a:lnTo>
                      <a:lnTo>
                        <a:pt x="1364975" y="1118760"/>
                      </a:lnTo>
                      <a:lnTo>
                        <a:pt x="1370046" y="1119605"/>
                      </a:lnTo>
                      <a:lnTo>
                        <a:pt x="1374355" y="1120197"/>
                      </a:lnTo>
                      <a:lnTo>
                        <a:pt x="1379172" y="1120788"/>
                      </a:lnTo>
                      <a:lnTo>
                        <a:pt x="1383566" y="1120788"/>
                      </a:lnTo>
                      <a:lnTo>
                        <a:pt x="1388468" y="1120788"/>
                      </a:lnTo>
                      <a:lnTo>
                        <a:pt x="1391932" y="1120788"/>
                      </a:lnTo>
                      <a:lnTo>
                        <a:pt x="1402326" y="1120788"/>
                      </a:lnTo>
                      <a:lnTo>
                        <a:pt x="1408748" y="1120788"/>
                      </a:lnTo>
                      <a:lnTo>
                        <a:pt x="1411368" y="1120788"/>
                      </a:lnTo>
                      <a:lnTo>
                        <a:pt x="1412382" y="1122732"/>
                      </a:lnTo>
                      <a:lnTo>
                        <a:pt x="1412382" y="1120619"/>
                      </a:lnTo>
                      <a:cubicBezTo>
                        <a:pt x="1416184" y="1120619"/>
                        <a:pt x="1419818" y="1119774"/>
                        <a:pt x="1423283" y="1119183"/>
                      </a:cubicBezTo>
                      <a:lnTo>
                        <a:pt x="1423790" y="1119183"/>
                      </a:lnTo>
                      <a:lnTo>
                        <a:pt x="1425480" y="1118760"/>
                      </a:lnTo>
                      <a:lnTo>
                        <a:pt x="1427424" y="1118760"/>
                      </a:lnTo>
                      <a:cubicBezTo>
                        <a:pt x="1429020" y="1118515"/>
                        <a:pt x="1430601" y="1118177"/>
                        <a:pt x="1432156" y="1117746"/>
                      </a:cubicBezTo>
                      <a:lnTo>
                        <a:pt x="1434775" y="1117070"/>
                      </a:lnTo>
                      <a:lnTo>
                        <a:pt x="1436803" y="1116563"/>
                      </a:lnTo>
                      <a:lnTo>
                        <a:pt x="1440859" y="1115380"/>
                      </a:lnTo>
                      <a:lnTo>
                        <a:pt x="1441451" y="1115380"/>
                      </a:lnTo>
                      <a:lnTo>
                        <a:pt x="1442719" y="1114958"/>
                      </a:lnTo>
                      <a:lnTo>
                        <a:pt x="1443648" y="1114958"/>
                      </a:lnTo>
                      <a:lnTo>
                        <a:pt x="1451169" y="1112084"/>
                      </a:lnTo>
                      <a:lnTo>
                        <a:pt x="1452014" y="1112084"/>
                      </a:lnTo>
                      <a:lnTo>
                        <a:pt x="1453873" y="1111239"/>
                      </a:lnTo>
                      <a:cubicBezTo>
                        <a:pt x="1456949" y="1109912"/>
                        <a:pt x="1459957" y="1108383"/>
                        <a:pt x="1462830" y="1106676"/>
                      </a:cubicBezTo>
                      <a:lnTo>
                        <a:pt x="3366861" y="-319"/>
                      </a:lnTo>
                      <a:lnTo>
                        <a:pt x="3368974" y="3399"/>
                      </a:lnTo>
                      <a:lnTo>
                        <a:pt x="1464605" y="1110479"/>
                      </a:lnTo>
                      <a:cubicBezTo>
                        <a:pt x="1461901" y="1112000"/>
                        <a:pt x="1458943" y="1113521"/>
                        <a:pt x="1455225" y="1115211"/>
                      </a:cubicBezTo>
                      <a:lnTo>
                        <a:pt x="1453197" y="1116056"/>
                      </a:lnTo>
                      <a:lnTo>
                        <a:pt x="1452352" y="1116056"/>
                      </a:lnTo>
                      <a:cubicBezTo>
                        <a:pt x="1449817" y="1117154"/>
                        <a:pt x="1447197" y="1118084"/>
                        <a:pt x="1444577" y="1119014"/>
                      </a:cubicBezTo>
                      <a:lnTo>
                        <a:pt x="1443902" y="1119014"/>
                      </a:lnTo>
                      <a:lnTo>
                        <a:pt x="1442803" y="1119014"/>
                      </a:lnTo>
                      <a:lnTo>
                        <a:pt x="1442127" y="1119014"/>
                      </a:lnTo>
                      <a:lnTo>
                        <a:pt x="1437479" y="1120365"/>
                      </a:lnTo>
                      <a:lnTo>
                        <a:pt x="1435536" y="1120872"/>
                      </a:lnTo>
                      <a:lnTo>
                        <a:pt x="1432747" y="1121633"/>
                      </a:lnTo>
                      <a:cubicBezTo>
                        <a:pt x="1431142" y="1121633"/>
                        <a:pt x="1429536" y="1122309"/>
                        <a:pt x="1427846" y="1122647"/>
                      </a:cubicBezTo>
                      <a:lnTo>
                        <a:pt x="1425987" y="1122647"/>
                      </a:lnTo>
                      <a:lnTo>
                        <a:pt x="1424128" y="1123070"/>
                      </a:lnTo>
                      <a:lnTo>
                        <a:pt x="1423536" y="1123070"/>
                      </a:lnTo>
                      <a:cubicBezTo>
                        <a:pt x="1419987" y="1123636"/>
                        <a:pt x="1416269" y="1124143"/>
                        <a:pt x="1412382" y="1124591"/>
                      </a:cubicBezTo>
                      <a:lnTo>
                        <a:pt x="1411537" y="1124591"/>
                      </a:lnTo>
                      <a:lnTo>
                        <a:pt x="1408833" y="1124591"/>
                      </a:lnTo>
                      <a:lnTo>
                        <a:pt x="1402242" y="1124591"/>
                      </a:lnTo>
                      <a:lnTo>
                        <a:pt x="1394382" y="1124591"/>
                      </a:lnTo>
                      <a:close/>
                    </a:path>
                  </a:pathLst>
                </a:custGeom>
                <a:solidFill>
                  <a:srgbClr val="5EB5F9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30" name="">
                  <a:extLst>
                    <a:ext uri="{FF2B5EF4-FFF2-40B4-BE49-F238E27FC236}">
                      <a16:creationId xmlns:a16="http://schemas.microsoft.com/office/drawing/2014/main" id="{08AD142E-CA3E-4BBD-AA0F-54F16587A711}"/>
                    </a:ext>
                  </a:extLst>
                </p:cNvPr>
                <p:cNvSpPr/>
                <p:nvPr/>
              </p:nvSpPr>
              <p:spPr>
                <a:xfrm>
                  <a:off x="4745113" y="3674482"/>
                  <a:ext cx="3369658" cy="1127698"/>
                </a:xfrm>
                <a:custGeom>
                  <a:avLst/>
                  <a:gdLst>
                    <a:gd name="connsiteX0" fmla="*/ 1394382 w 3369658"/>
                    <a:gd name="connsiteY0" fmla="*/ 1127379 h 1127698"/>
                    <a:gd name="connsiteX1" fmla="*/ 1390411 w 3369658"/>
                    <a:gd name="connsiteY1" fmla="*/ 1127379 h 1127698"/>
                    <a:gd name="connsiteX2" fmla="*/ 1387876 w 3369658"/>
                    <a:gd name="connsiteY2" fmla="*/ 1127379 h 1127698"/>
                    <a:gd name="connsiteX3" fmla="*/ 1382890 w 3369658"/>
                    <a:gd name="connsiteY3" fmla="*/ 1127379 h 1127698"/>
                    <a:gd name="connsiteX4" fmla="*/ 1380693 w 3369658"/>
                    <a:gd name="connsiteY4" fmla="*/ 1127379 h 1127698"/>
                    <a:gd name="connsiteX5" fmla="*/ 1379341 w 3369658"/>
                    <a:gd name="connsiteY5" fmla="*/ 1127379 h 1127698"/>
                    <a:gd name="connsiteX6" fmla="*/ 1378327 w 3369658"/>
                    <a:gd name="connsiteY6" fmla="*/ 1127379 h 1127698"/>
                    <a:gd name="connsiteX7" fmla="*/ 1373426 w 3369658"/>
                    <a:gd name="connsiteY7" fmla="*/ 1126872 h 1127698"/>
                    <a:gd name="connsiteX8" fmla="*/ 1372412 w 3369658"/>
                    <a:gd name="connsiteY8" fmla="*/ 1126872 h 1127698"/>
                    <a:gd name="connsiteX9" fmla="*/ 1371060 w 3369658"/>
                    <a:gd name="connsiteY9" fmla="*/ 1126872 h 1127698"/>
                    <a:gd name="connsiteX10" fmla="*/ 1369031 w 3369658"/>
                    <a:gd name="connsiteY10" fmla="*/ 1126872 h 1127698"/>
                    <a:gd name="connsiteX11" fmla="*/ 1363792 w 3369658"/>
                    <a:gd name="connsiteY11" fmla="*/ 1125943 h 1127698"/>
                    <a:gd name="connsiteX12" fmla="*/ 1362778 w 3369658"/>
                    <a:gd name="connsiteY12" fmla="*/ 1125943 h 1127698"/>
                    <a:gd name="connsiteX13" fmla="*/ 1361342 w 3369658"/>
                    <a:gd name="connsiteY13" fmla="*/ 1125943 h 1127698"/>
                    <a:gd name="connsiteX14" fmla="*/ 1359652 w 3369658"/>
                    <a:gd name="connsiteY14" fmla="*/ 1125943 h 1127698"/>
                    <a:gd name="connsiteX15" fmla="*/ 1353568 w 3369658"/>
                    <a:gd name="connsiteY15" fmla="*/ 1124422 h 1127698"/>
                    <a:gd name="connsiteX16" fmla="*/ 1352469 w 3369658"/>
                    <a:gd name="connsiteY16" fmla="*/ 1124422 h 1127698"/>
                    <a:gd name="connsiteX17" fmla="*/ 1351033 w 3369658"/>
                    <a:gd name="connsiteY17" fmla="*/ 1124422 h 1127698"/>
                    <a:gd name="connsiteX18" fmla="*/ 1350441 w 3369658"/>
                    <a:gd name="connsiteY18" fmla="*/ 1124422 h 1127698"/>
                    <a:gd name="connsiteX19" fmla="*/ 1339540 w 3369658"/>
                    <a:gd name="connsiteY19" fmla="*/ 1120704 h 1127698"/>
                    <a:gd name="connsiteX20" fmla="*/ 1339033 w 3369658"/>
                    <a:gd name="connsiteY20" fmla="*/ 1120704 h 1127698"/>
                    <a:gd name="connsiteX21" fmla="*/ 1335399 w 3369658"/>
                    <a:gd name="connsiteY21" fmla="*/ 1119098 h 1127698"/>
                    <a:gd name="connsiteX22" fmla="*/ 1333540 w 3369658"/>
                    <a:gd name="connsiteY22" fmla="*/ 1118337 h 1127698"/>
                    <a:gd name="connsiteX23" fmla="*/ 1331935 w 3369658"/>
                    <a:gd name="connsiteY23" fmla="*/ 1117661 h 1127698"/>
                    <a:gd name="connsiteX24" fmla="*/ 1324667 w 3369658"/>
                    <a:gd name="connsiteY24" fmla="*/ 1113859 h 1127698"/>
                    <a:gd name="connsiteX25" fmla="*/ -684 w 3369658"/>
                    <a:gd name="connsiteY25" fmla="*/ 347581 h 1127698"/>
                    <a:gd name="connsiteX26" fmla="*/ 1344 w 3369658"/>
                    <a:gd name="connsiteY26" fmla="*/ 343864 h 1127698"/>
                    <a:gd name="connsiteX27" fmla="*/ 1326949 w 3369658"/>
                    <a:gd name="connsiteY27" fmla="*/ 1107098 h 1127698"/>
                    <a:gd name="connsiteX28" fmla="*/ 1333963 w 3369658"/>
                    <a:gd name="connsiteY28" fmla="*/ 1110732 h 1127698"/>
                    <a:gd name="connsiteX29" fmla="*/ 1335399 w 3369658"/>
                    <a:gd name="connsiteY29" fmla="*/ 1111408 h 1127698"/>
                    <a:gd name="connsiteX30" fmla="*/ 1337259 w 3369658"/>
                    <a:gd name="connsiteY30" fmla="*/ 1112253 h 1127698"/>
                    <a:gd name="connsiteX31" fmla="*/ 1340723 w 3369658"/>
                    <a:gd name="connsiteY31" fmla="*/ 1113690 h 1127698"/>
                    <a:gd name="connsiteX32" fmla="*/ 1340723 w 3369658"/>
                    <a:gd name="connsiteY32" fmla="*/ 1115887 h 1127698"/>
                    <a:gd name="connsiteX33" fmla="*/ 1341484 w 3369658"/>
                    <a:gd name="connsiteY33" fmla="*/ 1113859 h 1127698"/>
                    <a:gd name="connsiteX34" fmla="*/ 1351793 w 3369658"/>
                    <a:gd name="connsiteY34" fmla="*/ 1117323 h 1127698"/>
                    <a:gd name="connsiteX35" fmla="*/ 1352300 w 3369658"/>
                    <a:gd name="connsiteY35" fmla="*/ 1117323 h 1127698"/>
                    <a:gd name="connsiteX36" fmla="*/ 1353821 w 3369658"/>
                    <a:gd name="connsiteY36" fmla="*/ 1117323 h 1127698"/>
                    <a:gd name="connsiteX37" fmla="*/ 1355089 w 3369658"/>
                    <a:gd name="connsiteY37" fmla="*/ 1117323 h 1127698"/>
                    <a:gd name="connsiteX38" fmla="*/ 1361004 w 3369658"/>
                    <a:gd name="connsiteY38" fmla="*/ 1118760 h 1127698"/>
                    <a:gd name="connsiteX39" fmla="*/ 1362610 w 3369658"/>
                    <a:gd name="connsiteY39" fmla="*/ 1118760 h 1127698"/>
                    <a:gd name="connsiteX40" fmla="*/ 1363877 w 3369658"/>
                    <a:gd name="connsiteY40" fmla="*/ 1118760 h 1127698"/>
                    <a:gd name="connsiteX41" fmla="*/ 1364975 w 3369658"/>
                    <a:gd name="connsiteY41" fmla="*/ 1118760 h 1127698"/>
                    <a:gd name="connsiteX42" fmla="*/ 1370046 w 3369658"/>
                    <a:gd name="connsiteY42" fmla="*/ 1119605 h 1127698"/>
                    <a:gd name="connsiteX43" fmla="*/ 1374355 w 3369658"/>
                    <a:gd name="connsiteY43" fmla="*/ 1120197 h 1127698"/>
                    <a:gd name="connsiteX44" fmla="*/ 1379172 w 3369658"/>
                    <a:gd name="connsiteY44" fmla="*/ 1120788 h 1127698"/>
                    <a:gd name="connsiteX45" fmla="*/ 1383566 w 3369658"/>
                    <a:gd name="connsiteY45" fmla="*/ 1120788 h 1127698"/>
                    <a:gd name="connsiteX46" fmla="*/ 1388468 w 3369658"/>
                    <a:gd name="connsiteY46" fmla="*/ 1120788 h 1127698"/>
                    <a:gd name="connsiteX47" fmla="*/ 1391932 w 3369658"/>
                    <a:gd name="connsiteY47" fmla="*/ 1120788 h 1127698"/>
                    <a:gd name="connsiteX48" fmla="*/ 1402326 w 3369658"/>
                    <a:gd name="connsiteY48" fmla="*/ 1120788 h 1127698"/>
                    <a:gd name="connsiteX49" fmla="*/ 1408748 w 3369658"/>
                    <a:gd name="connsiteY49" fmla="*/ 1120788 h 1127698"/>
                    <a:gd name="connsiteX50" fmla="*/ 1411368 w 3369658"/>
                    <a:gd name="connsiteY50" fmla="*/ 1120788 h 1127698"/>
                    <a:gd name="connsiteX51" fmla="*/ 1412382 w 3369658"/>
                    <a:gd name="connsiteY51" fmla="*/ 1122732 h 1127698"/>
                    <a:gd name="connsiteX52" fmla="*/ 1412382 w 3369658"/>
                    <a:gd name="connsiteY52" fmla="*/ 1120619 h 1127698"/>
                    <a:gd name="connsiteX53" fmla="*/ 1423283 w 3369658"/>
                    <a:gd name="connsiteY53" fmla="*/ 1119183 h 1127698"/>
                    <a:gd name="connsiteX54" fmla="*/ 1423790 w 3369658"/>
                    <a:gd name="connsiteY54" fmla="*/ 1119183 h 1127698"/>
                    <a:gd name="connsiteX55" fmla="*/ 1425480 w 3369658"/>
                    <a:gd name="connsiteY55" fmla="*/ 1118760 h 1127698"/>
                    <a:gd name="connsiteX56" fmla="*/ 1427424 w 3369658"/>
                    <a:gd name="connsiteY56" fmla="*/ 1118760 h 1127698"/>
                    <a:gd name="connsiteX57" fmla="*/ 1432156 w 3369658"/>
                    <a:gd name="connsiteY57" fmla="*/ 1117746 h 1127698"/>
                    <a:gd name="connsiteX58" fmla="*/ 1434775 w 3369658"/>
                    <a:gd name="connsiteY58" fmla="*/ 1117070 h 1127698"/>
                    <a:gd name="connsiteX59" fmla="*/ 1436803 w 3369658"/>
                    <a:gd name="connsiteY59" fmla="*/ 1116563 h 1127698"/>
                    <a:gd name="connsiteX60" fmla="*/ 1440859 w 3369658"/>
                    <a:gd name="connsiteY60" fmla="*/ 1115380 h 1127698"/>
                    <a:gd name="connsiteX61" fmla="*/ 1441451 w 3369658"/>
                    <a:gd name="connsiteY61" fmla="*/ 1115380 h 1127698"/>
                    <a:gd name="connsiteX62" fmla="*/ 1442719 w 3369658"/>
                    <a:gd name="connsiteY62" fmla="*/ 1114958 h 1127698"/>
                    <a:gd name="connsiteX63" fmla="*/ 1443648 w 3369658"/>
                    <a:gd name="connsiteY63" fmla="*/ 1114958 h 1127698"/>
                    <a:gd name="connsiteX64" fmla="*/ 1451169 w 3369658"/>
                    <a:gd name="connsiteY64" fmla="*/ 1112084 h 1127698"/>
                    <a:gd name="connsiteX65" fmla="*/ 1452014 w 3369658"/>
                    <a:gd name="connsiteY65" fmla="*/ 1112084 h 1127698"/>
                    <a:gd name="connsiteX66" fmla="*/ 1453873 w 3369658"/>
                    <a:gd name="connsiteY66" fmla="*/ 1111239 h 1127698"/>
                    <a:gd name="connsiteX67" fmla="*/ 1462830 w 3369658"/>
                    <a:gd name="connsiteY67" fmla="*/ 1106676 h 1127698"/>
                    <a:gd name="connsiteX68" fmla="*/ 3366861 w 3369658"/>
                    <a:gd name="connsiteY68" fmla="*/ -319 h 1127698"/>
                    <a:gd name="connsiteX69" fmla="*/ 3368974 w 3369658"/>
                    <a:gd name="connsiteY69" fmla="*/ 3399 h 1127698"/>
                    <a:gd name="connsiteX70" fmla="*/ 1464605 w 3369658"/>
                    <a:gd name="connsiteY70" fmla="*/ 1110479 h 1127698"/>
                    <a:gd name="connsiteX71" fmla="*/ 1455225 w 3369658"/>
                    <a:gd name="connsiteY71" fmla="*/ 1115211 h 1127698"/>
                    <a:gd name="connsiteX72" fmla="*/ 1453197 w 3369658"/>
                    <a:gd name="connsiteY72" fmla="*/ 1116056 h 1127698"/>
                    <a:gd name="connsiteX73" fmla="*/ 1452352 w 3369658"/>
                    <a:gd name="connsiteY73" fmla="*/ 1116056 h 1127698"/>
                    <a:gd name="connsiteX74" fmla="*/ 1444577 w 3369658"/>
                    <a:gd name="connsiteY74" fmla="*/ 1119014 h 1127698"/>
                    <a:gd name="connsiteX75" fmla="*/ 1443902 w 3369658"/>
                    <a:gd name="connsiteY75" fmla="*/ 1119014 h 1127698"/>
                    <a:gd name="connsiteX76" fmla="*/ 1442803 w 3369658"/>
                    <a:gd name="connsiteY76" fmla="*/ 1119014 h 1127698"/>
                    <a:gd name="connsiteX77" fmla="*/ 1442127 w 3369658"/>
                    <a:gd name="connsiteY77" fmla="*/ 1119014 h 1127698"/>
                    <a:gd name="connsiteX78" fmla="*/ 1437479 w 3369658"/>
                    <a:gd name="connsiteY78" fmla="*/ 1120365 h 1127698"/>
                    <a:gd name="connsiteX79" fmla="*/ 1435536 w 3369658"/>
                    <a:gd name="connsiteY79" fmla="*/ 1120872 h 1127698"/>
                    <a:gd name="connsiteX80" fmla="*/ 1432747 w 3369658"/>
                    <a:gd name="connsiteY80" fmla="*/ 1121633 h 1127698"/>
                    <a:gd name="connsiteX81" fmla="*/ 1427846 w 3369658"/>
                    <a:gd name="connsiteY81" fmla="*/ 1122647 h 1127698"/>
                    <a:gd name="connsiteX82" fmla="*/ 1425987 w 3369658"/>
                    <a:gd name="connsiteY82" fmla="*/ 1122647 h 1127698"/>
                    <a:gd name="connsiteX83" fmla="*/ 1424128 w 3369658"/>
                    <a:gd name="connsiteY83" fmla="*/ 1123070 h 1127698"/>
                    <a:gd name="connsiteX84" fmla="*/ 1423536 w 3369658"/>
                    <a:gd name="connsiteY84" fmla="*/ 1123070 h 1127698"/>
                    <a:gd name="connsiteX85" fmla="*/ 1412382 w 3369658"/>
                    <a:gd name="connsiteY85" fmla="*/ 1124591 h 1127698"/>
                    <a:gd name="connsiteX86" fmla="*/ 1411537 w 3369658"/>
                    <a:gd name="connsiteY86" fmla="*/ 1124591 h 1127698"/>
                    <a:gd name="connsiteX87" fmla="*/ 1408833 w 3369658"/>
                    <a:gd name="connsiteY87" fmla="*/ 1124591 h 1127698"/>
                    <a:gd name="connsiteX88" fmla="*/ 1402242 w 3369658"/>
                    <a:gd name="connsiteY88" fmla="*/ 1124591 h 1127698"/>
                    <a:gd name="connsiteX89" fmla="*/ 1394382 w 3369658"/>
                    <a:gd name="connsiteY89" fmla="*/ 1124591 h 1127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369658" h="1127698">
                      <a:moveTo>
                        <a:pt x="1394382" y="1127379"/>
                      </a:moveTo>
                      <a:lnTo>
                        <a:pt x="1390411" y="1127379"/>
                      </a:lnTo>
                      <a:lnTo>
                        <a:pt x="1387876" y="1127379"/>
                      </a:lnTo>
                      <a:lnTo>
                        <a:pt x="1382890" y="1127379"/>
                      </a:lnTo>
                      <a:lnTo>
                        <a:pt x="1380693" y="1127379"/>
                      </a:lnTo>
                      <a:lnTo>
                        <a:pt x="1379341" y="1127379"/>
                      </a:lnTo>
                      <a:lnTo>
                        <a:pt x="1378327" y="1127379"/>
                      </a:lnTo>
                      <a:lnTo>
                        <a:pt x="1373426" y="1126872"/>
                      </a:lnTo>
                      <a:lnTo>
                        <a:pt x="1372412" y="1126872"/>
                      </a:lnTo>
                      <a:lnTo>
                        <a:pt x="1371060" y="1126872"/>
                      </a:lnTo>
                      <a:lnTo>
                        <a:pt x="1369031" y="1126872"/>
                      </a:lnTo>
                      <a:lnTo>
                        <a:pt x="1363792" y="1125943"/>
                      </a:lnTo>
                      <a:lnTo>
                        <a:pt x="1362778" y="1125943"/>
                      </a:lnTo>
                      <a:lnTo>
                        <a:pt x="1361342" y="1125943"/>
                      </a:lnTo>
                      <a:lnTo>
                        <a:pt x="1359652" y="1125943"/>
                      </a:lnTo>
                      <a:lnTo>
                        <a:pt x="1353568" y="1124422"/>
                      </a:lnTo>
                      <a:lnTo>
                        <a:pt x="1352469" y="1124422"/>
                      </a:lnTo>
                      <a:lnTo>
                        <a:pt x="1351033" y="1124422"/>
                      </a:lnTo>
                      <a:lnTo>
                        <a:pt x="1350441" y="1124422"/>
                      </a:lnTo>
                      <a:cubicBezTo>
                        <a:pt x="1346300" y="1123154"/>
                        <a:pt x="1342836" y="1121971"/>
                        <a:pt x="1339540" y="1120704"/>
                      </a:cubicBezTo>
                      <a:lnTo>
                        <a:pt x="1339033" y="1120704"/>
                      </a:lnTo>
                      <a:lnTo>
                        <a:pt x="1335399" y="1119098"/>
                      </a:lnTo>
                      <a:lnTo>
                        <a:pt x="1333540" y="1118337"/>
                      </a:lnTo>
                      <a:lnTo>
                        <a:pt x="1331935" y="1117661"/>
                      </a:lnTo>
                      <a:cubicBezTo>
                        <a:pt x="1329484" y="1116394"/>
                        <a:pt x="1327033" y="1115211"/>
                        <a:pt x="1324667" y="1113859"/>
                      </a:cubicBezTo>
                      <a:lnTo>
                        <a:pt x="-684" y="347581"/>
                      </a:lnTo>
                      <a:lnTo>
                        <a:pt x="1344" y="343864"/>
                      </a:lnTo>
                      <a:lnTo>
                        <a:pt x="1326949" y="1107098"/>
                      </a:lnTo>
                      <a:cubicBezTo>
                        <a:pt x="1329214" y="1108442"/>
                        <a:pt x="1331554" y="1109659"/>
                        <a:pt x="1333963" y="1110732"/>
                      </a:cubicBezTo>
                      <a:lnTo>
                        <a:pt x="1335399" y="1111408"/>
                      </a:lnTo>
                      <a:lnTo>
                        <a:pt x="1337259" y="1112253"/>
                      </a:lnTo>
                      <a:lnTo>
                        <a:pt x="1340723" y="1113690"/>
                      </a:lnTo>
                      <a:lnTo>
                        <a:pt x="1340723" y="1115887"/>
                      </a:lnTo>
                      <a:lnTo>
                        <a:pt x="1341484" y="1113859"/>
                      </a:lnTo>
                      <a:cubicBezTo>
                        <a:pt x="1344855" y="1115202"/>
                        <a:pt x="1348294" y="1116360"/>
                        <a:pt x="1351793" y="1117323"/>
                      </a:cubicBezTo>
                      <a:lnTo>
                        <a:pt x="1352300" y="1117323"/>
                      </a:lnTo>
                      <a:lnTo>
                        <a:pt x="1353821" y="1117323"/>
                      </a:lnTo>
                      <a:lnTo>
                        <a:pt x="1355089" y="1117323"/>
                      </a:lnTo>
                      <a:lnTo>
                        <a:pt x="1361004" y="1118760"/>
                      </a:lnTo>
                      <a:lnTo>
                        <a:pt x="1362610" y="1118760"/>
                      </a:lnTo>
                      <a:lnTo>
                        <a:pt x="1363877" y="1118760"/>
                      </a:lnTo>
                      <a:lnTo>
                        <a:pt x="1364975" y="1118760"/>
                      </a:lnTo>
                      <a:lnTo>
                        <a:pt x="1370046" y="1119605"/>
                      </a:lnTo>
                      <a:lnTo>
                        <a:pt x="1374355" y="1120197"/>
                      </a:lnTo>
                      <a:lnTo>
                        <a:pt x="1379172" y="1120788"/>
                      </a:lnTo>
                      <a:lnTo>
                        <a:pt x="1383566" y="1120788"/>
                      </a:lnTo>
                      <a:lnTo>
                        <a:pt x="1388468" y="1120788"/>
                      </a:lnTo>
                      <a:lnTo>
                        <a:pt x="1391932" y="1120788"/>
                      </a:lnTo>
                      <a:lnTo>
                        <a:pt x="1402326" y="1120788"/>
                      </a:lnTo>
                      <a:lnTo>
                        <a:pt x="1408748" y="1120788"/>
                      </a:lnTo>
                      <a:lnTo>
                        <a:pt x="1411368" y="1120788"/>
                      </a:lnTo>
                      <a:lnTo>
                        <a:pt x="1412382" y="1122732"/>
                      </a:lnTo>
                      <a:lnTo>
                        <a:pt x="1412382" y="1120619"/>
                      </a:lnTo>
                      <a:cubicBezTo>
                        <a:pt x="1416184" y="1120619"/>
                        <a:pt x="1419818" y="1119774"/>
                        <a:pt x="1423283" y="1119183"/>
                      </a:cubicBezTo>
                      <a:lnTo>
                        <a:pt x="1423790" y="1119183"/>
                      </a:lnTo>
                      <a:lnTo>
                        <a:pt x="1425480" y="1118760"/>
                      </a:lnTo>
                      <a:lnTo>
                        <a:pt x="1427424" y="1118760"/>
                      </a:lnTo>
                      <a:cubicBezTo>
                        <a:pt x="1429020" y="1118515"/>
                        <a:pt x="1430601" y="1118177"/>
                        <a:pt x="1432156" y="1117746"/>
                      </a:cubicBezTo>
                      <a:lnTo>
                        <a:pt x="1434775" y="1117070"/>
                      </a:lnTo>
                      <a:lnTo>
                        <a:pt x="1436803" y="1116563"/>
                      </a:lnTo>
                      <a:lnTo>
                        <a:pt x="1440859" y="1115380"/>
                      </a:lnTo>
                      <a:lnTo>
                        <a:pt x="1441451" y="1115380"/>
                      </a:lnTo>
                      <a:lnTo>
                        <a:pt x="1442719" y="1114958"/>
                      </a:lnTo>
                      <a:lnTo>
                        <a:pt x="1443648" y="1114958"/>
                      </a:lnTo>
                      <a:lnTo>
                        <a:pt x="1451169" y="1112084"/>
                      </a:lnTo>
                      <a:lnTo>
                        <a:pt x="1452014" y="1112084"/>
                      </a:lnTo>
                      <a:lnTo>
                        <a:pt x="1453873" y="1111239"/>
                      </a:lnTo>
                      <a:cubicBezTo>
                        <a:pt x="1456949" y="1109912"/>
                        <a:pt x="1459957" y="1108383"/>
                        <a:pt x="1462830" y="1106676"/>
                      </a:cubicBezTo>
                      <a:lnTo>
                        <a:pt x="3366861" y="-319"/>
                      </a:lnTo>
                      <a:lnTo>
                        <a:pt x="3368974" y="3399"/>
                      </a:lnTo>
                      <a:lnTo>
                        <a:pt x="1464605" y="1110479"/>
                      </a:lnTo>
                      <a:cubicBezTo>
                        <a:pt x="1461901" y="1112000"/>
                        <a:pt x="1458943" y="1113521"/>
                        <a:pt x="1455225" y="1115211"/>
                      </a:cubicBezTo>
                      <a:lnTo>
                        <a:pt x="1453197" y="1116056"/>
                      </a:lnTo>
                      <a:lnTo>
                        <a:pt x="1452352" y="1116056"/>
                      </a:lnTo>
                      <a:cubicBezTo>
                        <a:pt x="1449817" y="1117154"/>
                        <a:pt x="1447197" y="1118084"/>
                        <a:pt x="1444577" y="1119014"/>
                      </a:cubicBezTo>
                      <a:lnTo>
                        <a:pt x="1443902" y="1119014"/>
                      </a:lnTo>
                      <a:lnTo>
                        <a:pt x="1442803" y="1119014"/>
                      </a:lnTo>
                      <a:lnTo>
                        <a:pt x="1442127" y="1119014"/>
                      </a:lnTo>
                      <a:lnTo>
                        <a:pt x="1437479" y="1120365"/>
                      </a:lnTo>
                      <a:lnTo>
                        <a:pt x="1435536" y="1120872"/>
                      </a:lnTo>
                      <a:lnTo>
                        <a:pt x="1432747" y="1121633"/>
                      </a:lnTo>
                      <a:cubicBezTo>
                        <a:pt x="1431142" y="1121633"/>
                        <a:pt x="1429536" y="1122309"/>
                        <a:pt x="1427846" y="1122647"/>
                      </a:cubicBezTo>
                      <a:lnTo>
                        <a:pt x="1425987" y="1122647"/>
                      </a:lnTo>
                      <a:lnTo>
                        <a:pt x="1424128" y="1123070"/>
                      </a:lnTo>
                      <a:lnTo>
                        <a:pt x="1423536" y="1123070"/>
                      </a:lnTo>
                      <a:cubicBezTo>
                        <a:pt x="1419987" y="1123636"/>
                        <a:pt x="1416269" y="1124143"/>
                        <a:pt x="1412382" y="1124591"/>
                      </a:cubicBezTo>
                      <a:lnTo>
                        <a:pt x="1411537" y="1124591"/>
                      </a:lnTo>
                      <a:lnTo>
                        <a:pt x="1408833" y="1124591"/>
                      </a:lnTo>
                      <a:lnTo>
                        <a:pt x="1402242" y="1124591"/>
                      </a:lnTo>
                      <a:lnTo>
                        <a:pt x="1394382" y="1124591"/>
                      </a:lnTo>
                      <a:close/>
                    </a:path>
                  </a:pathLst>
                </a:custGeom>
                <a:solidFill>
                  <a:srgbClr val="5EB5F9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31" name="">
                  <a:extLst>
                    <a:ext uri="{FF2B5EF4-FFF2-40B4-BE49-F238E27FC236}">
                      <a16:creationId xmlns:a16="http://schemas.microsoft.com/office/drawing/2014/main" id="{01CDB6C8-D90C-4403-889D-428F095D3B23}"/>
                    </a:ext>
                  </a:extLst>
                </p:cNvPr>
                <p:cNvSpPr/>
                <p:nvPr/>
              </p:nvSpPr>
              <p:spPr>
                <a:xfrm>
                  <a:off x="4745113" y="3725184"/>
                  <a:ext cx="3369658" cy="1127698"/>
                </a:xfrm>
                <a:custGeom>
                  <a:avLst/>
                  <a:gdLst>
                    <a:gd name="connsiteX0" fmla="*/ 1394382 w 3369658"/>
                    <a:gd name="connsiteY0" fmla="*/ 1127379 h 1127698"/>
                    <a:gd name="connsiteX1" fmla="*/ 1390411 w 3369658"/>
                    <a:gd name="connsiteY1" fmla="*/ 1127379 h 1127698"/>
                    <a:gd name="connsiteX2" fmla="*/ 1387876 w 3369658"/>
                    <a:gd name="connsiteY2" fmla="*/ 1127379 h 1127698"/>
                    <a:gd name="connsiteX3" fmla="*/ 1382890 w 3369658"/>
                    <a:gd name="connsiteY3" fmla="*/ 1127379 h 1127698"/>
                    <a:gd name="connsiteX4" fmla="*/ 1380693 w 3369658"/>
                    <a:gd name="connsiteY4" fmla="*/ 1127379 h 1127698"/>
                    <a:gd name="connsiteX5" fmla="*/ 1379341 w 3369658"/>
                    <a:gd name="connsiteY5" fmla="*/ 1127379 h 1127698"/>
                    <a:gd name="connsiteX6" fmla="*/ 1378327 w 3369658"/>
                    <a:gd name="connsiteY6" fmla="*/ 1127379 h 1127698"/>
                    <a:gd name="connsiteX7" fmla="*/ 1373426 w 3369658"/>
                    <a:gd name="connsiteY7" fmla="*/ 1126872 h 1127698"/>
                    <a:gd name="connsiteX8" fmla="*/ 1372412 w 3369658"/>
                    <a:gd name="connsiteY8" fmla="*/ 1126872 h 1127698"/>
                    <a:gd name="connsiteX9" fmla="*/ 1371060 w 3369658"/>
                    <a:gd name="connsiteY9" fmla="*/ 1126872 h 1127698"/>
                    <a:gd name="connsiteX10" fmla="*/ 1369031 w 3369658"/>
                    <a:gd name="connsiteY10" fmla="*/ 1126872 h 1127698"/>
                    <a:gd name="connsiteX11" fmla="*/ 1363792 w 3369658"/>
                    <a:gd name="connsiteY11" fmla="*/ 1125943 h 1127698"/>
                    <a:gd name="connsiteX12" fmla="*/ 1362778 w 3369658"/>
                    <a:gd name="connsiteY12" fmla="*/ 1125943 h 1127698"/>
                    <a:gd name="connsiteX13" fmla="*/ 1361342 w 3369658"/>
                    <a:gd name="connsiteY13" fmla="*/ 1125943 h 1127698"/>
                    <a:gd name="connsiteX14" fmla="*/ 1359652 w 3369658"/>
                    <a:gd name="connsiteY14" fmla="*/ 1125943 h 1127698"/>
                    <a:gd name="connsiteX15" fmla="*/ 1353568 w 3369658"/>
                    <a:gd name="connsiteY15" fmla="*/ 1124422 h 1127698"/>
                    <a:gd name="connsiteX16" fmla="*/ 1352469 w 3369658"/>
                    <a:gd name="connsiteY16" fmla="*/ 1124422 h 1127698"/>
                    <a:gd name="connsiteX17" fmla="*/ 1351033 w 3369658"/>
                    <a:gd name="connsiteY17" fmla="*/ 1124422 h 1127698"/>
                    <a:gd name="connsiteX18" fmla="*/ 1350441 w 3369658"/>
                    <a:gd name="connsiteY18" fmla="*/ 1124422 h 1127698"/>
                    <a:gd name="connsiteX19" fmla="*/ 1339540 w 3369658"/>
                    <a:gd name="connsiteY19" fmla="*/ 1120704 h 1127698"/>
                    <a:gd name="connsiteX20" fmla="*/ 1339033 w 3369658"/>
                    <a:gd name="connsiteY20" fmla="*/ 1120704 h 1127698"/>
                    <a:gd name="connsiteX21" fmla="*/ 1335399 w 3369658"/>
                    <a:gd name="connsiteY21" fmla="*/ 1119098 h 1127698"/>
                    <a:gd name="connsiteX22" fmla="*/ 1333540 w 3369658"/>
                    <a:gd name="connsiteY22" fmla="*/ 1118337 h 1127698"/>
                    <a:gd name="connsiteX23" fmla="*/ 1331935 w 3369658"/>
                    <a:gd name="connsiteY23" fmla="*/ 1117661 h 1127698"/>
                    <a:gd name="connsiteX24" fmla="*/ 1324667 w 3369658"/>
                    <a:gd name="connsiteY24" fmla="*/ 1113859 h 1127698"/>
                    <a:gd name="connsiteX25" fmla="*/ -684 w 3369658"/>
                    <a:gd name="connsiteY25" fmla="*/ 347581 h 1127698"/>
                    <a:gd name="connsiteX26" fmla="*/ 1344 w 3369658"/>
                    <a:gd name="connsiteY26" fmla="*/ 343864 h 1127698"/>
                    <a:gd name="connsiteX27" fmla="*/ 1326949 w 3369658"/>
                    <a:gd name="connsiteY27" fmla="*/ 1107098 h 1127698"/>
                    <a:gd name="connsiteX28" fmla="*/ 1333963 w 3369658"/>
                    <a:gd name="connsiteY28" fmla="*/ 1110732 h 1127698"/>
                    <a:gd name="connsiteX29" fmla="*/ 1335399 w 3369658"/>
                    <a:gd name="connsiteY29" fmla="*/ 1111408 h 1127698"/>
                    <a:gd name="connsiteX30" fmla="*/ 1337259 w 3369658"/>
                    <a:gd name="connsiteY30" fmla="*/ 1112253 h 1127698"/>
                    <a:gd name="connsiteX31" fmla="*/ 1340723 w 3369658"/>
                    <a:gd name="connsiteY31" fmla="*/ 1113690 h 1127698"/>
                    <a:gd name="connsiteX32" fmla="*/ 1340723 w 3369658"/>
                    <a:gd name="connsiteY32" fmla="*/ 1115887 h 1127698"/>
                    <a:gd name="connsiteX33" fmla="*/ 1341484 w 3369658"/>
                    <a:gd name="connsiteY33" fmla="*/ 1113859 h 1127698"/>
                    <a:gd name="connsiteX34" fmla="*/ 1351793 w 3369658"/>
                    <a:gd name="connsiteY34" fmla="*/ 1117323 h 1127698"/>
                    <a:gd name="connsiteX35" fmla="*/ 1352300 w 3369658"/>
                    <a:gd name="connsiteY35" fmla="*/ 1117323 h 1127698"/>
                    <a:gd name="connsiteX36" fmla="*/ 1353821 w 3369658"/>
                    <a:gd name="connsiteY36" fmla="*/ 1117323 h 1127698"/>
                    <a:gd name="connsiteX37" fmla="*/ 1355089 w 3369658"/>
                    <a:gd name="connsiteY37" fmla="*/ 1117323 h 1127698"/>
                    <a:gd name="connsiteX38" fmla="*/ 1361004 w 3369658"/>
                    <a:gd name="connsiteY38" fmla="*/ 1118760 h 1127698"/>
                    <a:gd name="connsiteX39" fmla="*/ 1362610 w 3369658"/>
                    <a:gd name="connsiteY39" fmla="*/ 1118760 h 1127698"/>
                    <a:gd name="connsiteX40" fmla="*/ 1363877 w 3369658"/>
                    <a:gd name="connsiteY40" fmla="*/ 1118760 h 1127698"/>
                    <a:gd name="connsiteX41" fmla="*/ 1364975 w 3369658"/>
                    <a:gd name="connsiteY41" fmla="*/ 1118760 h 1127698"/>
                    <a:gd name="connsiteX42" fmla="*/ 1370046 w 3369658"/>
                    <a:gd name="connsiteY42" fmla="*/ 1119605 h 1127698"/>
                    <a:gd name="connsiteX43" fmla="*/ 1374355 w 3369658"/>
                    <a:gd name="connsiteY43" fmla="*/ 1120197 h 1127698"/>
                    <a:gd name="connsiteX44" fmla="*/ 1379172 w 3369658"/>
                    <a:gd name="connsiteY44" fmla="*/ 1120788 h 1127698"/>
                    <a:gd name="connsiteX45" fmla="*/ 1383566 w 3369658"/>
                    <a:gd name="connsiteY45" fmla="*/ 1120788 h 1127698"/>
                    <a:gd name="connsiteX46" fmla="*/ 1388468 w 3369658"/>
                    <a:gd name="connsiteY46" fmla="*/ 1120788 h 1127698"/>
                    <a:gd name="connsiteX47" fmla="*/ 1391932 w 3369658"/>
                    <a:gd name="connsiteY47" fmla="*/ 1120788 h 1127698"/>
                    <a:gd name="connsiteX48" fmla="*/ 1402326 w 3369658"/>
                    <a:gd name="connsiteY48" fmla="*/ 1120788 h 1127698"/>
                    <a:gd name="connsiteX49" fmla="*/ 1408748 w 3369658"/>
                    <a:gd name="connsiteY49" fmla="*/ 1120788 h 1127698"/>
                    <a:gd name="connsiteX50" fmla="*/ 1411368 w 3369658"/>
                    <a:gd name="connsiteY50" fmla="*/ 1120788 h 1127698"/>
                    <a:gd name="connsiteX51" fmla="*/ 1412382 w 3369658"/>
                    <a:gd name="connsiteY51" fmla="*/ 1122732 h 1127698"/>
                    <a:gd name="connsiteX52" fmla="*/ 1412382 w 3369658"/>
                    <a:gd name="connsiteY52" fmla="*/ 1120619 h 1127698"/>
                    <a:gd name="connsiteX53" fmla="*/ 1423283 w 3369658"/>
                    <a:gd name="connsiteY53" fmla="*/ 1119183 h 1127698"/>
                    <a:gd name="connsiteX54" fmla="*/ 1423790 w 3369658"/>
                    <a:gd name="connsiteY54" fmla="*/ 1119183 h 1127698"/>
                    <a:gd name="connsiteX55" fmla="*/ 1425480 w 3369658"/>
                    <a:gd name="connsiteY55" fmla="*/ 1118760 h 1127698"/>
                    <a:gd name="connsiteX56" fmla="*/ 1427424 w 3369658"/>
                    <a:gd name="connsiteY56" fmla="*/ 1118760 h 1127698"/>
                    <a:gd name="connsiteX57" fmla="*/ 1432156 w 3369658"/>
                    <a:gd name="connsiteY57" fmla="*/ 1117746 h 1127698"/>
                    <a:gd name="connsiteX58" fmla="*/ 1434775 w 3369658"/>
                    <a:gd name="connsiteY58" fmla="*/ 1117070 h 1127698"/>
                    <a:gd name="connsiteX59" fmla="*/ 1436803 w 3369658"/>
                    <a:gd name="connsiteY59" fmla="*/ 1116563 h 1127698"/>
                    <a:gd name="connsiteX60" fmla="*/ 1440859 w 3369658"/>
                    <a:gd name="connsiteY60" fmla="*/ 1115380 h 1127698"/>
                    <a:gd name="connsiteX61" fmla="*/ 1441451 w 3369658"/>
                    <a:gd name="connsiteY61" fmla="*/ 1115380 h 1127698"/>
                    <a:gd name="connsiteX62" fmla="*/ 1442719 w 3369658"/>
                    <a:gd name="connsiteY62" fmla="*/ 1114958 h 1127698"/>
                    <a:gd name="connsiteX63" fmla="*/ 1443648 w 3369658"/>
                    <a:gd name="connsiteY63" fmla="*/ 1114958 h 1127698"/>
                    <a:gd name="connsiteX64" fmla="*/ 1451169 w 3369658"/>
                    <a:gd name="connsiteY64" fmla="*/ 1112084 h 1127698"/>
                    <a:gd name="connsiteX65" fmla="*/ 1452014 w 3369658"/>
                    <a:gd name="connsiteY65" fmla="*/ 1112084 h 1127698"/>
                    <a:gd name="connsiteX66" fmla="*/ 1453873 w 3369658"/>
                    <a:gd name="connsiteY66" fmla="*/ 1111239 h 1127698"/>
                    <a:gd name="connsiteX67" fmla="*/ 1462830 w 3369658"/>
                    <a:gd name="connsiteY67" fmla="*/ 1106676 h 1127698"/>
                    <a:gd name="connsiteX68" fmla="*/ 3366861 w 3369658"/>
                    <a:gd name="connsiteY68" fmla="*/ -319 h 1127698"/>
                    <a:gd name="connsiteX69" fmla="*/ 3368974 w 3369658"/>
                    <a:gd name="connsiteY69" fmla="*/ 3399 h 1127698"/>
                    <a:gd name="connsiteX70" fmla="*/ 1464605 w 3369658"/>
                    <a:gd name="connsiteY70" fmla="*/ 1110479 h 1127698"/>
                    <a:gd name="connsiteX71" fmla="*/ 1455225 w 3369658"/>
                    <a:gd name="connsiteY71" fmla="*/ 1115211 h 1127698"/>
                    <a:gd name="connsiteX72" fmla="*/ 1453197 w 3369658"/>
                    <a:gd name="connsiteY72" fmla="*/ 1116056 h 1127698"/>
                    <a:gd name="connsiteX73" fmla="*/ 1452352 w 3369658"/>
                    <a:gd name="connsiteY73" fmla="*/ 1116056 h 1127698"/>
                    <a:gd name="connsiteX74" fmla="*/ 1444577 w 3369658"/>
                    <a:gd name="connsiteY74" fmla="*/ 1119014 h 1127698"/>
                    <a:gd name="connsiteX75" fmla="*/ 1443902 w 3369658"/>
                    <a:gd name="connsiteY75" fmla="*/ 1119014 h 1127698"/>
                    <a:gd name="connsiteX76" fmla="*/ 1442803 w 3369658"/>
                    <a:gd name="connsiteY76" fmla="*/ 1119014 h 1127698"/>
                    <a:gd name="connsiteX77" fmla="*/ 1442127 w 3369658"/>
                    <a:gd name="connsiteY77" fmla="*/ 1119014 h 1127698"/>
                    <a:gd name="connsiteX78" fmla="*/ 1437479 w 3369658"/>
                    <a:gd name="connsiteY78" fmla="*/ 1120365 h 1127698"/>
                    <a:gd name="connsiteX79" fmla="*/ 1435536 w 3369658"/>
                    <a:gd name="connsiteY79" fmla="*/ 1120872 h 1127698"/>
                    <a:gd name="connsiteX80" fmla="*/ 1432747 w 3369658"/>
                    <a:gd name="connsiteY80" fmla="*/ 1121633 h 1127698"/>
                    <a:gd name="connsiteX81" fmla="*/ 1427846 w 3369658"/>
                    <a:gd name="connsiteY81" fmla="*/ 1122647 h 1127698"/>
                    <a:gd name="connsiteX82" fmla="*/ 1425987 w 3369658"/>
                    <a:gd name="connsiteY82" fmla="*/ 1122647 h 1127698"/>
                    <a:gd name="connsiteX83" fmla="*/ 1424128 w 3369658"/>
                    <a:gd name="connsiteY83" fmla="*/ 1123070 h 1127698"/>
                    <a:gd name="connsiteX84" fmla="*/ 1423536 w 3369658"/>
                    <a:gd name="connsiteY84" fmla="*/ 1123070 h 1127698"/>
                    <a:gd name="connsiteX85" fmla="*/ 1412382 w 3369658"/>
                    <a:gd name="connsiteY85" fmla="*/ 1124591 h 1127698"/>
                    <a:gd name="connsiteX86" fmla="*/ 1411537 w 3369658"/>
                    <a:gd name="connsiteY86" fmla="*/ 1124591 h 1127698"/>
                    <a:gd name="connsiteX87" fmla="*/ 1408833 w 3369658"/>
                    <a:gd name="connsiteY87" fmla="*/ 1124591 h 1127698"/>
                    <a:gd name="connsiteX88" fmla="*/ 1402242 w 3369658"/>
                    <a:gd name="connsiteY88" fmla="*/ 1124591 h 1127698"/>
                    <a:gd name="connsiteX89" fmla="*/ 1394382 w 3369658"/>
                    <a:gd name="connsiteY89" fmla="*/ 1124591 h 1127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369658" h="1127698">
                      <a:moveTo>
                        <a:pt x="1394382" y="1127379"/>
                      </a:moveTo>
                      <a:lnTo>
                        <a:pt x="1390411" y="1127379"/>
                      </a:lnTo>
                      <a:lnTo>
                        <a:pt x="1387876" y="1127379"/>
                      </a:lnTo>
                      <a:lnTo>
                        <a:pt x="1382890" y="1127379"/>
                      </a:lnTo>
                      <a:lnTo>
                        <a:pt x="1380693" y="1127379"/>
                      </a:lnTo>
                      <a:lnTo>
                        <a:pt x="1379341" y="1127379"/>
                      </a:lnTo>
                      <a:lnTo>
                        <a:pt x="1378327" y="1127379"/>
                      </a:lnTo>
                      <a:lnTo>
                        <a:pt x="1373426" y="1126872"/>
                      </a:lnTo>
                      <a:lnTo>
                        <a:pt x="1372412" y="1126872"/>
                      </a:lnTo>
                      <a:lnTo>
                        <a:pt x="1371060" y="1126872"/>
                      </a:lnTo>
                      <a:lnTo>
                        <a:pt x="1369031" y="1126872"/>
                      </a:lnTo>
                      <a:lnTo>
                        <a:pt x="1363792" y="1125943"/>
                      </a:lnTo>
                      <a:lnTo>
                        <a:pt x="1362778" y="1125943"/>
                      </a:lnTo>
                      <a:lnTo>
                        <a:pt x="1361342" y="1125943"/>
                      </a:lnTo>
                      <a:lnTo>
                        <a:pt x="1359652" y="1125943"/>
                      </a:lnTo>
                      <a:lnTo>
                        <a:pt x="1353568" y="1124422"/>
                      </a:lnTo>
                      <a:lnTo>
                        <a:pt x="1352469" y="1124422"/>
                      </a:lnTo>
                      <a:lnTo>
                        <a:pt x="1351033" y="1124422"/>
                      </a:lnTo>
                      <a:lnTo>
                        <a:pt x="1350441" y="1124422"/>
                      </a:lnTo>
                      <a:cubicBezTo>
                        <a:pt x="1346300" y="1123154"/>
                        <a:pt x="1342836" y="1121971"/>
                        <a:pt x="1339540" y="1120704"/>
                      </a:cubicBezTo>
                      <a:lnTo>
                        <a:pt x="1339033" y="1120704"/>
                      </a:lnTo>
                      <a:lnTo>
                        <a:pt x="1335399" y="1119098"/>
                      </a:lnTo>
                      <a:lnTo>
                        <a:pt x="1333540" y="1118337"/>
                      </a:lnTo>
                      <a:lnTo>
                        <a:pt x="1331935" y="1117661"/>
                      </a:lnTo>
                      <a:cubicBezTo>
                        <a:pt x="1329484" y="1116394"/>
                        <a:pt x="1327033" y="1115211"/>
                        <a:pt x="1324667" y="1113859"/>
                      </a:cubicBezTo>
                      <a:lnTo>
                        <a:pt x="-684" y="347581"/>
                      </a:lnTo>
                      <a:lnTo>
                        <a:pt x="1344" y="343864"/>
                      </a:lnTo>
                      <a:lnTo>
                        <a:pt x="1326949" y="1107098"/>
                      </a:lnTo>
                      <a:cubicBezTo>
                        <a:pt x="1329214" y="1108442"/>
                        <a:pt x="1331554" y="1109659"/>
                        <a:pt x="1333963" y="1110732"/>
                      </a:cubicBezTo>
                      <a:lnTo>
                        <a:pt x="1335399" y="1111408"/>
                      </a:lnTo>
                      <a:lnTo>
                        <a:pt x="1337259" y="1112253"/>
                      </a:lnTo>
                      <a:lnTo>
                        <a:pt x="1340723" y="1113690"/>
                      </a:lnTo>
                      <a:lnTo>
                        <a:pt x="1340723" y="1115887"/>
                      </a:lnTo>
                      <a:lnTo>
                        <a:pt x="1341484" y="1113859"/>
                      </a:lnTo>
                      <a:cubicBezTo>
                        <a:pt x="1344855" y="1115202"/>
                        <a:pt x="1348294" y="1116360"/>
                        <a:pt x="1351793" y="1117323"/>
                      </a:cubicBezTo>
                      <a:lnTo>
                        <a:pt x="1352300" y="1117323"/>
                      </a:lnTo>
                      <a:lnTo>
                        <a:pt x="1353821" y="1117323"/>
                      </a:lnTo>
                      <a:lnTo>
                        <a:pt x="1355089" y="1117323"/>
                      </a:lnTo>
                      <a:lnTo>
                        <a:pt x="1361004" y="1118760"/>
                      </a:lnTo>
                      <a:lnTo>
                        <a:pt x="1362610" y="1118760"/>
                      </a:lnTo>
                      <a:lnTo>
                        <a:pt x="1363877" y="1118760"/>
                      </a:lnTo>
                      <a:lnTo>
                        <a:pt x="1364975" y="1118760"/>
                      </a:lnTo>
                      <a:lnTo>
                        <a:pt x="1370046" y="1119605"/>
                      </a:lnTo>
                      <a:lnTo>
                        <a:pt x="1374355" y="1120197"/>
                      </a:lnTo>
                      <a:lnTo>
                        <a:pt x="1379172" y="1120788"/>
                      </a:lnTo>
                      <a:lnTo>
                        <a:pt x="1383566" y="1120788"/>
                      </a:lnTo>
                      <a:lnTo>
                        <a:pt x="1388468" y="1120788"/>
                      </a:lnTo>
                      <a:lnTo>
                        <a:pt x="1391932" y="1120788"/>
                      </a:lnTo>
                      <a:lnTo>
                        <a:pt x="1402326" y="1120788"/>
                      </a:lnTo>
                      <a:lnTo>
                        <a:pt x="1408748" y="1120788"/>
                      </a:lnTo>
                      <a:lnTo>
                        <a:pt x="1411368" y="1120788"/>
                      </a:lnTo>
                      <a:lnTo>
                        <a:pt x="1412382" y="1122732"/>
                      </a:lnTo>
                      <a:lnTo>
                        <a:pt x="1412382" y="1120619"/>
                      </a:lnTo>
                      <a:cubicBezTo>
                        <a:pt x="1416184" y="1120619"/>
                        <a:pt x="1419818" y="1119774"/>
                        <a:pt x="1423283" y="1119183"/>
                      </a:cubicBezTo>
                      <a:lnTo>
                        <a:pt x="1423790" y="1119183"/>
                      </a:lnTo>
                      <a:lnTo>
                        <a:pt x="1425480" y="1118760"/>
                      </a:lnTo>
                      <a:lnTo>
                        <a:pt x="1427424" y="1118760"/>
                      </a:lnTo>
                      <a:cubicBezTo>
                        <a:pt x="1429020" y="1118515"/>
                        <a:pt x="1430601" y="1118177"/>
                        <a:pt x="1432156" y="1117746"/>
                      </a:cubicBezTo>
                      <a:lnTo>
                        <a:pt x="1434775" y="1117070"/>
                      </a:lnTo>
                      <a:lnTo>
                        <a:pt x="1436803" y="1116563"/>
                      </a:lnTo>
                      <a:lnTo>
                        <a:pt x="1440859" y="1115380"/>
                      </a:lnTo>
                      <a:lnTo>
                        <a:pt x="1441451" y="1115380"/>
                      </a:lnTo>
                      <a:lnTo>
                        <a:pt x="1442719" y="1114958"/>
                      </a:lnTo>
                      <a:lnTo>
                        <a:pt x="1443648" y="1114958"/>
                      </a:lnTo>
                      <a:lnTo>
                        <a:pt x="1451169" y="1112084"/>
                      </a:lnTo>
                      <a:lnTo>
                        <a:pt x="1452014" y="1112084"/>
                      </a:lnTo>
                      <a:lnTo>
                        <a:pt x="1453873" y="1111239"/>
                      </a:lnTo>
                      <a:cubicBezTo>
                        <a:pt x="1456949" y="1109912"/>
                        <a:pt x="1459957" y="1108383"/>
                        <a:pt x="1462830" y="1106676"/>
                      </a:cubicBezTo>
                      <a:lnTo>
                        <a:pt x="3366861" y="-319"/>
                      </a:lnTo>
                      <a:lnTo>
                        <a:pt x="3368974" y="3399"/>
                      </a:lnTo>
                      <a:lnTo>
                        <a:pt x="1464605" y="1110479"/>
                      </a:lnTo>
                      <a:cubicBezTo>
                        <a:pt x="1461901" y="1112000"/>
                        <a:pt x="1458943" y="1113521"/>
                        <a:pt x="1455225" y="1115211"/>
                      </a:cubicBezTo>
                      <a:lnTo>
                        <a:pt x="1453197" y="1116056"/>
                      </a:lnTo>
                      <a:lnTo>
                        <a:pt x="1452352" y="1116056"/>
                      </a:lnTo>
                      <a:cubicBezTo>
                        <a:pt x="1449817" y="1117154"/>
                        <a:pt x="1447197" y="1118084"/>
                        <a:pt x="1444577" y="1119014"/>
                      </a:cubicBezTo>
                      <a:lnTo>
                        <a:pt x="1443902" y="1119014"/>
                      </a:lnTo>
                      <a:lnTo>
                        <a:pt x="1442803" y="1119014"/>
                      </a:lnTo>
                      <a:lnTo>
                        <a:pt x="1442127" y="1119014"/>
                      </a:lnTo>
                      <a:lnTo>
                        <a:pt x="1437479" y="1120365"/>
                      </a:lnTo>
                      <a:lnTo>
                        <a:pt x="1435536" y="1120872"/>
                      </a:lnTo>
                      <a:lnTo>
                        <a:pt x="1432747" y="1121633"/>
                      </a:lnTo>
                      <a:cubicBezTo>
                        <a:pt x="1431142" y="1121633"/>
                        <a:pt x="1429536" y="1122309"/>
                        <a:pt x="1427846" y="1122647"/>
                      </a:cubicBezTo>
                      <a:lnTo>
                        <a:pt x="1425987" y="1122647"/>
                      </a:lnTo>
                      <a:lnTo>
                        <a:pt x="1424128" y="1123070"/>
                      </a:lnTo>
                      <a:lnTo>
                        <a:pt x="1423536" y="1123070"/>
                      </a:lnTo>
                      <a:cubicBezTo>
                        <a:pt x="1419987" y="1123636"/>
                        <a:pt x="1416269" y="1124143"/>
                        <a:pt x="1412382" y="1124591"/>
                      </a:cubicBezTo>
                      <a:lnTo>
                        <a:pt x="1411537" y="1124591"/>
                      </a:lnTo>
                      <a:lnTo>
                        <a:pt x="1408833" y="1124591"/>
                      </a:lnTo>
                      <a:lnTo>
                        <a:pt x="1402242" y="1124591"/>
                      </a:lnTo>
                      <a:lnTo>
                        <a:pt x="1394382" y="1124591"/>
                      </a:lnTo>
                      <a:close/>
                    </a:path>
                  </a:pathLst>
                </a:custGeom>
                <a:solidFill>
                  <a:srgbClr val="5EB5F9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32" name="">
                  <a:extLst>
                    <a:ext uri="{FF2B5EF4-FFF2-40B4-BE49-F238E27FC236}">
                      <a16:creationId xmlns:a16="http://schemas.microsoft.com/office/drawing/2014/main" id="{9B3261CA-C301-41FB-8BF6-C667B70BE00B}"/>
                    </a:ext>
                  </a:extLst>
                </p:cNvPr>
                <p:cNvSpPr/>
                <p:nvPr/>
              </p:nvSpPr>
              <p:spPr>
                <a:xfrm>
                  <a:off x="4745113" y="3775886"/>
                  <a:ext cx="3369658" cy="1127698"/>
                </a:xfrm>
                <a:custGeom>
                  <a:avLst/>
                  <a:gdLst>
                    <a:gd name="connsiteX0" fmla="*/ 1394382 w 3369658"/>
                    <a:gd name="connsiteY0" fmla="*/ 1127379 h 1127698"/>
                    <a:gd name="connsiteX1" fmla="*/ 1390411 w 3369658"/>
                    <a:gd name="connsiteY1" fmla="*/ 1127379 h 1127698"/>
                    <a:gd name="connsiteX2" fmla="*/ 1387876 w 3369658"/>
                    <a:gd name="connsiteY2" fmla="*/ 1127379 h 1127698"/>
                    <a:gd name="connsiteX3" fmla="*/ 1382890 w 3369658"/>
                    <a:gd name="connsiteY3" fmla="*/ 1127379 h 1127698"/>
                    <a:gd name="connsiteX4" fmla="*/ 1380693 w 3369658"/>
                    <a:gd name="connsiteY4" fmla="*/ 1127379 h 1127698"/>
                    <a:gd name="connsiteX5" fmla="*/ 1379341 w 3369658"/>
                    <a:gd name="connsiteY5" fmla="*/ 1127379 h 1127698"/>
                    <a:gd name="connsiteX6" fmla="*/ 1378327 w 3369658"/>
                    <a:gd name="connsiteY6" fmla="*/ 1127379 h 1127698"/>
                    <a:gd name="connsiteX7" fmla="*/ 1373426 w 3369658"/>
                    <a:gd name="connsiteY7" fmla="*/ 1126872 h 1127698"/>
                    <a:gd name="connsiteX8" fmla="*/ 1372412 w 3369658"/>
                    <a:gd name="connsiteY8" fmla="*/ 1126872 h 1127698"/>
                    <a:gd name="connsiteX9" fmla="*/ 1371060 w 3369658"/>
                    <a:gd name="connsiteY9" fmla="*/ 1126872 h 1127698"/>
                    <a:gd name="connsiteX10" fmla="*/ 1369031 w 3369658"/>
                    <a:gd name="connsiteY10" fmla="*/ 1126872 h 1127698"/>
                    <a:gd name="connsiteX11" fmla="*/ 1363792 w 3369658"/>
                    <a:gd name="connsiteY11" fmla="*/ 1125943 h 1127698"/>
                    <a:gd name="connsiteX12" fmla="*/ 1362778 w 3369658"/>
                    <a:gd name="connsiteY12" fmla="*/ 1125943 h 1127698"/>
                    <a:gd name="connsiteX13" fmla="*/ 1361342 w 3369658"/>
                    <a:gd name="connsiteY13" fmla="*/ 1125943 h 1127698"/>
                    <a:gd name="connsiteX14" fmla="*/ 1359652 w 3369658"/>
                    <a:gd name="connsiteY14" fmla="*/ 1125943 h 1127698"/>
                    <a:gd name="connsiteX15" fmla="*/ 1353568 w 3369658"/>
                    <a:gd name="connsiteY15" fmla="*/ 1124422 h 1127698"/>
                    <a:gd name="connsiteX16" fmla="*/ 1352469 w 3369658"/>
                    <a:gd name="connsiteY16" fmla="*/ 1124422 h 1127698"/>
                    <a:gd name="connsiteX17" fmla="*/ 1351033 w 3369658"/>
                    <a:gd name="connsiteY17" fmla="*/ 1124422 h 1127698"/>
                    <a:gd name="connsiteX18" fmla="*/ 1350441 w 3369658"/>
                    <a:gd name="connsiteY18" fmla="*/ 1124422 h 1127698"/>
                    <a:gd name="connsiteX19" fmla="*/ 1339540 w 3369658"/>
                    <a:gd name="connsiteY19" fmla="*/ 1120704 h 1127698"/>
                    <a:gd name="connsiteX20" fmla="*/ 1339033 w 3369658"/>
                    <a:gd name="connsiteY20" fmla="*/ 1120704 h 1127698"/>
                    <a:gd name="connsiteX21" fmla="*/ 1335399 w 3369658"/>
                    <a:gd name="connsiteY21" fmla="*/ 1119098 h 1127698"/>
                    <a:gd name="connsiteX22" fmla="*/ 1333540 w 3369658"/>
                    <a:gd name="connsiteY22" fmla="*/ 1118337 h 1127698"/>
                    <a:gd name="connsiteX23" fmla="*/ 1331935 w 3369658"/>
                    <a:gd name="connsiteY23" fmla="*/ 1117661 h 1127698"/>
                    <a:gd name="connsiteX24" fmla="*/ 1324667 w 3369658"/>
                    <a:gd name="connsiteY24" fmla="*/ 1113859 h 1127698"/>
                    <a:gd name="connsiteX25" fmla="*/ -684 w 3369658"/>
                    <a:gd name="connsiteY25" fmla="*/ 347581 h 1127698"/>
                    <a:gd name="connsiteX26" fmla="*/ 1344 w 3369658"/>
                    <a:gd name="connsiteY26" fmla="*/ 343864 h 1127698"/>
                    <a:gd name="connsiteX27" fmla="*/ 1326949 w 3369658"/>
                    <a:gd name="connsiteY27" fmla="*/ 1107098 h 1127698"/>
                    <a:gd name="connsiteX28" fmla="*/ 1333963 w 3369658"/>
                    <a:gd name="connsiteY28" fmla="*/ 1110732 h 1127698"/>
                    <a:gd name="connsiteX29" fmla="*/ 1335399 w 3369658"/>
                    <a:gd name="connsiteY29" fmla="*/ 1111408 h 1127698"/>
                    <a:gd name="connsiteX30" fmla="*/ 1337259 w 3369658"/>
                    <a:gd name="connsiteY30" fmla="*/ 1112253 h 1127698"/>
                    <a:gd name="connsiteX31" fmla="*/ 1340723 w 3369658"/>
                    <a:gd name="connsiteY31" fmla="*/ 1113690 h 1127698"/>
                    <a:gd name="connsiteX32" fmla="*/ 1340723 w 3369658"/>
                    <a:gd name="connsiteY32" fmla="*/ 1115887 h 1127698"/>
                    <a:gd name="connsiteX33" fmla="*/ 1341484 w 3369658"/>
                    <a:gd name="connsiteY33" fmla="*/ 1113859 h 1127698"/>
                    <a:gd name="connsiteX34" fmla="*/ 1351793 w 3369658"/>
                    <a:gd name="connsiteY34" fmla="*/ 1117323 h 1127698"/>
                    <a:gd name="connsiteX35" fmla="*/ 1352300 w 3369658"/>
                    <a:gd name="connsiteY35" fmla="*/ 1117323 h 1127698"/>
                    <a:gd name="connsiteX36" fmla="*/ 1353821 w 3369658"/>
                    <a:gd name="connsiteY36" fmla="*/ 1117323 h 1127698"/>
                    <a:gd name="connsiteX37" fmla="*/ 1355089 w 3369658"/>
                    <a:gd name="connsiteY37" fmla="*/ 1117323 h 1127698"/>
                    <a:gd name="connsiteX38" fmla="*/ 1361004 w 3369658"/>
                    <a:gd name="connsiteY38" fmla="*/ 1118760 h 1127698"/>
                    <a:gd name="connsiteX39" fmla="*/ 1362610 w 3369658"/>
                    <a:gd name="connsiteY39" fmla="*/ 1118760 h 1127698"/>
                    <a:gd name="connsiteX40" fmla="*/ 1363877 w 3369658"/>
                    <a:gd name="connsiteY40" fmla="*/ 1118760 h 1127698"/>
                    <a:gd name="connsiteX41" fmla="*/ 1364975 w 3369658"/>
                    <a:gd name="connsiteY41" fmla="*/ 1118760 h 1127698"/>
                    <a:gd name="connsiteX42" fmla="*/ 1370046 w 3369658"/>
                    <a:gd name="connsiteY42" fmla="*/ 1119605 h 1127698"/>
                    <a:gd name="connsiteX43" fmla="*/ 1374355 w 3369658"/>
                    <a:gd name="connsiteY43" fmla="*/ 1120197 h 1127698"/>
                    <a:gd name="connsiteX44" fmla="*/ 1379172 w 3369658"/>
                    <a:gd name="connsiteY44" fmla="*/ 1120788 h 1127698"/>
                    <a:gd name="connsiteX45" fmla="*/ 1383566 w 3369658"/>
                    <a:gd name="connsiteY45" fmla="*/ 1120788 h 1127698"/>
                    <a:gd name="connsiteX46" fmla="*/ 1388468 w 3369658"/>
                    <a:gd name="connsiteY46" fmla="*/ 1120788 h 1127698"/>
                    <a:gd name="connsiteX47" fmla="*/ 1391932 w 3369658"/>
                    <a:gd name="connsiteY47" fmla="*/ 1120788 h 1127698"/>
                    <a:gd name="connsiteX48" fmla="*/ 1402326 w 3369658"/>
                    <a:gd name="connsiteY48" fmla="*/ 1120788 h 1127698"/>
                    <a:gd name="connsiteX49" fmla="*/ 1408748 w 3369658"/>
                    <a:gd name="connsiteY49" fmla="*/ 1120788 h 1127698"/>
                    <a:gd name="connsiteX50" fmla="*/ 1411368 w 3369658"/>
                    <a:gd name="connsiteY50" fmla="*/ 1120788 h 1127698"/>
                    <a:gd name="connsiteX51" fmla="*/ 1412382 w 3369658"/>
                    <a:gd name="connsiteY51" fmla="*/ 1122732 h 1127698"/>
                    <a:gd name="connsiteX52" fmla="*/ 1412382 w 3369658"/>
                    <a:gd name="connsiteY52" fmla="*/ 1120619 h 1127698"/>
                    <a:gd name="connsiteX53" fmla="*/ 1423283 w 3369658"/>
                    <a:gd name="connsiteY53" fmla="*/ 1119183 h 1127698"/>
                    <a:gd name="connsiteX54" fmla="*/ 1423790 w 3369658"/>
                    <a:gd name="connsiteY54" fmla="*/ 1119183 h 1127698"/>
                    <a:gd name="connsiteX55" fmla="*/ 1425480 w 3369658"/>
                    <a:gd name="connsiteY55" fmla="*/ 1118760 h 1127698"/>
                    <a:gd name="connsiteX56" fmla="*/ 1427424 w 3369658"/>
                    <a:gd name="connsiteY56" fmla="*/ 1118760 h 1127698"/>
                    <a:gd name="connsiteX57" fmla="*/ 1432156 w 3369658"/>
                    <a:gd name="connsiteY57" fmla="*/ 1117746 h 1127698"/>
                    <a:gd name="connsiteX58" fmla="*/ 1434775 w 3369658"/>
                    <a:gd name="connsiteY58" fmla="*/ 1117070 h 1127698"/>
                    <a:gd name="connsiteX59" fmla="*/ 1436803 w 3369658"/>
                    <a:gd name="connsiteY59" fmla="*/ 1116563 h 1127698"/>
                    <a:gd name="connsiteX60" fmla="*/ 1440859 w 3369658"/>
                    <a:gd name="connsiteY60" fmla="*/ 1115380 h 1127698"/>
                    <a:gd name="connsiteX61" fmla="*/ 1441451 w 3369658"/>
                    <a:gd name="connsiteY61" fmla="*/ 1115380 h 1127698"/>
                    <a:gd name="connsiteX62" fmla="*/ 1442719 w 3369658"/>
                    <a:gd name="connsiteY62" fmla="*/ 1114958 h 1127698"/>
                    <a:gd name="connsiteX63" fmla="*/ 1443648 w 3369658"/>
                    <a:gd name="connsiteY63" fmla="*/ 1114958 h 1127698"/>
                    <a:gd name="connsiteX64" fmla="*/ 1451169 w 3369658"/>
                    <a:gd name="connsiteY64" fmla="*/ 1112084 h 1127698"/>
                    <a:gd name="connsiteX65" fmla="*/ 1452014 w 3369658"/>
                    <a:gd name="connsiteY65" fmla="*/ 1112084 h 1127698"/>
                    <a:gd name="connsiteX66" fmla="*/ 1453873 w 3369658"/>
                    <a:gd name="connsiteY66" fmla="*/ 1111239 h 1127698"/>
                    <a:gd name="connsiteX67" fmla="*/ 1462830 w 3369658"/>
                    <a:gd name="connsiteY67" fmla="*/ 1106676 h 1127698"/>
                    <a:gd name="connsiteX68" fmla="*/ 3366861 w 3369658"/>
                    <a:gd name="connsiteY68" fmla="*/ -319 h 1127698"/>
                    <a:gd name="connsiteX69" fmla="*/ 3368974 w 3369658"/>
                    <a:gd name="connsiteY69" fmla="*/ 3399 h 1127698"/>
                    <a:gd name="connsiteX70" fmla="*/ 1464605 w 3369658"/>
                    <a:gd name="connsiteY70" fmla="*/ 1110479 h 1127698"/>
                    <a:gd name="connsiteX71" fmla="*/ 1455225 w 3369658"/>
                    <a:gd name="connsiteY71" fmla="*/ 1115211 h 1127698"/>
                    <a:gd name="connsiteX72" fmla="*/ 1453197 w 3369658"/>
                    <a:gd name="connsiteY72" fmla="*/ 1116056 h 1127698"/>
                    <a:gd name="connsiteX73" fmla="*/ 1452352 w 3369658"/>
                    <a:gd name="connsiteY73" fmla="*/ 1116056 h 1127698"/>
                    <a:gd name="connsiteX74" fmla="*/ 1444577 w 3369658"/>
                    <a:gd name="connsiteY74" fmla="*/ 1119014 h 1127698"/>
                    <a:gd name="connsiteX75" fmla="*/ 1443902 w 3369658"/>
                    <a:gd name="connsiteY75" fmla="*/ 1119014 h 1127698"/>
                    <a:gd name="connsiteX76" fmla="*/ 1442803 w 3369658"/>
                    <a:gd name="connsiteY76" fmla="*/ 1119014 h 1127698"/>
                    <a:gd name="connsiteX77" fmla="*/ 1442127 w 3369658"/>
                    <a:gd name="connsiteY77" fmla="*/ 1119014 h 1127698"/>
                    <a:gd name="connsiteX78" fmla="*/ 1437479 w 3369658"/>
                    <a:gd name="connsiteY78" fmla="*/ 1120365 h 1127698"/>
                    <a:gd name="connsiteX79" fmla="*/ 1435536 w 3369658"/>
                    <a:gd name="connsiteY79" fmla="*/ 1120872 h 1127698"/>
                    <a:gd name="connsiteX80" fmla="*/ 1432747 w 3369658"/>
                    <a:gd name="connsiteY80" fmla="*/ 1121633 h 1127698"/>
                    <a:gd name="connsiteX81" fmla="*/ 1427846 w 3369658"/>
                    <a:gd name="connsiteY81" fmla="*/ 1122647 h 1127698"/>
                    <a:gd name="connsiteX82" fmla="*/ 1425987 w 3369658"/>
                    <a:gd name="connsiteY82" fmla="*/ 1122647 h 1127698"/>
                    <a:gd name="connsiteX83" fmla="*/ 1424128 w 3369658"/>
                    <a:gd name="connsiteY83" fmla="*/ 1123070 h 1127698"/>
                    <a:gd name="connsiteX84" fmla="*/ 1423536 w 3369658"/>
                    <a:gd name="connsiteY84" fmla="*/ 1123070 h 1127698"/>
                    <a:gd name="connsiteX85" fmla="*/ 1412382 w 3369658"/>
                    <a:gd name="connsiteY85" fmla="*/ 1124591 h 1127698"/>
                    <a:gd name="connsiteX86" fmla="*/ 1411537 w 3369658"/>
                    <a:gd name="connsiteY86" fmla="*/ 1124591 h 1127698"/>
                    <a:gd name="connsiteX87" fmla="*/ 1408833 w 3369658"/>
                    <a:gd name="connsiteY87" fmla="*/ 1124591 h 1127698"/>
                    <a:gd name="connsiteX88" fmla="*/ 1402242 w 3369658"/>
                    <a:gd name="connsiteY88" fmla="*/ 1124591 h 1127698"/>
                    <a:gd name="connsiteX89" fmla="*/ 1394382 w 3369658"/>
                    <a:gd name="connsiteY89" fmla="*/ 1124591 h 1127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369658" h="1127698">
                      <a:moveTo>
                        <a:pt x="1394382" y="1127379"/>
                      </a:moveTo>
                      <a:lnTo>
                        <a:pt x="1390411" y="1127379"/>
                      </a:lnTo>
                      <a:lnTo>
                        <a:pt x="1387876" y="1127379"/>
                      </a:lnTo>
                      <a:lnTo>
                        <a:pt x="1382890" y="1127379"/>
                      </a:lnTo>
                      <a:lnTo>
                        <a:pt x="1380693" y="1127379"/>
                      </a:lnTo>
                      <a:lnTo>
                        <a:pt x="1379341" y="1127379"/>
                      </a:lnTo>
                      <a:lnTo>
                        <a:pt x="1378327" y="1127379"/>
                      </a:lnTo>
                      <a:lnTo>
                        <a:pt x="1373426" y="1126872"/>
                      </a:lnTo>
                      <a:lnTo>
                        <a:pt x="1372412" y="1126872"/>
                      </a:lnTo>
                      <a:lnTo>
                        <a:pt x="1371060" y="1126872"/>
                      </a:lnTo>
                      <a:lnTo>
                        <a:pt x="1369031" y="1126872"/>
                      </a:lnTo>
                      <a:lnTo>
                        <a:pt x="1363792" y="1125943"/>
                      </a:lnTo>
                      <a:lnTo>
                        <a:pt x="1362778" y="1125943"/>
                      </a:lnTo>
                      <a:lnTo>
                        <a:pt x="1361342" y="1125943"/>
                      </a:lnTo>
                      <a:lnTo>
                        <a:pt x="1359652" y="1125943"/>
                      </a:lnTo>
                      <a:lnTo>
                        <a:pt x="1353568" y="1124422"/>
                      </a:lnTo>
                      <a:lnTo>
                        <a:pt x="1352469" y="1124422"/>
                      </a:lnTo>
                      <a:lnTo>
                        <a:pt x="1351033" y="1124422"/>
                      </a:lnTo>
                      <a:lnTo>
                        <a:pt x="1350441" y="1124422"/>
                      </a:lnTo>
                      <a:cubicBezTo>
                        <a:pt x="1346300" y="1123154"/>
                        <a:pt x="1342836" y="1121971"/>
                        <a:pt x="1339540" y="1120704"/>
                      </a:cubicBezTo>
                      <a:lnTo>
                        <a:pt x="1339033" y="1120704"/>
                      </a:lnTo>
                      <a:lnTo>
                        <a:pt x="1335399" y="1119098"/>
                      </a:lnTo>
                      <a:lnTo>
                        <a:pt x="1333540" y="1118337"/>
                      </a:lnTo>
                      <a:lnTo>
                        <a:pt x="1331935" y="1117661"/>
                      </a:lnTo>
                      <a:cubicBezTo>
                        <a:pt x="1329484" y="1116394"/>
                        <a:pt x="1327033" y="1115211"/>
                        <a:pt x="1324667" y="1113859"/>
                      </a:cubicBezTo>
                      <a:lnTo>
                        <a:pt x="-684" y="347581"/>
                      </a:lnTo>
                      <a:lnTo>
                        <a:pt x="1344" y="343864"/>
                      </a:lnTo>
                      <a:lnTo>
                        <a:pt x="1326949" y="1107098"/>
                      </a:lnTo>
                      <a:cubicBezTo>
                        <a:pt x="1329214" y="1108442"/>
                        <a:pt x="1331554" y="1109659"/>
                        <a:pt x="1333963" y="1110732"/>
                      </a:cubicBezTo>
                      <a:lnTo>
                        <a:pt x="1335399" y="1111408"/>
                      </a:lnTo>
                      <a:lnTo>
                        <a:pt x="1337259" y="1112253"/>
                      </a:lnTo>
                      <a:lnTo>
                        <a:pt x="1340723" y="1113690"/>
                      </a:lnTo>
                      <a:lnTo>
                        <a:pt x="1340723" y="1115887"/>
                      </a:lnTo>
                      <a:lnTo>
                        <a:pt x="1341484" y="1113859"/>
                      </a:lnTo>
                      <a:cubicBezTo>
                        <a:pt x="1344855" y="1115202"/>
                        <a:pt x="1348294" y="1116360"/>
                        <a:pt x="1351793" y="1117323"/>
                      </a:cubicBezTo>
                      <a:lnTo>
                        <a:pt x="1352300" y="1117323"/>
                      </a:lnTo>
                      <a:lnTo>
                        <a:pt x="1353821" y="1117323"/>
                      </a:lnTo>
                      <a:lnTo>
                        <a:pt x="1355089" y="1117323"/>
                      </a:lnTo>
                      <a:lnTo>
                        <a:pt x="1361004" y="1118760"/>
                      </a:lnTo>
                      <a:lnTo>
                        <a:pt x="1362610" y="1118760"/>
                      </a:lnTo>
                      <a:lnTo>
                        <a:pt x="1363877" y="1118760"/>
                      </a:lnTo>
                      <a:lnTo>
                        <a:pt x="1364975" y="1118760"/>
                      </a:lnTo>
                      <a:lnTo>
                        <a:pt x="1370046" y="1119605"/>
                      </a:lnTo>
                      <a:lnTo>
                        <a:pt x="1374355" y="1120197"/>
                      </a:lnTo>
                      <a:lnTo>
                        <a:pt x="1379172" y="1120788"/>
                      </a:lnTo>
                      <a:lnTo>
                        <a:pt x="1383566" y="1120788"/>
                      </a:lnTo>
                      <a:lnTo>
                        <a:pt x="1388468" y="1120788"/>
                      </a:lnTo>
                      <a:lnTo>
                        <a:pt x="1391932" y="1120788"/>
                      </a:lnTo>
                      <a:lnTo>
                        <a:pt x="1402326" y="1120788"/>
                      </a:lnTo>
                      <a:lnTo>
                        <a:pt x="1408748" y="1120788"/>
                      </a:lnTo>
                      <a:lnTo>
                        <a:pt x="1411368" y="1120788"/>
                      </a:lnTo>
                      <a:lnTo>
                        <a:pt x="1412382" y="1122732"/>
                      </a:lnTo>
                      <a:lnTo>
                        <a:pt x="1412382" y="1120619"/>
                      </a:lnTo>
                      <a:cubicBezTo>
                        <a:pt x="1416184" y="1120619"/>
                        <a:pt x="1419818" y="1119774"/>
                        <a:pt x="1423283" y="1119183"/>
                      </a:cubicBezTo>
                      <a:lnTo>
                        <a:pt x="1423790" y="1119183"/>
                      </a:lnTo>
                      <a:lnTo>
                        <a:pt x="1425480" y="1118760"/>
                      </a:lnTo>
                      <a:lnTo>
                        <a:pt x="1427424" y="1118760"/>
                      </a:lnTo>
                      <a:cubicBezTo>
                        <a:pt x="1429020" y="1118515"/>
                        <a:pt x="1430601" y="1118177"/>
                        <a:pt x="1432156" y="1117746"/>
                      </a:cubicBezTo>
                      <a:lnTo>
                        <a:pt x="1434775" y="1117070"/>
                      </a:lnTo>
                      <a:lnTo>
                        <a:pt x="1436803" y="1116563"/>
                      </a:lnTo>
                      <a:lnTo>
                        <a:pt x="1440859" y="1115380"/>
                      </a:lnTo>
                      <a:lnTo>
                        <a:pt x="1441451" y="1115380"/>
                      </a:lnTo>
                      <a:lnTo>
                        <a:pt x="1442719" y="1114958"/>
                      </a:lnTo>
                      <a:lnTo>
                        <a:pt x="1443648" y="1114958"/>
                      </a:lnTo>
                      <a:lnTo>
                        <a:pt x="1451169" y="1112084"/>
                      </a:lnTo>
                      <a:lnTo>
                        <a:pt x="1452014" y="1112084"/>
                      </a:lnTo>
                      <a:lnTo>
                        <a:pt x="1453873" y="1111239"/>
                      </a:lnTo>
                      <a:cubicBezTo>
                        <a:pt x="1456949" y="1109912"/>
                        <a:pt x="1459957" y="1108383"/>
                        <a:pt x="1462830" y="1106676"/>
                      </a:cubicBezTo>
                      <a:lnTo>
                        <a:pt x="3366861" y="-319"/>
                      </a:lnTo>
                      <a:lnTo>
                        <a:pt x="3368974" y="3399"/>
                      </a:lnTo>
                      <a:lnTo>
                        <a:pt x="1464605" y="1110479"/>
                      </a:lnTo>
                      <a:cubicBezTo>
                        <a:pt x="1461901" y="1112000"/>
                        <a:pt x="1458943" y="1113521"/>
                        <a:pt x="1455225" y="1115211"/>
                      </a:cubicBezTo>
                      <a:lnTo>
                        <a:pt x="1453197" y="1116056"/>
                      </a:lnTo>
                      <a:lnTo>
                        <a:pt x="1452352" y="1116056"/>
                      </a:lnTo>
                      <a:cubicBezTo>
                        <a:pt x="1449817" y="1117154"/>
                        <a:pt x="1447197" y="1118084"/>
                        <a:pt x="1444577" y="1119014"/>
                      </a:cubicBezTo>
                      <a:lnTo>
                        <a:pt x="1443902" y="1119014"/>
                      </a:lnTo>
                      <a:lnTo>
                        <a:pt x="1442803" y="1119014"/>
                      </a:lnTo>
                      <a:lnTo>
                        <a:pt x="1442127" y="1119014"/>
                      </a:lnTo>
                      <a:lnTo>
                        <a:pt x="1437479" y="1120365"/>
                      </a:lnTo>
                      <a:lnTo>
                        <a:pt x="1435536" y="1120872"/>
                      </a:lnTo>
                      <a:lnTo>
                        <a:pt x="1432747" y="1121633"/>
                      </a:lnTo>
                      <a:cubicBezTo>
                        <a:pt x="1431142" y="1121633"/>
                        <a:pt x="1429536" y="1122309"/>
                        <a:pt x="1427846" y="1122647"/>
                      </a:cubicBezTo>
                      <a:lnTo>
                        <a:pt x="1425987" y="1122647"/>
                      </a:lnTo>
                      <a:lnTo>
                        <a:pt x="1424128" y="1123070"/>
                      </a:lnTo>
                      <a:lnTo>
                        <a:pt x="1423536" y="1123070"/>
                      </a:lnTo>
                      <a:cubicBezTo>
                        <a:pt x="1419987" y="1123636"/>
                        <a:pt x="1416269" y="1124143"/>
                        <a:pt x="1412382" y="1124591"/>
                      </a:cubicBezTo>
                      <a:lnTo>
                        <a:pt x="1411537" y="1124591"/>
                      </a:lnTo>
                      <a:lnTo>
                        <a:pt x="1408833" y="1124591"/>
                      </a:lnTo>
                      <a:lnTo>
                        <a:pt x="1402242" y="1124591"/>
                      </a:lnTo>
                      <a:lnTo>
                        <a:pt x="1394382" y="1124591"/>
                      </a:lnTo>
                      <a:close/>
                    </a:path>
                  </a:pathLst>
                </a:custGeom>
                <a:solidFill>
                  <a:srgbClr val="5EB5F9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33" name="">
                  <a:extLst>
                    <a:ext uri="{FF2B5EF4-FFF2-40B4-BE49-F238E27FC236}">
                      <a16:creationId xmlns:a16="http://schemas.microsoft.com/office/drawing/2014/main" id="{55EC86A7-71FC-44FA-AC06-971FFD4D12C1}"/>
                    </a:ext>
                  </a:extLst>
                </p:cNvPr>
                <p:cNvSpPr/>
                <p:nvPr/>
              </p:nvSpPr>
              <p:spPr>
                <a:xfrm>
                  <a:off x="4687365" y="2675631"/>
                  <a:ext cx="3506871" cy="2032665"/>
                </a:xfrm>
                <a:custGeom>
                  <a:avLst/>
                  <a:gdLst>
                    <a:gd name="connsiteX0" fmla="*/ 3476241 w 3506871"/>
                    <a:gd name="connsiteY0" fmla="*/ 796823 h 2032666"/>
                    <a:gd name="connsiteX1" fmla="*/ 3476749 w 3506871"/>
                    <a:gd name="connsiteY1" fmla="*/ 879890 h 2032666"/>
                    <a:gd name="connsiteX2" fmla="*/ 1523451 w 3506871"/>
                    <a:gd name="connsiteY2" fmla="*/ 2015108 h 2032666"/>
                    <a:gd name="connsiteX3" fmla="*/ 1379796 w 3506871"/>
                    <a:gd name="connsiteY3" fmla="*/ 2015108 h 2032666"/>
                    <a:gd name="connsiteX4" fmla="*/ 29263 w 3506871"/>
                    <a:gd name="connsiteY4" fmla="*/ 1235227 h 2032666"/>
                    <a:gd name="connsiteX5" fmla="*/ 28756 w 3506871"/>
                    <a:gd name="connsiteY5" fmla="*/ 1152160 h 2032666"/>
                    <a:gd name="connsiteX6" fmla="*/ 1982305 w 3506871"/>
                    <a:gd name="connsiteY6" fmla="*/ 16856 h 2032666"/>
                    <a:gd name="connsiteX7" fmla="*/ 2125961 w 3506871"/>
                    <a:gd name="connsiteY7" fmla="*/ 16856 h 2032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506871" h="2032666">
                      <a:moveTo>
                        <a:pt x="3476241" y="796823"/>
                      </a:moveTo>
                      <a:cubicBezTo>
                        <a:pt x="3515957" y="819723"/>
                        <a:pt x="3516211" y="856905"/>
                        <a:pt x="3476749" y="879890"/>
                      </a:cubicBezTo>
                      <a:lnTo>
                        <a:pt x="1523451" y="2015108"/>
                      </a:lnTo>
                      <a:cubicBezTo>
                        <a:pt x="1483989" y="2038094"/>
                        <a:pt x="1419766" y="2038094"/>
                        <a:pt x="1379796" y="2015108"/>
                      </a:cubicBezTo>
                      <a:lnTo>
                        <a:pt x="29263" y="1235227"/>
                      </a:lnTo>
                      <a:cubicBezTo>
                        <a:pt x="-10454" y="1212242"/>
                        <a:pt x="-10708" y="1175145"/>
                        <a:pt x="28756" y="1152160"/>
                      </a:cubicBezTo>
                      <a:lnTo>
                        <a:pt x="1982305" y="16856"/>
                      </a:lnTo>
                      <a:cubicBezTo>
                        <a:pt x="2021768" y="-6044"/>
                        <a:pt x="2085906" y="-6044"/>
                        <a:pt x="2125961" y="1685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2082E4"/>
                    </a:gs>
                    <a:gs pos="0">
                      <a:srgbClr val="509DEA"/>
                    </a:gs>
                  </a:gsLst>
                  <a:lin ang="0" scaled="1"/>
                  <a:tileRect/>
                </a:gradFill>
                <a:ln w="8436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8" name="">
                <a:extLst>
                  <a:ext uri="{FF2B5EF4-FFF2-40B4-BE49-F238E27FC236}">
                    <a16:creationId xmlns:a16="http://schemas.microsoft.com/office/drawing/2014/main" id="{5B2CE0F7-2A7F-486D-90F9-D10606C89BBF}"/>
                  </a:ext>
                </a:extLst>
              </p:cNvPr>
              <p:cNvGrpSpPr/>
              <p:nvPr/>
            </p:nvGrpSpPr>
            <p:grpSpPr>
              <a:xfrm>
                <a:off x="3692083" y="2323947"/>
                <a:ext cx="3684667" cy="2499751"/>
                <a:chOff x="4476107" y="2126358"/>
                <a:chExt cx="3506871" cy="2379130"/>
              </a:xfrm>
            </p:grpSpPr>
            <p:sp>
              <p:nvSpPr>
                <p:cNvPr id="20" name="">
                  <a:extLst>
                    <a:ext uri="{FF2B5EF4-FFF2-40B4-BE49-F238E27FC236}">
                      <a16:creationId xmlns:a16="http://schemas.microsoft.com/office/drawing/2014/main" id="{DD377B79-F621-49A8-9B31-86672BCD4F1A}"/>
                    </a:ext>
                  </a:extLst>
                </p:cNvPr>
                <p:cNvSpPr/>
                <p:nvPr/>
              </p:nvSpPr>
              <p:spPr>
                <a:xfrm>
                  <a:off x="4476107" y="2472822"/>
                  <a:ext cx="3506871" cy="2032666"/>
                </a:xfrm>
                <a:custGeom>
                  <a:avLst/>
                  <a:gdLst>
                    <a:gd name="connsiteX0" fmla="*/ 3476241 w 3506871"/>
                    <a:gd name="connsiteY0" fmla="*/ 796823 h 2032666"/>
                    <a:gd name="connsiteX1" fmla="*/ 3476749 w 3506871"/>
                    <a:gd name="connsiteY1" fmla="*/ 879890 h 2032666"/>
                    <a:gd name="connsiteX2" fmla="*/ 1523451 w 3506871"/>
                    <a:gd name="connsiteY2" fmla="*/ 2015108 h 2032666"/>
                    <a:gd name="connsiteX3" fmla="*/ 1379796 w 3506871"/>
                    <a:gd name="connsiteY3" fmla="*/ 2015108 h 2032666"/>
                    <a:gd name="connsiteX4" fmla="*/ 29263 w 3506871"/>
                    <a:gd name="connsiteY4" fmla="*/ 1235227 h 2032666"/>
                    <a:gd name="connsiteX5" fmla="*/ 28756 w 3506871"/>
                    <a:gd name="connsiteY5" fmla="*/ 1152160 h 2032666"/>
                    <a:gd name="connsiteX6" fmla="*/ 1982305 w 3506871"/>
                    <a:gd name="connsiteY6" fmla="*/ 16856 h 2032666"/>
                    <a:gd name="connsiteX7" fmla="*/ 2125961 w 3506871"/>
                    <a:gd name="connsiteY7" fmla="*/ 16856 h 2032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506871" h="2032666">
                      <a:moveTo>
                        <a:pt x="3476241" y="796823"/>
                      </a:moveTo>
                      <a:cubicBezTo>
                        <a:pt x="3515957" y="819723"/>
                        <a:pt x="3516211" y="856905"/>
                        <a:pt x="3476749" y="879890"/>
                      </a:cubicBezTo>
                      <a:lnTo>
                        <a:pt x="1523451" y="2015108"/>
                      </a:lnTo>
                      <a:cubicBezTo>
                        <a:pt x="1483989" y="2038094"/>
                        <a:pt x="1419766" y="2038094"/>
                        <a:pt x="1379796" y="2015108"/>
                      </a:cubicBezTo>
                      <a:lnTo>
                        <a:pt x="29263" y="1235227"/>
                      </a:lnTo>
                      <a:cubicBezTo>
                        <a:pt x="-10454" y="1212242"/>
                        <a:pt x="-10708" y="1175145"/>
                        <a:pt x="28756" y="1152160"/>
                      </a:cubicBezTo>
                      <a:lnTo>
                        <a:pt x="1982305" y="16856"/>
                      </a:lnTo>
                      <a:cubicBezTo>
                        <a:pt x="2021768" y="-6044"/>
                        <a:pt x="2085906" y="-6044"/>
                        <a:pt x="2125961" y="16856"/>
                      </a:cubicBezTo>
                      <a:close/>
                    </a:path>
                  </a:pathLst>
                </a:custGeom>
                <a:solidFill>
                  <a:srgbClr val="FE8F02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1" name="">
                  <a:extLst>
                    <a:ext uri="{FF2B5EF4-FFF2-40B4-BE49-F238E27FC236}">
                      <a16:creationId xmlns:a16="http://schemas.microsoft.com/office/drawing/2014/main" id="{13E97D42-AFC8-4D40-99D1-87EDFAA27C76}"/>
                    </a:ext>
                  </a:extLst>
                </p:cNvPr>
                <p:cNvSpPr/>
                <p:nvPr/>
              </p:nvSpPr>
              <p:spPr>
                <a:xfrm>
                  <a:off x="4534784" y="2977582"/>
                  <a:ext cx="3367545" cy="1405967"/>
                </a:xfrm>
                <a:custGeom>
                  <a:avLst/>
                  <a:gdLst>
                    <a:gd name="connsiteX0" fmla="*/ 3366861 w 3367545"/>
                    <a:gd name="connsiteY0" fmla="*/ 2385 h 1405967"/>
                    <a:gd name="connsiteX1" fmla="*/ 3366861 w 3367545"/>
                    <a:gd name="connsiteY1" fmla="*/ 5427 h 1405967"/>
                    <a:gd name="connsiteX2" fmla="*/ 3366270 w 3367545"/>
                    <a:gd name="connsiteY2" fmla="*/ 7962 h 1405967"/>
                    <a:gd name="connsiteX3" fmla="*/ 3365425 w 3367545"/>
                    <a:gd name="connsiteY3" fmla="*/ 10836 h 1405967"/>
                    <a:gd name="connsiteX4" fmla="*/ 3364411 w 3367545"/>
                    <a:gd name="connsiteY4" fmla="*/ 13201 h 1405967"/>
                    <a:gd name="connsiteX5" fmla="*/ 3362975 w 3367545"/>
                    <a:gd name="connsiteY5" fmla="*/ 16243 h 1405967"/>
                    <a:gd name="connsiteX6" fmla="*/ 3361707 w 3367545"/>
                    <a:gd name="connsiteY6" fmla="*/ 18441 h 1405967"/>
                    <a:gd name="connsiteX7" fmla="*/ 3359425 w 3367545"/>
                    <a:gd name="connsiteY7" fmla="*/ 21821 h 1405967"/>
                    <a:gd name="connsiteX8" fmla="*/ 3357820 w 3367545"/>
                    <a:gd name="connsiteY8" fmla="*/ 23764 h 1405967"/>
                    <a:gd name="connsiteX9" fmla="*/ 3353678 w 3367545"/>
                    <a:gd name="connsiteY9" fmla="*/ 28243 h 1405967"/>
                    <a:gd name="connsiteX10" fmla="*/ 3352073 w 3367545"/>
                    <a:gd name="connsiteY10" fmla="*/ 29764 h 1405967"/>
                    <a:gd name="connsiteX11" fmla="*/ 3349116 w 3367545"/>
                    <a:gd name="connsiteY11" fmla="*/ 32299 h 1405967"/>
                    <a:gd name="connsiteX12" fmla="*/ 3346411 w 3367545"/>
                    <a:gd name="connsiteY12" fmla="*/ 34412 h 1405967"/>
                    <a:gd name="connsiteX13" fmla="*/ 3342863 w 3367545"/>
                    <a:gd name="connsiteY13" fmla="*/ 36778 h 1405967"/>
                    <a:gd name="connsiteX14" fmla="*/ 3339144 w 3367545"/>
                    <a:gd name="connsiteY14" fmla="*/ 39144 h 1405967"/>
                    <a:gd name="connsiteX15" fmla="*/ 3339144 w 3367545"/>
                    <a:gd name="connsiteY15" fmla="*/ 39144 h 1405967"/>
                    <a:gd name="connsiteX16" fmla="*/ 1464098 w 3367545"/>
                    <a:gd name="connsiteY16" fmla="*/ 1129238 h 1405967"/>
                    <a:gd name="connsiteX17" fmla="*/ 1454887 w 3367545"/>
                    <a:gd name="connsiteY17" fmla="*/ 1133886 h 1405967"/>
                    <a:gd name="connsiteX18" fmla="*/ 1452183 w 3367545"/>
                    <a:gd name="connsiteY18" fmla="*/ 1135069 h 1405967"/>
                    <a:gd name="connsiteX19" fmla="*/ 1444493 w 3367545"/>
                    <a:gd name="connsiteY19" fmla="*/ 1137942 h 1405967"/>
                    <a:gd name="connsiteX20" fmla="*/ 1441705 w 3367545"/>
                    <a:gd name="connsiteY20" fmla="*/ 1138872 h 1405967"/>
                    <a:gd name="connsiteX21" fmla="*/ 1436719 w 3367545"/>
                    <a:gd name="connsiteY21" fmla="*/ 1140308 h 1405967"/>
                    <a:gd name="connsiteX22" fmla="*/ 1432832 w 3367545"/>
                    <a:gd name="connsiteY22" fmla="*/ 1141407 h 1405967"/>
                    <a:gd name="connsiteX23" fmla="*/ 1427508 w 3367545"/>
                    <a:gd name="connsiteY23" fmla="*/ 1142505 h 1405967"/>
                    <a:gd name="connsiteX24" fmla="*/ 1423790 w 3367545"/>
                    <a:gd name="connsiteY24" fmla="*/ 1143265 h 1405967"/>
                    <a:gd name="connsiteX25" fmla="*/ 1412720 w 3367545"/>
                    <a:gd name="connsiteY25" fmla="*/ 1144787 h 1405967"/>
                    <a:gd name="connsiteX26" fmla="*/ 1409256 w 3367545"/>
                    <a:gd name="connsiteY26" fmla="*/ 1144787 h 1405967"/>
                    <a:gd name="connsiteX27" fmla="*/ 1402749 w 3367545"/>
                    <a:gd name="connsiteY27" fmla="*/ 1144787 h 1405967"/>
                    <a:gd name="connsiteX28" fmla="*/ 1388721 w 3367545"/>
                    <a:gd name="connsiteY28" fmla="*/ 1144787 h 1405967"/>
                    <a:gd name="connsiteX29" fmla="*/ 1383820 w 3367545"/>
                    <a:gd name="connsiteY29" fmla="*/ 1144787 h 1405967"/>
                    <a:gd name="connsiteX30" fmla="*/ 1379341 w 3367545"/>
                    <a:gd name="connsiteY30" fmla="*/ 1144364 h 1405967"/>
                    <a:gd name="connsiteX31" fmla="*/ 1374440 w 3367545"/>
                    <a:gd name="connsiteY31" fmla="*/ 1143857 h 1405967"/>
                    <a:gd name="connsiteX32" fmla="*/ 1370046 w 3367545"/>
                    <a:gd name="connsiteY32" fmla="*/ 1143265 h 1405967"/>
                    <a:gd name="connsiteX33" fmla="*/ 1364975 w 3367545"/>
                    <a:gd name="connsiteY33" fmla="*/ 1142336 h 1405967"/>
                    <a:gd name="connsiteX34" fmla="*/ 1360919 w 3367545"/>
                    <a:gd name="connsiteY34" fmla="*/ 1141491 h 1405967"/>
                    <a:gd name="connsiteX35" fmla="*/ 1354835 w 3367545"/>
                    <a:gd name="connsiteY35" fmla="*/ 1140055 h 1405967"/>
                    <a:gd name="connsiteX36" fmla="*/ 1351540 w 3367545"/>
                    <a:gd name="connsiteY36" fmla="*/ 1139125 h 1405967"/>
                    <a:gd name="connsiteX37" fmla="*/ 1341061 w 3367545"/>
                    <a:gd name="connsiteY37" fmla="*/ 1135660 h 1405967"/>
                    <a:gd name="connsiteX38" fmla="*/ 1336160 w 3367545"/>
                    <a:gd name="connsiteY38" fmla="*/ 1133548 h 1405967"/>
                    <a:gd name="connsiteX39" fmla="*/ 1333625 w 3367545"/>
                    <a:gd name="connsiteY39" fmla="*/ 1132449 h 1405967"/>
                    <a:gd name="connsiteX40" fmla="*/ 1326526 w 3367545"/>
                    <a:gd name="connsiteY40" fmla="*/ 1128731 h 1405967"/>
                    <a:gd name="connsiteX41" fmla="*/ 28977 w 3367545"/>
                    <a:gd name="connsiteY41" fmla="*/ 380200 h 1405967"/>
                    <a:gd name="connsiteX42" fmla="*/ 2020 w 3367545"/>
                    <a:gd name="connsiteY42" fmla="*/ 350877 h 1405967"/>
                    <a:gd name="connsiteX43" fmla="*/ 245 w 3367545"/>
                    <a:gd name="connsiteY43" fmla="*/ 340061 h 1405967"/>
                    <a:gd name="connsiteX44" fmla="*/ 245 w 3367545"/>
                    <a:gd name="connsiteY44" fmla="*/ 340061 h 1405967"/>
                    <a:gd name="connsiteX45" fmla="*/ -684 w 3367545"/>
                    <a:gd name="connsiteY45" fmla="*/ 603035 h 1405967"/>
                    <a:gd name="connsiteX46" fmla="*/ 28047 w 3367545"/>
                    <a:gd name="connsiteY46" fmla="*/ 643174 h 1405967"/>
                    <a:gd name="connsiteX47" fmla="*/ 1324668 w 3367545"/>
                    <a:gd name="connsiteY47" fmla="*/ 1391790 h 1405967"/>
                    <a:gd name="connsiteX48" fmla="*/ 1331766 w 3367545"/>
                    <a:gd name="connsiteY48" fmla="*/ 1395508 h 1405967"/>
                    <a:gd name="connsiteX49" fmla="*/ 1334301 w 3367545"/>
                    <a:gd name="connsiteY49" fmla="*/ 1396607 h 1405967"/>
                    <a:gd name="connsiteX50" fmla="*/ 1338695 w 3367545"/>
                    <a:gd name="connsiteY50" fmla="*/ 1398550 h 1405967"/>
                    <a:gd name="connsiteX51" fmla="*/ 1339202 w 3367545"/>
                    <a:gd name="connsiteY51" fmla="*/ 1398550 h 1405967"/>
                    <a:gd name="connsiteX52" fmla="*/ 1349680 w 3367545"/>
                    <a:gd name="connsiteY52" fmla="*/ 1402015 h 1405967"/>
                    <a:gd name="connsiteX53" fmla="*/ 1350526 w 3367545"/>
                    <a:gd name="connsiteY53" fmla="*/ 1402015 h 1405967"/>
                    <a:gd name="connsiteX54" fmla="*/ 1352976 w 3367545"/>
                    <a:gd name="connsiteY54" fmla="*/ 1402606 h 1405967"/>
                    <a:gd name="connsiteX55" fmla="*/ 1359061 w 3367545"/>
                    <a:gd name="connsiteY55" fmla="*/ 1404128 h 1405967"/>
                    <a:gd name="connsiteX56" fmla="*/ 1360666 w 3367545"/>
                    <a:gd name="connsiteY56" fmla="*/ 1404128 h 1405967"/>
                    <a:gd name="connsiteX57" fmla="*/ 1363032 w 3367545"/>
                    <a:gd name="connsiteY57" fmla="*/ 1404128 h 1405967"/>
                    <a:gd name="connsiteX58" fmla="*/ 1368187 w 3367545"/>
                    <a:gd name="connsiteY58" fmla="*/ 1405057 h 1405967"/>
                    <a:gd name="connsiteX59" fmla="*/ 1370299 w 3367545"/>
                    <a:gd name="connsiteY59" fmla="*/ 1405057 h 1405967"/>
                    <a:gd name="connsiteX60" fmla="*/ 1372581 w 3367545"/>
                    <a:gd name="connsiteY60" fmla="*/ 1405057 h 1405967"/>
                    <a:gd name="connsiteX61" fmla="*/ 1377398 w 3367545"/>
                    <a:gd name="connsiteY61" fmla="*/ 1405649 h 1405967"/>
                    <a:gd name="connsiteX62" fmla="*/ 1379763 w 3367545"/>
                    <a:gd name="connsiteY62" fmla="*/ 1405649 h 1405967"/>
                    <a:gd name="connsiteX63" fmla="*/ 1381876 w 3367545"/>
                    <a:gd name="connsiteY63" fmla="*/ 1405649 h 1405967"/>
                    <a:gd name="connsiteX64" fmla="*/ 1386862 w 3367545"/>
                    <a:gd name="connsiteY64" fmla="*/ 1405649 h 1405967"/>
                    <a:gd name="connsiteX65" fmla="*/ 1389312 w 3367545"/>
                    <a:gd name="connsiteY65" fmla="*/ 1405649 h 1405967"/>
                    <a:gd name="connsiteX66" fmla="*/ 1400805 w 3367545"/>
                    <a:gd name="connsiteY66" fmla="*/ 1405649 h 1405967"/>
                    <a:gd name="connsiteX67" fmla="*/ 1407396 w 3367545"/>
                    <a:gd name="connsiteY67" fmla="*/ 1405649 h 1405967"/>
                    <a:gd name="connsiteX68" fmla="*/ 1410100 w 3367545"/>
                    <a:gd name="connsiteY68" fmla="*/ 1405649 h 1405967"/>
                    <a:gd name="connsiteX69" fmla="*/ 1410861 w 3367545"/>
                    <a:gd name="connsiteY69" fmla="*/ 1405649 h 1405967"/>
                    <a:gd name="connsiteX70" fmla="*/ 1421931 w 3367545"/>
                    <a:gd name="connsiteY70" fmla="*/ 1404128 h 1405967"/>
                    <a:gd name="connsiteX71" fmla="*/ 1423283 w 3367545"/>
                    <a:gd name="connsiteY71" fmla="*/ 1404128 h 1405967"/>
                    <a:gd name="connsiteX72" fmla="*/ 1426410 w 3367545"/>
                    <a:gd name="connsiteY72" fmla="*/ 1403452 h 1405967"/>
                    <a:gd name="connsiteX73" fmla="*/ 1431733 w 3367545"/>
                    <a:gd name="connsiteY73" fmla="*/ 1402353 h 1405967"/>
                    <a:gd name="connsiteX74" fmla="*/ 1435621 w 3367545"/>
                    <a:gd name="connsiteY74" fmla="*/ 1401255 h 1405967"/>
                    <a:gd name="connsiteX75" fmla="*/ 1440184 w 3367545"/>
                    <a:gd name="connsiteY75" fmla="*/ 1401762 h 1405967"/>
                    <a:gd name="connsiteX76" fmla="*/ 1441282 w 3367545"/>
                    <a:gd name="connsiteY76" fmla="*/ 1401762 h 1405967"/>
                    <a:gd name="connsiteX77" fmla="*/ 1442972 w 3367545"/>
                    <a:gd name="connsiteY77" fmla="*/ 1401085 h 1405967"/>
                    <a:gd name="connsiteX78" fmla="*/ 1450577 w 3367545"/>
                    <a:gd name="connsiteY78" fmla="*/ 1398213 h 1405967"/>
                    <a:gd name="connsiteX79" fmla="*/ 1453366 w 3367545"/>
                    <a:gd name="connsiteY79" fmla="*/ 1397029 h 1405967"/>
                    <a:gd name="connsiteX80" fmla="*/ 1462577 w 3367545"/>
                    <a:gd name="connsiteY80" fmla="*/ 1392382 h 1405967"/>
                    <a:gd name="connsiteX81" fmla="*/ 3337624 w 3367545"/>
                    <a:gd name="connsiteY81" fmla="*/ 302288 h 1405967"/>
                    <a:gd name="connsiteX82" fmla="*/ 3338807 w 3367545"/>
                    <a:gd name="connsiteY82" fmla="*/ 301612 h 1405967"/>
                    <a:gd name="connsiteX83" fmla="*/ 3341341 w 3367545"/>
                    <a:gd name="connsiteY83" fmla="*/ 299921 h 1405967"/>
                    <a:gd name="connsiteX84" fmla="*/ 3344806 w 3367545"/>
                    <a:gd name="connsiteY84" fmla="*/ 297556 h 1405967"/>
                    <a:gd name="connsiteX85" fmla="*/ 3347594 w 3367545"/>
                    <a:gd name="connsiteY85" fmla="*/ 295443 h 1405967"/>
                    <a:gd name="connsiteX86" fmla="*/ 3350552 w 3367545"/>
                    <a:gd name="connsiteY86" fmla="*/ 292992 h 1405967"/>
                    <a:gd name="connsiteX87" fmla="*/ 3351144 w 3367545"/>
                    <a:gd name="connsiteY87" fmla="*/ 292485 h 1405967"/>
                    <a:gd name="connsiteX88" fmla="*/ 3352158 w 3367545"/>
                    <a:gd name="connsiteY88" fmla="*/ 291386 h 1405967"/>
                    <a:gd name="connsiteX89" fmla="*/ 3356299 w 3367545"/>
                    <a:gd name="connsiteY89" fmla="*/ 286908 h 1405967"/>
                    <a:gd name="connsiteX90" fmla="*/ 3357228 w 3367545"/>
                    <a:gd name="connsiteY90" fmla="*/ 285979 h 1405967"/>
                    <a:gd name="connsiteX91" fmla="*/ 3357820 w 3367545"/>
                    <a:gd name="connsiteY91" fmla="*/ 284965 h 1405967"/>
                    <a:gd name="connsiteX92" fmla="*/ 3360185 w 3367545"/>
                    <a:gd name="connsiteY92" fmla="*/ 281584 h 1405967"/>
                    <a:gd name="connsiteX93" fmla="*/ 3361115 w 3367545"/>
                    <a:gd name="connsiteY93" fmla="*/ 280148 h 1405967"/>
                    <a:gd name="connsiteX94" fmla="*/ 3361115 w 3367545"/>
                    <a:gd name="connsiteY94" fmla="*/ 279387 h 1405967"/>
                    <a:gd name="connsiteX95" fmla="*/ 3362552 w 3367545"/>
                    <a:gd name="connsiteY95" fmla="*/ 276345 h 1405967"/>
                    <a:gd name="connsiteX96" fmla="*/ 3363397 w 3367545"/>
                    <a:gd name="connsiteY96" fmla="*/ 274655 h 1405967"/>
                    <a:gd name="connsiteX97" fmla="*/ 3363397 w 3367545"/>
                    <a:gd name="connsiteY97" fmla="*/ 273979 h 1405967"/>
                    <a:gd name="connsiteX98" fmla="*/ 3364241 w 3367545"/>
                    <a:gd name="connsiteY98" fmla="*/ 271106 h 1405967"/>
                    <a:gd name="connsiteX99" fmla="*/ 3364749 w 3367545"/>
                    <a:gd name="connsiteY99" fmla="*/ 269162 h 1405967"/>
                    <a:gd name="connsiteX100" fmla="*/ 3364749 w 3367545"/>
                    <a:gd name="connsiteY100" fmla="*/ 268655 h 1405967"/>
                    <a:gd name="connsiteX101" fmla="*/ 3364749 w 3367545"/>
                    <a:gd name="connsiteY101" fmla="*/ 265528 h 1405967"/>
                    <a:gd name="connsiteX102" fmla="*/ 3364749 w 3367545"/>
                    <a:gd name="connsiteY102" fmla="*/ 263585 h 1405967"/>
                    <a:gd name="connsiteX103" fmla="*/ 3364749 w 3367545"/>
                    <a:gd name="connsiteY103" fmla="*/ 262740 h 1405967"/>
                    <a:gd name="connsiteX104" fmla="*/ 3365678 w 3367545"/>
                    <a:gd name="connsiteY104" fmla="*/ -319 h 1405967"/>
                    <a:gd name="connsiteX105" fmla="*/ 3366861 w 3367545"/>
                    <a:gd name="connsiteY105" fmla="*/ 2385 h 1405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</a:cxnLst>
                  <a:rect l="l" t="t" r="r" b="b"/>
                  <a:pathLst>
                    <a:path w="3367545" h="1405967">
                      <a:moveTo>
                        <a:pt x="3366861" y="2385"/>
                      </a:moveTo>
                      <a:cubicBezTo>
                        <a:pt x="3366861" y="3399"/>
                        <a:pt x="3366861" y="4413"/>
                        <a:pt x="3366861" y="5427"/>
                      </a:cubicBezTo>
                      <a:cubicBezTo>
                        <a:pt x="3366861" y="6441"/>
                        <a:pt x="3366861" y="7117"/>
                        <a:pt x="3366270" y="7962"/>
                      </a:cubicBezTo>
                      <a:cubicBezTo>
                        <a:pt x="3365678" y="8807"/>
                        <a:pt x="3365763" y="9906"/>
                        <a:pt x="3365425" y="10836"/>
                      </a:cubicBezTo>
                      <a:lnTo>
                        <a:pt x="3364411" y="13201"/>
                      </a:lnTo>
                      <a:cubicBezTo>
                        <a:pt x="3363989" y="14215"/>
                        <a:pt x="3363481" y="15229"/>
                        <a:pt x="3362975" y="16243"/>
                      </a:cubicBezTo>
                      <a:lnTo>
                        <a:pt x="3361707" y="18441"/>
                      </a:lnTo>
                      <a:lnTo>
                        <a:pt x="3359425" y="21821"/>
                      </a:lnTo>
                      <a:lnTo>
                        <a:pt x="3357820" y="23764"/>
                      </a:lnTo>
                      <a:cubicBezTo>
                        <a:pt x="3356552" y="25336"/>
                        <a:pt x="3355115" y="26832"/>
                        <a:pt x="3353678" y="28243"/>
                      </a:cubicBezTo>
                      <a:lnTo>
                        <a:pt x="3352073" y="29764"/>
                      </a:lnTo>
                      <a:lnTo>
                        <a:pt x="3349116" y="32299"/>
                      </a:lnTo>
                      <a:lnTo>
                        <a:pt x="3346411" y="34412"/>
                      </a:lnTo>
                      <a:lnTo>
                        <a:pt x="3342863" y="36778"/>
                      </a:lnTo>
                      <a:cubicBezTo>
                        <a:pt x="3341680" y="37538"/>
                        <a:pt x="3340496" y="38383"/>
                        <a:pt x="3339144" y="39144"/>
                      </a:cubicBezTo>
                      <a:lnTo>
                        <a:pt x="3339144" y="39144"/>
                      </a:lnTo>
                      <a:lnTo>
                        <a:pt x="1464098" y="1129238"/>
                      </a:lnTo>
                      <a:cubicBezTo>
                        <a:pt x="1461115" y="1130954"/>
                        <a:pt x="1458039" y="1132509"/>
                        <a:pt x="1454887" y="1133886"/>
                      </a:cubicBezTo>
                      <a:lnTo>
                        <a:pt x="1452183" y="1135069"/>
                      </a:lnTo>
                      <a:cubicBezTo>
                        <a:pt x="1449648" y="1136083"/>
                        <a:pt x="1447113" y="1137097"/>
                        <a:pt x="1444493" y="1137942"/>
                      </a:cubicBezTo>
                      <a:lnTo>
                        <a:pt x="1441705" y="1138872"/>
                      </a:lnTo>
                      <a:cubicBezTo>
                        <a:pt x="1440014" y="1139463"/>
                        <a:pt x="1438409" y="1139886"/>
                        <a:pt x="1436719" y="1140308"/>
                      </a:cubicBezTo>
                      <a:lnTo>
                        <a:pt x="1432832" y="1141407"/>
                      </a:lnTo>
                      <a:lnTo>
                        <a:pt x="1427508" y="1142505"/>
                      </a:lnTo>
                      <a:lnTo>
                        <a:pt x="1423790" y="1143265"/>
                      </a:lnTo>
                      <a:cubicBezTo>
                        <a:pt x="1420156" y="1143942"/>
                        <a:pt x="1416438" y="1144449"/>
                        <a:pt x="1412720" y="1144787"/>
                      </a:cubicBezTo>
                      <a:lnTo>
                        <a:pt x="1409256" y="1144787"/>
                      </a:lnTo>
                      <a:lnTo>
                        <a:pt x="1402749" y="1144787"/>
                      </a:lnTo>
                      <a:lnTo>
                        <a:pt x="1388721" y="1144787"/>
                      </a:lnTo>
                      <a:lnTo>
                        <a:pt x="1383820" y="1144787"/>
                      </a:lnTo>
                      <a:lnTo>
                        <a:pt x="1379341" y="1144364"/>
                      </a:lnTo>
                      <a:cubicBezTo>
                        <a:pt x="1377651" y="1144364"/>
                        <a:pt x="1376045" y="1144364"/>
                        <a:pt x="1374440" y="1143857"/>
                      </a:cubicBezTo>
                      <a:lnTo>
                        <a:pt x="1370046" y="1143265"/>
                      </a:lnTo>
                      <a:lnTo>
                        <a:pt x="1364975" y="1142336"/>
                      </a:lnTo>
                      <a:lnTo>
                        <a:pt x="1360919" y="1141491"/>
                      </a:lnTo>
                      <a:lnTo>
                        <a:pt x="1354835" y="1140055"/>
                      </a:lnTo>
                      <a:lnTo>
                        <a:pt x="1351540" y="1139125"/>
                      </a:lnTo>
                      <a:cubicBezTo>
                        <a:pt x="1347906" y="1138111"/>
                        <a:pt x="1344441" y="1136928"/>
                        <a:pt x="1341061" y="1135660"/>
                      </a:cubicBezTo>
                      <a:lnTo>
                        <a:pt x="1336160" y="1133548"/>
                      </a:lnTo>
                      <a:lnTo>
                        <a:pt x="1333625" y="1132449"/>
                      </a:lnTo>
                      <a:cubicBezTo>
                        <a:pt x="1331174" y="1131266"/>
                        <a:pt x="1328808" y="1129999"/>
                        <a:pt x="1326526" y="1128731"/>
                      </a:cubicBezTo>
                      <a:lnTo>
                        <a:pt x="28977" y="380200"/>
                      </a:lnTo>
                      <a:cubicBezTo>
                        <a:pt x="16690" y="374073"/>
                        <a:pt x="7099" y="363629"/>
                        <a:pt x="2020" y="350877"/>
                      </a:cubicBezTo>
                      <a:cubicBezTo>
                        <a:pt x="846" y="347396"/>
                        <a:pt x="245" y="343736"/>
                        <a:pt x="245" y="340061"/>
                      </a:cubicBezTo>
                      <a:lnTo>
                        <a:pt x="245" y="340061"/>
                      </a:lnTo>
                      <a:lnTo>
                        <a:pt x="-684" y="603035"/>
                      </a:lnTo>
                      <a:cubicBezTo>
                        <a:pt x="-684" y="617570"/>
                        <a:pt x="8865" y="632104"/>
                        <a:pt x="28047" y="643174"/>
                      </a:cubicBezTo>
                      <a:lnTo>
                        <a:pt x="1324668" y="1391790"/>
                      </a:lnTo>
                      <a:cubicBezTo>
                        <a:pt x="1326949" y="1393142"/>
                        <a:pt x="1329315" y="1394325"/>
                        <a:pt x="1331766" y="1395508"/>
                      </a:cubicBezTo>
                      <a:lnTo>
                        <a:pt x="1334301" y="1396607"/>
                      </a:lnTo>
                      <a:lnTo>
                        <a:pt x="1338695" y="1398550"/>
                      </a:lnTo>
                      <a:lnTo>
                        <a:pt x="1339202" y="1398550"/>
                      </a:lnTo>
                      <a:cubicBezTo>
                        <a:pt x="1342582" y="1399818"/>
                        <a:pt x="1346047" y="1401001"/>
                        <a:pt x="1349680" y="1402015"/>
                      </a:cubicBezTo>
                      <a:lnTo>
                        <a:pt x="1350526" y="1402015"/>
                      </a:lnTo>
                      <a:lnTo>
                        <a:pt x="1352976" y="1402606"/>
                      </a:lnTo>
                      <a:lnTo>
                        <a:pt x="1359061" y="1404128"/>
                      </a:lnTo>
                      <a:lnTo>
                        <a:pt x="1360666" y="1404128"/>
                      </a:lnTo>
                      <a:lnTo>
                        <a:pt x="1363032" y="1404128"/>
                      </a:lnTo>
                      <a:lnTo>
                        <a:pt x="1368187" y="1405057"/>
                      </a:lnTo>
                      <a:lnTo>
                        <a:pt x="1370299" y="1405057"/>
                      </a:lnTo>
                      <a:lnTo>
                        <a:pt x="1372581" y="1405057"/>
                      </a:lnTo>
                      <a:lnTo>
                        <a:pt x="1377398" y="1405649"/>
                      </a:lnTo>
                      <a:cubicBezTo>
                        <a:pt x="1378184" y="1405607"/>
                        <a:pt x="1378978" y="1405607"/>
                        <a:pt x="1379763" y="1405649"/>
                      </a:cubicBezTo>
                      <a:lnTo>
                        <a:pt x="1381876" y="1405649"/>
                      </a:lnTo>
                      <a:lnTo>
                        <a:pt x="1386862" y="1405649"/>
                      </a:lnTo>
                      <a:lnTo>
                        <a:pt x="1389312" y="1405649"/>
                      </a:lnTo>
                      <a:lnTo>
                        <a:pt x="1400805" y="1405649"/>
                      </a:lnTo>
                      <a:lnTo>
                        <a:pt x="1407396" y="1405649"/>
                      </a:lnTo>
                      <a:lnTo>
                        <a:pt x="1410100" y="1405649"/>
                      </a:lnTo>
                      <a:lnTo>
                        <a:pt x="1410861" y="1405649"/>
                      </a:lnTo>
                      <a:cubicBezTo>
                        <a:pt x="1414579" y="1405649"/>
                        <a:pt x="1418297" y="1404804"/>
                        <a:pt x="1421931" y="1404128"/>
                      </a:cubicBezTo>
                      <a:lnTo>
                        <a:pt x="1423283" y="1404128"/>
                      </a:lnTo>
                      <a:lnTo>
                        <a:pt x="1426410" y="1403452"/>
                      </a:lnTo>
                      <a:lnTo>
                        <a:pt x="1431733" y="1402353"/>
                      </a:lnTo>
                      <a:lnTo>
                        <a:pt x="1435621" y="1401255"/>
                      </a:lnTo>
                      <a:lnTo>
                        <a:pt x="1440184" y="1401762"/>
                      </a:lnTo>
                      <a:lnTo>
                        <a:pt x="1441282" y="1401762"/>
                      </a:lnTo>
                      <a:lnTo>
                        <a:pt x="1442972" y="1401085"/>
                      </a:lnTo>
                      <a:cubicBezTo>
                        <a:pt x="1445592" y="1400241"/>
                        <a:pt x="1448127" y="1399227"/>
                        <a:pt x="1450577" y="1398213"/>
                      </a:cubicBezTo>
                      <a:lnTo>
                        <a:pt x="1453366" y="1397029"/>
                      </a:lnTo>
                      <a:cubicBezTo>
                        <a:pt x="1456518" y="1395652"/>
                        <a:pt x="1459594" y="1394097"/>
                        <a:pt x="1462577" y="1392382"/>
                      </a:cubicBezTo>
                      <a:lnTo>
                        <a:pt x="3337624" y="302288"/>
                      </a:lnTo>
                      <a:lnTo>
                        <a:pt x="3338807" y="301612"/>
                      </a:lnTo>
                      <a:lnTo>
                        <a:pt x="3341341" y="299921"/>
                      </a:lnTo>
                      <a:cubicBezTo>
                        <a:pt x="3342524" y="299203"/>
                        <a:pt x="3343708" y="298409"/>
                        <a:pt x="3344806" y="297556"/>
                      </a:cubicBezTo>
                      <a:cubicBezTo>
                        <a:pt x="3345820" y="296879"/>
                        <a:pt x="3346665" y="296119"/>
                        <a:pt x="3347594" y="295443"/>
                      </a:cubicBezTo>
                      <a:lnTo>
                        <a:pt x="3350552" y="292992"/>
                      </a:lnTo>
                      <a:lnTo>
                        <a:pt x="3351144" y="292485"/>
                      </a:lnTo>
                      <a:cubicBezTo>
                        <a:pt x="3351482" y="292139"/>
                        <a:pt x="3351820" y="291775"/>
                        <a:pt x="3352158" y="291386"/>
                      </a:cubicBezTo>
                      <a:cubicBezTo>
                        <a:pt x="3353595" y="289975"/>
                        <a:pt x="3355031" y="288480"/>
                        <a:pt x="3356299" y="286908"/>
                      </a:cubicBezTo>
                      <a:lnTo>
                        <a:pt x="3357228" y="285979"/>
                      </a:lnTo>
                      <a:cubicBezTo>
                        <a:pt x="3357482" y="285657"/>
                        <a:pt x="3357651" y="285319"/>
                        <a:pt x="3357820" y="284965"/>
                      </a:cubicBezTo>
                      <a:cubicBezTo>
                        <a:pt x="3358665" y="283866"/>
                        <a:pt x="3359425" y="282683"/>
                        <a:pt x="3360185" y="281584"/>
                      </a:cubicBezTo>
                      <a:cubicBezTo>
                        <a:pt x="3360947" y="280486"/>
                        <a:pt x="3360862" y="280655"/>
                        <a:pt x="3361115" y="280148"/>
                      </a:cubicBezTo>
                      <a:cubicBezTo>
                        <a:pt x="3361369" y="279641"/>
                        <a:pt x="3361115" y="279641"/>
                        <a:pt x="3361115" y="279387"/>
                      </a:cubicBezTo>
                      <a:cubicBezTo>
                        <a:pt x="3361622" y="278407"/>
                        <a:pt x="3362129" y="277393"/>
                        <a:pt x="3362552" y="276345"/>
                      </a:cubicBezTo>
                      <a:lnTo>
                        <a:pt x="3363397" y="274655"/>
                      </a:lnTo>
                      <a:cubicBezTo>
                        <a:pt x="3363397" y="274435"/>
                        <a:pt x="3363397" y="274198"/>
                        <a:pt x="3363397" y="273979"/>
                      </a:cubicBezTo>
                      <a:cubicBezTo>
                        <a:pt x="3363397" y="273049"/>
                        <a:pt x="3363904" y="272120"/>
                        <a:pt x="3364241" y="271106"/>
                      </a:cubicBezTo>
                      <a:cubicBezTo>
                        <a:pt x="3364411" y="270472"/>
                        <a:pt x="3364580" y="269821"/>
                        <a:pt x="3364749" y="269162"/>
                      </a:cubicBezTo>
                      <a:cubicBezTo>
                        <a:pt x="3364749" y="268993"/>
                        <a:pt x="3364749" y="268824"/>
                        <a:pt x="3364749" y="268655"/>
                      </a:cubicBezTo>
                      <a:cubicBezTo>
                        <a:pt x="3364749" y="267557"/>
                        <a:pt x="3364749" y="266542"/>
                        <a:pt x="3364749" y="265528"/>
                      </a:cubicBezTo>
                      <a:cubicBezTo>
                        <a:pt x="3364749" y="264878"/>
                        <a:pt x="3364749" y="264236"/>
                        <a:pt x="3364749" y="263585"/>
                      </a:cubicBezTo>
                      <a:lnTo>
                        <a:pt x="3364749" y="262740"/>
                      </a:lnTo>
                      <a:lnTo>
                        <a:pt x="3365678" y="-319"/>
                      </a:lnTo>
                      <a:cubicBezTo>
                        <a:pt x="3366861" y="526"/>
                        <a:pt x="3366861" y="1455"/>
                        <a:pt x="3366861" y="2385"/>
                      </a:cubicBezTo>
                      <a:close/>
                    </a:path>
                  </a:pathLst>
                </a:custGeom>
                <a:solidFill>
                  <a:srgbClr val="D9FFF5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 dirty="0"/>
                </a:p>
              </p:txBody>
            </p:sp>
            <p:sp>
              <p:nvSpPr>
                <p:cNvPr id="22" name="">
                  <a:extLst>
                    <a:ext uri="{FF2B5EF4-FFF2-40B4-BE49-F238E27FC236}">
                      <a16:creationId xmlns:a16="http://schemas.microsoft.com/office/drawing/2014/main" id="{285948A5-15D1-4FA4-861A-A007E14D1502}"/>
                    </a:ext>
                  </a:extLst>
                </p:cNvPr>
                <p:cNvSpPr/>
                <p:nvPr/>
              </p:nvSpPr>
              <p:spPr>
                <a:xfrm>
                  <a:off x="4533855" y="3074508"/>
                  <a:ext cx="3369658" cy="1127698"/>
                </a:xfrm>
                <a:custGeom>
                  <a:avLst/>
                  <a:gdLst>
                    <a:gd name="connsiteX0" fmla="*/ 1394382 w 3369658"/>
                    <a:gd name="connsiteY0" fmla="*/ 1127379 h 1127698"/>
                    <a:gd name="connsiteX1" fmla="*/ 1390411 w 3369658"/>
                    <a:gd name="connsiteY1" fmla="*/ 1127379 h 1127698"/>
                    <a:gd name="connsiteX2" fmla="*/ 1387876 w 3369658"/>
                    <a:gd name="connsiteY2" fmla="*/ 1127379 h 1127698"/>
                    <a:gd name="connsiteX3" fmla="*/ 1382890 w 3369658"/>
                    <a:gd name="connsiteY3" fmla="*/ 1127379 h 1127698"/>
                    <a:gd name="connsiteX4" fmla="*/ 1380693 w 3369658"/>
                    <a:gd name="connsiteY4" fmla="*/ 1127379 h 1127698"/>
                    <a:gd name="connsiteX5" fmla="*/ 1379341 w 3369658"/>
                    <a:gd name="connsiteY5" fmla="*/ 1127379 h 1127698"/>
                    <a:gd name="connsiteX6" fmla="*/ 1378327 w 3369658"/>
                    <a:gd name="connsiteY6" fmla="*/ 1127379 h 1127698"/>
                    <a:gd name="connsiteX7" fmla="*/ 1373426 w 3369658"/>
                    <a:gd name="connsiteY7" fmla="*/ 1126872 h 1127698"/>
                    <a:gd name="connsiteX8" fmla="*/ 1372412 w 3369658"/>
                    <a:gd name="connsiteY8" fmla="*/ 1126872 h 1127698"/>
                    <a:gd name="connsiteX9" fmla="*/ 1371060 w 3369658"/>
                    <a:gd name="connsiteY9" fmla="*/ 1126872 h 1127698"/>
                    <a:gd name="connsiteX10" fmla="*/ 1369031 w 3369658"/>
                    <a:gd name="connsiteY10" fmla="*/ 1126872 h 1127698"/>
                    <a:gd name="connsiteX11" fmla="*/ 1363792 w 3369658"/>
                    <a:gd name="connsiteY11" fmla="*/ 1125943 h 1127698"/>
                    <a:gd name="connsiteX12" fmla="*/ 1362778 w 3369658"/>
                    <a:gd name="connsiteY12" fmla="*/ 1125943 h 1127698"/>
                    <a:gd name="connsiteX13" fmla="*/ 1361342 w 3369658"/>
                    <a:gd name="connsiteY13" fmla="*/ 1125943 h 1127698"/>
                    <a:gd name="connsiteX14" fmla="*/ 1359652 w 3369658"/>
                    <a:gd name="connsiteY14" fmla="*/ 1125943 h 1127698"/>
                    <a:gd name="connsiteX15" fmla="*/ 1353568 w 3369658"/>
                    <a:gd name="connsiteY15" fmla="*/ 1124422 h 1127698"/>
                    <a:gd name="connsiteX16" fmla="*/ 1352469 w 3369658"/>
                    <a:gd name="connsiteY16" fmla="*/ 1124422 h 1127698"/>
                    <a:gd name="connsiteX17" fmla="*/ 1351033 w 3369658"/>
                    <a:gd name="connsiteY17" fmla="*/ 1124422 h 1127698"/>
                    <a:gd name="connsiteX18" fmla="*/ 1350441 w 3369658"/>
                    <a:gd name="connsiteY18" fmla="*/ 1124422 h 1127698"/>
                    <a:gd name="connsiteX19" fmla="*/ 1339540 w 3369658"/>
                    <a:gd name="connsiteY19" fmla="*/ 1120704 h 1127698"/>
                    <a:gd name="connsiteX20" fmla="*/ 1339033 w 3369658"/>
                    <a:gd name="connsiteY20" fmla="*/ 1120704 h 1127698"/>
                    <a:gd name="connsiteX21" fmla="*/ 1335399 w 3369658"/>
                    <a:gd name="connsiteY21" fmla="*/ 1119098 h 1127698"/>
                    <a:gd name="connsiteX22" fmla="*/ 1333540 w 3369658"/>
                    <a:gd name="connsiteY22" fmla="*/ 1118337 h 1127698"/>
                    <a:gd name="connsiteX23" fmla="*/ 1331935 w 3369658"/>
                    <a:gd name="connsiteY23" fmla="*/ 1117661 h 1127698"/>
                    <a:gd name="connsiteX24" fmla="*/ 1324667 w 3369658"/>
                    <a:gd name="connsiteY24" fmla="*/ 1113859 h 1127698"/>
                    <a:gd name="connsiteX25" fmla="*/ -684 w 3369658"/>
                    <a:gd name="connsiteY25" fmla="*/ 347581 h 1127698"/>
                    <a:gd name="connsiteX26" fmla="*/ 1344 w 3369658"/>
                    <a:gd name="connsiteY26" fmla="*/ 343864 h 1127698"/>
                    <a:gd name="connsiteX27" fmla="*/ 1326949 w 3369658"/>
                    <a:gd name="connsiteY27" fmla="*/ 1107098 h 1127698"/>
                    <a:gd name="connsiteX28" fmla="*/ 1333963 w 3369658"/>
                    <a:gd name="connsiteY28" fmla="*/ 1110732 h 1127698"/>
                    <a:gd name="connsiteX29" fmla="*/ 1335399 w 3369658"/>
                    <a:gd name="connsiteY29" fmla="*/ 1111408 h 1127698"/>
                    <a:gd name="connsiteX30" fmla="*/ 1337259 w 3369658"/>
                    <a:gd name="connsiteY30" fmla="*/ 1112253 h 1127698"/>
                    <a:gd name="connsiteX31" fmla="*/ 1340723 w 3369658"/>
                    <a:gd name="connsiteY31" fmla="*/ 1113690 h 1127698"/>
                    <a:gd name="connsiteX32" fmla="*/ 1340723 w 3369658"/>
                    <a:gd name="connsiteY32" fmla="*/ 1115887 h 1127698"/>
                    <a:gd name="connsiteX33" fmla="*/ 1341484 w 3369658"/>
                    <a:gd name="connsiteY33" fmla="*/ 1113859 h 1127698"/>
                    <a:gd name="connsiteX34" fmla="*/ 1351793 w 3369658"/>
                    <a:gd name="connsiteY34" fmla="*/ 1117323 h 1127698"/>
                    <a:gd name="connsiteX35" fmla="*/ 1352300 w 3369658"/>
                    <a:gd name="connsiteY35" fmla="*/ 1117323 h 1127698"/>
                    <a:gd name="connsiteX36" fmla="*/ 1353821 w 3369658"/>
                    <a:gd name="connsiteY36" fmla="*/ 1117323 h 1127698"/>
                    <a:gd name="connsiteX37" fmla="*/ 1355089 w 3369658"/>
                    <a:gd name="connsiteY37" fmla="*/ 1117323 h 1127698"/>
                    <a:gd name="connsiteX38" fmla="*/ 1361004 w 3369658"/>
                    <a:gd name="connsiteY38" fmla="*/ 1118760 h 1127698"/>
                    <a:gd name="connsiteX39" fmla="*/ 1362610 w 3369658"/>
                    <a:gd name="connsiteY39" fmla="*/ 1118760 h 1127698"/>
                    <a:gd name="connsiteX40" fmla="*/ 1363877 w 3369658"/>
                    <a:gd name="connsiteY40" fmla="*/ 1118760 h 1127698"/>
                    <a:gd name="connsiteX41" fmla="*/ 1364975 w 3369658"/>
                    <a:gd name="connsiteY41" fmla="*/ 1118760 h 1127698"/>
                    <a:gd name="connsiteX42" fmla="*/ 1370046 w 3369658"/>
                    <a:gd name="connsiteY42" fmla="*/ 1119605 h 1127698"/>
                    <a:gd name="connsiteX43" fmla="*/ 1374355 w 3369658"/>
                    <a:gd name="connsiteY43" fmla="*/ 1120197 h 1127698"/>
                    <a:gd name="connsiteX44" fmla="*/ 1379172 w 3369658"/>
                    <a:gd name="connsiteY44" fmla="*/ 1120788 h 1127698"/>
                    <a:gd name="connsiteX45" fmla="*/ 1383566 w 3369658"/>
                    <a:gd name="connsiteY45" fmla="*/ 1120788 h 1127698"/>
                    <a:gd name="connsiteX46" fmla="*/ 1388468 w 3369658"/>
                    <a:gd name="connsiteY46" fmla="*/ 1120788 h 1127698"/>
                    <a:gd name="connsiteX47" fmla="*/ 1391932 w 3369658"/>
                    <a:gd name="connsiteY47" fmla="*/ 1120788 h 1127698"/>
                    <a:gd name="connsiteX48" fmla="*/ 1402326 w 3369658"/>
                    <a:gd name="connsiteY48" fmla="*/ 1120788 h 1127698"/>
                    <a:gd name="connsiteX49" fmla="*/ 1408748 w 3369658"/>
                    <a:gd name="connsiteY49" fmla="*/ 1120788 h 1127698"/>
                    <a:gd name="connsiteX50" fmla="*/ 1411368 w 3369658"/>
                    <a:gd name="connsiteY50" fmla="*/ 1120788 h 1127698"/>
                    <a:gd name="connsiteX51" fmla="*/ 1412382 w 3369658"/>
                    <a:gd name="connsiteY51" fmla="*/ 1122732 h 1127698"/>
                    <a:gd name="connsiteX52" fmla="*/ 1412382 w 3369658"/>
                    <a:gd name="connsiteY52" fmla="*/ 1120619 h 1127698"/>
                    <a:gd name="connsiteX53" fmla="*/ 1423283 w 3369658"/>
                    <a:gd name="connsiteY53" fmla="*/ 1119183 h 1127698"/>
                    <a:gd name="connsiteX54" fmla="*/ 1423790 w 3369658"/>
                    <a:gd name="connsiteY54" fmla="*/ 1119183 h 1127698"/>
                    <a:gd name="connsiteX55" fmla="*/ 1425480 w 3369658"/>
                    <a:gd name="connsiteY55" fmla="*/ 1118760 h 1127698"/>
                    <a:gd name="connsiteX56" fmla="*/ 1427424 w 3369658"/>
                    <a:gd name="connsiteY56" fmla="*/ 1118760 h 1127698"/>
                    <a:gd name="connsiteX57" fmla="*/ 1432156 w 3369658"/>
                    <a:gd name="connsiteY57" fmla="*/ 1117746 h 1127698"/>
                    <a:gd name="connsiteX58" fmla="*/ 1434775 w 3369658"/>
                    <a:gd name="connsiteY58" fmla="*/ 1117070 h 1127698"/>
                    <a:gd name="connsiteX59" fmla="*/ 1436803 w 3369658"/>
                    <a:gd name="connsiteY59" fmla="*/ 1116563 h 1127698"/>
                    <a:gd name="connsiteX60" fmla="*/ 1440859 w 3369658"/>
                    <a:gd name="connsiteY60" fmla="*/ 1115380 h 1127698"/>
                    <a:gd name="connsiteX61" fmla="*/ 1441451 w 3369658"/>
                    <a:gd name="connsiteY61" fmla="*/ 1115380 h 1127698"/>
                    <a:gd name="connsiteX62" fmla="*/ 1442719 w 3369658"/>
                    <a:gd name="connsiteY62" fmla="*/ 1114958 h 1127698"/>
                    <a:gd name="connsiteX63" fmla="*/ 1443648 w 3369658"/>
                    <a:gd name="connsiteY63" fmla="*/ 1114958 h 1127698"/>
                    <a:gd name="connsiteX64" fmla="*/ 1451169 w 3369658"/>
                    <a:gd name="connsiteY64" fmla="*/ 1112084 h 1127698"/>
                    <a:gd name="connsiteX65" fmla="*/ 1452014 w 3369658"/>
                    <a:gd name="connsiteY65" fmla="*/ 1112084 h 1127698"/>
                    <a:gd name="connsiteX66" fmla="*/ 1453873 w 3369658"/>
                    <a:gd name="connsiteY66" fmla="*/ 1111239 h 1127698"/>
                    <a:gd name="connsiteX67" fmla="*/ 1462830 w 3369658"/>
                    <a:gd name="connsiteY67" fmla="*/ 1106676 h 1127698"/>
                    <a:gd name="connsiteX68" fmla="*/ 3366861 w 3369658"/>
                    <a:gd name="connsiteY68" fmla="*/ -319 h 1127698"/>
                    <a:gd name="connsiteX69" fmla="*/ 3368974 w 3369658"/>
                    <a:gd name="connsiteY69" fmla="*/ 3399 h 1127698"/>
                    <a:gd name="connsiteX70" fmla="*/ 1464605 w 3369658"/>
                    <a:gd name="connsiteY70" fmla="*/ 1110479 h 1127698"/>
                    <a:gd name="connsiteX71" fmla="*/ 1455225 w 3369658"/>
                    <a:gd name="connsiteY71" fmla="*/ 1115211 h 1127698"/>
                    <a:gd name="connsiteX72" fmla="*/ 1453197 w 3369658"/>
                    <a:gd name="connsiteY72" fmla="*/ 1116056 h 1127698"/>
                    <a:gd name="connsiteX73" fmla="*/ 1452352 w 3369658"/>
                    <a:gd name="connsiteY73" fmla="*/ 1116056 h 1127698"/>
                    <a:gd name="connsiteX74" fmla="*/ 1444577 w 3369658"/>
                    <a:gd name="connsiteY74" fmla="*/ 1119014 h 1127698"/>
                    <a:gd name="connsiteX75" fmla="*/ 1443902 w 3369658"/>
                    <a:gd name="connsiteY75" fmla="*/ 1119014 h 1127698"/>
                    <a:gd name="connsiteX76" fmla="*/ 1442803 w 3369658"/>
                    <a:gd name="connsiteY76" fmla="*/ 1119014 h 1127698"/>
                    <a:gd name="connsiteX77" fmla="*/ 1442127 w 3369658"/>
                    <a:gd name="connsiteY77" fmla="*/ 1119014 h 1127698"/>
                    <a:gd name="connsiteX78" fmla="*/ 1437479 w 3369658"/>
                    <a:gd name="connsiteY78" fmla="*/ 1120365 h 1127698"/>
                    <a:gd name="connsiteX79" fmla="*/ 1435536 w 3369658"/>
                    <a:gd name="connsiteY79" fmla="*/ 1120872 h 1127698"/>
                    <a:gd name="connsiteX80" fmla="*/ 1432747 w 3369658"/>
                    <a:gd name="connsiteY80" fmla="*/ 1121633 h 1127698"/>
                    <a:gd name="connsiteX81" fmla="*/ 1427846 w 3369658"/>
                    <a:gd name="connsiteY81" fmla="*/ 1122647 h 1127698"/>
                    <a:gd name="connsiteX82" fmla="*/ 1425987 w 3369658"/>
                    <a:gd name="connsiteY82" fmla="*/ 1122647 h 1127698"/>
                    <a:gd name="connsiteX83" fmla="*/ 1424128 w 3369658"/>
                    <a:gd name="connsiteY83" fmla="*/ 1123070 h 1127698"/>
                    <a:gd name="connsiteX84" fmla="*/ 1423536 w 3369658"/>
                    <a:gd name="connsiteY84" fmla="*/ 1123070 h 1127698"/>
                    <a:gd name="connsiteX85" fmla="*/ 1412382 w 3369658"/>
                    <a:gd name="connsiteY85" fmla="*/ 1124591 h 1127698"/>
                    <a:gd name="connsiteX86" fmla="*/ 1411537 w 3369658"/>
                    <a:gd name="connsiteY86" fmla="*/ 1124591 h 1127698"/>
                    <a:gd name="connsiteX87" fmla="*/ 1408833 w 3369658"/>
                    <a:gd name="connsiteY87" fmla="*/ 1124591 h 1127698"/>
                    <a:gd name="connsiteX88" fmla="*/ 1402242 w 3369658"/>
                    <a:gd name="connsiteY88" fmla="*/ 1124591 h 1127698"/>
                    <a:gd name="connsiteX89" fmla="*/ 1394382 w 3369658"/>
                    <a:gd name="connsiteY89" fmla="*/ 1124591 h 1127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369658" h="1127698">
                      <a:moveTo>
                        <a:pt x="1394382" y="1127379"/>
                      </a:moveTo>
                      <a:lnTo>
                        <a:pt x="1390411" y="1127379"/>
                      </a:lnTo>
                      <a:lnTo>
                        <a:pt x="1387876" y="1127379"/>
                      </a:lnTo>
                      <a:lnTo>
                        <a:pt x="1382890" y="1127379"/>
                      </a:lnTo>
                      <a:lnTo>
                        <a:pt x="1380693" y="1127379"/>
                      </a:lnTo>
                      <a:lnTo>
                        <a:pt x="1379341" y="1127379"/>
                      </a:lnTo>
                      <a:lnTo>
                        <a:pt x="1378327" y="1127379"/>
                      </a:lnTo>
                      <a:lnTo>
                        <a:pt x="1373426" y="1126872"/>
                      </a:lnTo>
                      <a:lnTo>
                        <a:pt x="1372412" y="1126872"/>
                      </a:lnTo>
                      <a:lnTo>
                        <a:pt x="1371060" y="1126872"/>
                      </a:lnTo>
                      <a:lnTo>
                        <a:pt x="1369031" y="1126872"/>
                      </a:lnTo>
                      <a:lnTo>
                        <a:pt x="1363792" y="1125943"/>
                      </a:lnTo>
                      <a:lnTo>
                        <a:pt x="1362778" y="1125943"/>
                      </a:lnTo>
                      <a:lnTo>
                        <a:pt x="1361342" y="1125943"/>
                      </a:lnTo>
                      <a:lnTo>
                        <a:pt x="1359652" y="1125943"/>
                      </a:lnTo>
                      <a:lnTo>
                        <a:pt x="1353568" y="1124422"/>
                      </a:lnTo>
                      <a:lnTo>
                        <a:pt x="1352469" y="1124422"/>
                      </a:lnTo>
                      <a:lnTo>
                        <a:pt x="1351033" y="1124422"/>
                      </a:lnTo>
                      <a:lnTo>
                        <a:pt x="1350441" y="1124422"/>
                      </a:lnTo>
                      <a:cubicBezTo>
                        <a:pt x="1346300" y="1123154"/>
                        <a:pt x="1342836" y="1121971"/>
                        <a:pt x="1339540" y="1120704"/>
                      </a:cubicBezTo>
                      <a:lnTo>
                        <a:pt x="1339033" y="1120704"/>
                      </a:lnTo>
                      <a:lnTo>
                        <a:pt x="1335399" y="1119098"/>
                      </a:lnTo>
                      <a:lnTo>
                        <a:pt x="1333540" y="1118337"/>
                      </a:lnTo>
                      <a:lnTo>
                        <a:pt x="1331935" y="1117661"/>
                      </a:lnTo>
                      <a:cubicBezTo>
                        <a:pt x="1329484" y="1116394"/>
                        <a:pt x="1327033" y="1115211"/>
                        <a:pt x="1324667" y="1113859"/>
                      </a:cubicBezTo>
                      <a:lnTo>
                        <a:pt x="-684" y="347581"/>
                      </a:lnTo>
                      <a:lnTo>
                        <a:pt x="1344" y="343864"/>
                      </a:lnTo>
                      <a:lnTo>
                        <a:pt x="1326949" y="1107098"/>
                      </a:lnTo>
                      <a:cubicBezTo>
                        <a:pt x="1329214" y="1108442"/>
                        <a:pt x="1331554" y="1109659"/>
                        <a:pt x="1333963" y="1110732"/>
                      </a:cubicBezTo>
                      <a:lnTo>
                        <a:pt x="1335399" y="1111408"/>
                      </a:lnTo>
                      <a:lnTo>
                        <a:pt x="1337259" y="1112253"/>
                      </a:lnTo>
                      <a:lnTo>
                        <a:pt x="1340723" y="1113690"/>
                      </a:lnTo>
                      <a:lnTo>
                        <a:pt x="1340723" y="1115887"/>
                      </a:lnTo>
                      <a:lnTo>
                        <a:pt x="1341484" y="1113859"/>
                      </a:lnTo>
                      <a:cubicBezTo>
                        <a:pt x="1344855" y="1115202"/>
                        <a:pt x="1348294" y="1116360"/>
                        <a:pt x="1351793" y="1117323"/>
                      </a:cubicBezTo>
                      <a:lnTo>
                        <a:pt x="1352300" y="1117323"/>
                      </a:lnTo>
                      <a:lnTo>
                        <a:pt x="1353821" y="1117323"/>
                      </a:lnTo>
                      <a:lnTo>
                        <a:pt x="1355089" y="1117323"/>
                      </a:lnTo>
                      <a:lnTo>
                        <a:pt x="1361004" y="1118760"/>
                      </a:lnTo>
                      <a:lnTo>
                        <a:pt x="1362610" y="1118760"/>
                      </a:lnTo>
                      <a:lnTo>
                        <a:pt x="1363877" y="1118760"/>
                      </a:lnTo>
                      <a:lnTo>
                        <a:pt x="1364975" y="1118760"/>
                      </a:lnTo>
                      <a:lnTo>
                        <a:pt x="1370046" y="1119605"/>
                      </a:lnTo>
                      <a:lnTo>
                        <a:pt x="1374355" y="1120197"/>
                      </a:lnTo>
                      <a:lnTo>
                        <a:pt x="1379172" y="1120788"/>
                      </a:lnTo>
                      <a:lnTo>
                        <a:pt x="1383566" y="1120788"/>
                      </a:lnTo>
                      <a:lnTo>
                        <a:pt x="1388468" y="1120788"/>
                      </a:lnTo>
                      <a:lnTo>
                        <a:pt x="1391932" y="1120788"/>
                      </a:lnTo>
                      <a:lnTo>
                        <a:pt x="1402326" y="1120788"/>
                      </a:lnTo>
                      <a:lnTo>
                        <a:pt x="1408748" y="1120788"/>
                      </a:lnTo>
                      <a:lnTo>
                        <a:pt x="1411368" y="1120788"/>
                      </a:lnTo>
                      <a:lnTo>
                        <a:pt x="1412382" y="1122732"/>
                      </a:lnTo>
                      <a:lnTo>
                        <a:pt x="1412382" y="1120619"/>
                      </a:lnTo>
                      <a:cubicBezTo>
                        <a:pt x="1416184" y="1120619"/>
                        <a:pt x="1419818" y="1119774"/>
                        <a:pt x="1423283" y="1119183"/>
                      </a:cubicBezTo>
                      <a:lnTo>
                        <a:pt x="1423790" y="1119183"/>
                      </a:lnTo>
                      <a:lnTo>
                        <a:pt x="1425480" y="1118760"/>
                      </a:lnTo>
                      <a:lnTo>
                        <a:pt x="1427424" y="1118760"/>
                      </a:lnTo>
                      <a:cubicBezTo>
                        <a:pt x="1429020" y="1118515"/>
                        <a:pt x="1430601" y="1118177"/>
                        <a:pt x="1432156" y="1117746"/>
                      </a:cubicBezTo>
                      <a:lnTo>
                        <a:pt x="1434775" y="1117070"/>
                      </a:lnTo>
                      <a:lnTo>
                        <a:pt x="1436803" y="1116563"/>
                      </a:lnTo>
                      <a:lnTo>
                        <a:pt x="1440859" y="1115380"/>
                      </a:lnTo>
                      <a:lnTo>
                        <a:pt x="1441451" y="1115380"/>
                      </a:lnTo>
                      <a:lnTo>
                        <a:pt x="1442719" y="1114958"/>
                      </a:lnTo>
                      <a:lnTo>
                        <a:pt x="1443648" y="1114958"/>
                      </a:lnTo>
                      <a:lnTo>
                        <a:pt x="1451169" y="1112084"/>
                      </a:lnTo>
                      <a:lnTo>
                        <a:pt x="1452014" y="1112084"/>
                      </a:lnTo>
                      <a:lnTo>
                        <a:pt x="1453873" y="1111239"/>
                      </a:lnTo>
                      <a:cubicBezTo>
                        <a:pt x="1456949" y="1109912"/>
                        <a:pt x="1459941" y="1108383"/>
                        <a:pt x="1462830" y="1106676"/>
                      </a:cubicBezTo>
                      <a:lnTo>
                        <a:pt x="3366861" y="-319"/>
                      </a:lnTo>
                      <a:lnTo>
                        <a:pt x="3368974" y="3399"/>
                      </a:lnTo>
                      <a:lnTo>
                        <a:pt x="1464605" y="1110479"/>
                      </a:lnTo>
                      <a:cubicBezTo>
                        <a:pt x="1461901" y="1112000"/>
                        <a:pt x="1458943" y="1113521"/>
                        <a:pt x="1455225" y="1115211"/>
                      </a:cubicBezTo>
                      <a:lnTo>
                        <a:pt x="1453197" y="1116056"/>
                      </a:lnTo>
                      <a:lnTo>
                        <a:pt x="1452352" y="1116056"/>
                      </a:lnTo>
                      <a:cubicBezTo>
                        <a:pt x="1449817" y="1117154"/>
                        <a:pt x="1447197" y="1118084"/>
                        <a:pt x="1444577" y="1119014"/>
                      </a:cubicBezTo>
                      <a:lnTo>
                        <a:pt x="1443902" y="1119014"/>
                      </a:lnTo>
                      <a:lnTo>
                        <a:pt x="1442803" y="1119014"/>
                      </a:lnTo>
                      <a:lnTo>
                        <a:pt x="1442127" y="1119014"/>
                      </a:lnTo>
                      <a:lnTo>
                        <a:pt x="1437479" y="1120365"/>
                      </a:lnTo>
                      <a:lnTo>
                        <a:pt x="1435536" y="1120872"/>
                      </a:lnTo>
                      <a:lnTo>
                        <a:pt x="1432747" y="1121633"/>
                      </a:lnTo>
                      <a:cubicBezTo>
                        <a:pt x="1431142" y="1121633"/>
                        <a:pt x="1429536" y="1122309"/>
                        <a:pt x="1427846" y="1122647"/>
                      </a:cubicBezTo>
                      <a:lnTo>
                        <a:pt x="1425987" y="1122647"/>
                      </a:lnTo>
                      <a:lnTo>
                        <a:pt x="1424128" y="1123070"/>
                      </a:lnTo>
                      <a:lnTo>
                        <a:pt x="1423536" y="1123070"/>
                      </a:lnTo>
                      <a:cubicBezTo>
                        <a:pt x="1419987" y="1123636"/>
                        <a:pt x="1416269" y="1124143"/>
                        <a:pt x="1412382" y="1124591"/>
                      </a:cubicBezTo>
                      <a:lnTo>
                        <a:pt x="1411537" y="1124591"/>
                      </a:lnTo>
                      <a:lnTo>
                        <a:pt x="1408833" y="1124591"/>
                      </a:lnTo>
                      <a:lnTo>
                        <a:pt x="1402242" y="1124591"/>
                      </a:lnTo>
                      <a:lnTo>
                        <a:pt x="1394382" y="1124591"/>
                      </a:lnTo>
                      <a:close/>
                    </a:path>
                  </a:pathLst>
                </a:custGeom>
                <a:solidFill>
                  <a:srgbClr val="FE8F02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3" name="">
                  <a:extLst>
                    <a:ext uri="{FF2B5EF4-FFF2-40B4-BE49-F238E27FC236}">
                      <a16:creationId xmlns:a16="http://schemas.microsoft.com/office/drawing/2014/main" id="{6D71506C-0B89-455B-89C1-A6F502C60EE2}"/>
                    </a:ext>
                  </a:extLst>
                </p:cNvPr>
                <p:cNvSpPr/>
                <p:nvPr/>
              </p:nvSpPr>
              <p:spPr>
                <a:xfrm>
                  <a:off x="4533855" y="3125210"/>
                  <a:ext cx="3369658" cy="1127698"/>
                </a:xfrm>
                <a:custGeom>
                  <a:avLst/>
                  <a:gdLst>
                    <a:gd name="connsiteX0" fmla="*/ 1394382 w 3369658"/>
                    <a:gd name="connsiteY0" fmla="*/ 1127379 h 1127698"/>
                    <a:gd name="connsiteX1" fmla="*/ 1390411 w 3369658"/>
                    <a:gd name="connsiteY1" fmla="*/ 1127379 h 1127698"/>
                    <a:gd name="connsiteX2" fmla="*/ 1387876 w 3369658"/>
                    <a:gd name="connsiteY2" fmla="*/ 1127379 h 1127698"/>
                    <a:gd name="connsiteX3" fmla="*/ 1382890 w 3369658"/>
                    <a:gd name="connsiteY3" fmla="*/ 1127379 h 1127698"/>
                    <a:gd name="connsiteX4" fmla="*/ 1380693 w 3369658"/>
                    <a:gd name="connsiteY4" fmla="*/ 1127379 h 1127698"/>
                    <a:gd name="connsiteX5" fmla="*/ 1379341 w 3369658"/>
                    <a:gd name="connsiteY5" fmla="*/ 1127379 h 1127698"/>
                    <a:gd name="connsiteX6" fmla="*/ 1378327 w 3369658"/>
                    <a:gd name="connsiteY6" fmla="*/ 1127379 h 1127698"/>
                    <a:gd name="connsiteX7" fmla="*/ 1373426 w 3369658"/>
                    <a:gd name="connsiteY7" fmla="*/ 1126872 h 1127698"/>
                    <a:gd name="connsiteX8" fmla="*/ 1372412 w 3369658"/>
                    <a:gd name="connsiteY8" fmla="*/ 1126872 h 1127698"/>
                    <a:gd name="connsiteX9" fmla="*/ 1371060 w 3369658"/>
                    <a:gd name="connsiteY9" fmla="*/ 1126872 h 1127698"/>
                    <a:gd name="connsiteX10" fmla="*/ 1369031 w 3369658"/>
                    <a:gd name="connsiteY10" fmla="*/ 1126872 h 1127698"/>
                    <a:gd name="connsiteX11" fmla="*/ 1363792 w 3369658"/>
                    <a:gd name="connsiteY11" fmla="*/ 1125943 h 1127698"/>
                    <a:gd name="connsiteX12" fmla="*/ 1362778 w 3369658"/>
                    <a:gd name="connsiteY12" fmla="*/ 1125943 h 1127698"/>
                    <a:gd name="connsiteX13" fmla="*/ 1361342 w 3369658"/>
                    <a:gd name="connsiteY13" fmla="*/ 1125943 h 1127698"/>
                    <a:gd name="connsiteX14" fmla="*/ 1359652 w 3369658"/>
                    <a:gd name="connsiteY14" fmla="*/ 1125943 h 1127698"/>
                    <a:gd name="connsiteX15" fmla="*/ 1353568 w 3369658"/>
                    <a:gd name="connsiteY15" fmla="*/ 1124422 h 1127698"/>
                    <a:gd name="connsiteX16" fmla="*/ 1352469 w 3369658"/>
                    <a:gd name="connsiteY16" fmla="*/ 1124422 h 1127698"/>
                    <a:gd name="connsiteX17" fmla="*/ 1351033 w 3369658"/>
                    <a:gd name="connsiteY17" fmla="*/ 1124422 h 1127698"/>
                    <a:gd name="connsiteX18" fmla="*/ 1350441 w 3369658"/>
                    <a:gd name="connsiteY18" fmla="*/ 1124422 h 1127698"/>
                    <a:gd name="connsiteX19" fmla="*/ 1339540 w 3369658"/>
                    <a:gd name="connsiteY19" fmla="*/ 1120704 h 1127698"/>
                    <a:gd name="connsiteX20" fmla="*/ 1339033 w 3369658"/>
                    <a:gd name="connsiteY20" fmla="*/ 1120704 h 1127698"/>
                    <a:gd name="connsiteX21" fmla="*/ 1335399 w 3369658"/>
                    <a:gd name="connsiteY21" fmla="*/ 1119098 h 1127698"/>
                    <a:gd name="connsiteX22" fmla="*/ 1333540 w 3369658"/>
                    <a:gd name="connsiteY22" fmla="*/ 1118337 h 1127698"/>
                    <a:gd name="connsiteX23" fmla="*/ 1331935 w 3369658"/>
                    <a:gd name="connsiteY23" fmla="*/ 1117661 h 1127698"/>
                    <a:gd name="connsiteX24" fmla="*/ 1324667 w 3369658"/>
                    <a:gd name="connsiteY24" fmla="*/ 1113859 h 1127698"/>
                    <a:gd name="connsiteX25" fmla="*/ -684 w 3369658"/>
                    <a:gd name="connsiteY25" fmla="*/ 347581 h 1127698"/>
                    <a:gd name="connsiteX26" fmla="*/ 1344 w 3369658"/>
                    <a:gd name="connsiteY26" fmla="*/ 343864 h 1127698"/>
                    <a:gd name="connsiteX27" fmla="*/ 1326949 w 3369658"/>
                    <a:gd name="connsiteY27" fmla="*/ 1107098 h 1127698"/>
                    <a:gd name="connsiteX28" fmla="*/ 1333963 w 3369658"/>
                    <a:gd name="connsiteY28" fmla="*/ 1110732 h 1127698"/>
                    <a:gd name="connsiteX29" fmla="*/ 1335399 w 3369658"/>
                    <a:gd name="connsiteY29" fmla="*/ 1111408 h 1127698"/>
                    <a:gd name="connsiteX30" fmla="*/ 1337259 w 3369658"/>
                    <a:gd name="connsiteY30" fmla="*/ 1112253 h 1127698"/>
                    <a:gd name="connsiteX31" fmla="*/ 1340723 w 3369658"/>
                    <a:gd name="connsiteY31" fmla="*/ 1113690 h 1127698"/>
                    <a:gd name="connsiteX32" fmla="*/ 1340723 w 3369658"/>
                    <a:gd name="connsiteY32" fmla="*/ 1115887 h 1127698"/>
                    <a:gd name="connsiteX33" fmla="*/ 1341484 w 3369658"/>
                    <a:gd name="connsiteY33" fmla="*/ 1113859 h 1127698"/>
                    <a:gd name="connsiteX34" fmla="*/ 1351793 w 3369658"/>
                    <a:gd name="connsiteY34" fmla="*/ 1117323 h 1127698"/>
                    <a:gd name="connsiteX35" fmla="*/ 1352300 w 3369658"/>
                    <a:gd name="connsiteY35" fmla="*/ 1117323 h 1127698"/>
                    <a:gd name="connsiteX36" fmla="*/ 1353821 w 3369658"/>
                    <a:gd name="connsiteY36" fmla="*/ 1117323 h 1127698"/>
                    <a:gd name="connsiteX37" fmla="*/ 1355089 w 3369658"/>
                    <a:gd name="connsiteY37" fmla="*/ 1117323 h 1127698"/>
                    <a:gd name="connsiteX38" fmla="*/ 1361004 w 3369658"/>
                    <a:gd name="connsiteY38" fmla="*/ 1118760 h 1127698"/>
                    <a:gd name="connsiteX39" fmla="*/ 1362610 w 3369658"/>
                    <a:gd name="connsiteY39" fmla="*/ 1118760 h 1127698"/>
                    <a:gd name="connsiteX40" fmla="*/ 1363877 w 3369658"/>
                    <a:gd name="connsiteY40" fmla="*/ 1118760 h 1127698"/>
                    <a:gd name="connsiteX41" fmla="*/ 1364975 w 3369658"/>
                    <a:gd name="connsiteY41" fmla="*/ 1118760 h 1127698"/>
                    <a:gd name="connsiteX42" fmla="*/ 1370046 w 3369658"/>
                    <a:gd name="connsiteY42" fmla="*/ 1119605 h 1127698"/>
                    <a:gd name="connsiteX43" fmla="*/ 1374355 w 3369658"/>
                    <a:gd name="connsiteY43" fmla="*/ 1120197 h 1127698"/>
                    <a:gd name="connsiteX44" fmla="*/ 1379172 w 3369658"/>
                    <a:gd name="connsiteY44" fmla="*/ 1120788 h 1127698"/>
                    <a:gd name="connsiteX45" fmla="*/ 1383566 w 3369658"/>
                    <a:gd name="connsiteY45" fmla="*/ 1120788 h 1127698"/>
                    <a:gd name="connsiteX46" fmla="*/ 1388468 w 3369658"/>
                    <a:gd name="connsiteY46" fmla="*/ 1120788 h 1127698"/>
                    <a:gd name="connsiteX47" fmla="*/ 1391932 w 3369658"/>
                    <a:gd name="connsiteY47" fmla="*/ 1120788 h 1127698"/>
                    <a:gd name="connsiteX48" fmla="*/ 1402326 w 3369658"/>
                    <a:gd name="connsiteY48" fmla="*/ 1120788 h 1127698"/>
                    <a:gd name="connsiteX49" fmla="*/ 1408748 w 3369658"/>
                    <a:gd name="connsiteY49" fmla="*/ 1120788 h 1127698"/>
                    <a:gd name="connsiteX50" fmla="*/ 1411368 w 3369658"/>
                    <a:gd name="connsiteY50" fmla="*/ 1120788 h 1127698"/>
                    <a:gd name="connsiteX51" fmla="*/ 1412382 w 3369658"/>
                    <a:gd name="connsiteY51" fmla="*/ 1122732 h 1127698"/>
                    <a:gd name="connsiteX52" fmla="*/ 1412382 w 3369658"/>
                    <a:gd name="connsiteY52" fmla="*/ 1120619 h 1127698"/>
                    <a:gd name="connsiteX53" fmla="*/ 1423283 w 3369658"/>
                    <a:gd name="connsiteY53" fmla="*/ 1119183 h 1127698"/>
                    <a:gd name="connsiteX54" fmla="*/ 1423790 w 3369658"/>
                    <a:gd name="connsiteY54" fmla="*/ 1119183 h 1127698"/>
                    <a:gd name="connsiteX55" fmla="*/ 1425480 w 3369658"/>
                    <a:gd name="connsiteY55" fmla="*/ 1118760 h 1127698"/>
                    <a:gd name="connsiteX56" fmla="*/ 1427424 w 3369658"/>
                    <a:gd name="connsiteY56" fmla="*/ 1118760 h 1127698"/>
                    <a:gd name="connsiteX57" fmla="*/ 1432156 w 3369658"/>
                    <a:gd name="connsiteY57" fmla="*/ 1117746 h 1127698"/>
                    <a:gd name="connsiteX58" fmla="*/ 1434775 w 3369658"/>
                    <a:gd name="connsiteY58" fmla="*/ 1117070 h 1127698"/>
                    <a:gd name="connsiteX59" fmla="*/ 1436803 w 3369658"/>
                    <a:gd name="connsiteY59" fmla="*/ 1116563 h 1127698"/>
                    <a:gd name="connsiteX60" fmla="*/ 1440859 w 3369658"/>
                    <a:gd name="connsiteY60" fmla="*/ 1115380 h 1127698"/>
                    <a:gd name="connsiteX61" fmla="*/ 1441451 w 3369658"/>
                    <a:gd name="connsiteY61" fmla="*/ 1115380 h 1127698"/>
                    <a:gd name="connsiteX62" fmla="*/ 1442719 w 3369658"/>
                    <a:gd name="connsiteY62" fmla="*/ 1114958 h 1127698"/>
                    <a:gd name="connsiteX63" fmla="*/ 1443648 w 3369658"/>
                    <a:gd name="connsiteY63" fmla="*/ 1114958 h 1127698"/>
                    <a:gd name="connsiteX64" fmla="*/ 1451169 w 3369658"/>
                    <a:gd name="connsiteY64" fmla="*/ 1112084 h 1127698"/>
                    <a:gd name="connsiteX65" fmla="*/ 1452014 w 3369658"/>
                    <a:gd name="connsiteY65" fmla="*/ 1112084 h 1127698"/>
                    <a:gd name="connsiteX66" fmla="*/ 1453873 w 3369658"/>
                    <a:gd name="connsiteY66" fmla="*/ 1111239 h 1127698"/>
                    <a:gd name="connsiteX67" fmla="*/ 1462830 w 3369658"/>
                    <a:gd name="connsiteY67" fmla="*/ 1106676 h 1127698"/>
                    <a:gd name="connsiteX68" fmla="*/ 3366861 w 3369658"/>
                    <a:gd name="connsiteY68" fmla="*/ -319 h 1127698"/>
                    <a:gd name="connsiteX69" fmla="*/ 3368974 w 3369658"/>
                    <a:gd name="connsiteY69" fmla="*/ 3399 h 1127698"/>
                    <a:gd name="connsiteX70" fmla="*/ 1464605 w 3369658"/>
                    <a:gd name="connsiteY70" fmla="*/ 1110479 h 1127698"/>
                    <a:gd name="connsiteX71" fmla="*/ 1455225 w 3369658"/>
                    <a:gd name="connsiteY71" fmla="*/ 1115211 h 1127698"/>
                    <a:gd name="connsiteX72" fmla="*/ 1453197 w 3369658"/>
                    <a:gd name="connsiteY72" fmla="*/ 1116056 h 1127698"/>
                    <a:gd name="connsiteX73" fmla="*/ 1452352 w 3369658"/>
                    <a:gd name="connsiteY73" fmla="*/ 1116056 h 1127698"/>
                    <a:gd name="connsiteX74" fmla="*/ 1444577 w 3369658"/>
                    <a:gd name="connsiteY74" fmla="*/ 1119014 h 1127698"/>
                    <a:gd name="connsiteX75" fmla="*/ 1443902 w 3369658"/>
                    <a:gd name="connsiteY75" fmla="*/ 1119014 h 1127698"/>
                    <a:gd name="connsiteX76" fmla="*/ 1442803 w 3369658"/>
                    <a:gd name="connsiteY76" fmla="*/ 1119014 h 1127698"/>
                    <a:gd name="connsiteX77" fmla="*/ 1442127 w 3369658"/>
                    <a:gd name="connsiteY77" fmla="*/ 1119014 h 1127698"/>
                    <a:gd name="connsiteX78" fmla="*/ 1437479 w 3369658"/>
                    <a:gd name="connsiteY78" fmla="*/ 1120365 h 1127698"/>
                    <a:gd name="connsiteX79" fmla="*/ 1435536 w 3369658"/>
                    <a:gd name="connsiteY79" fmla="*/ 1120872 h 1127698"/>
                    <a:gd name="connsiteX80" fmla="*/ 1432747 w 3369658"/>
                    <a:gd name="connsiteY80" fmla="*/ 1121633 h 1127698"/>
                    <a:gd name="connsiteX81" fmla="*/ 1427846 w 3369658"/>
                    <a:gd name="connsiteY81" fmla="*/ 1122647 h 1127698"/>
                    <a:gd name="connsiteX82" fmla="*/ 1425987 w 3369658"/>
                    <a:gd name="connsiteY82" fmla="*/ 1122647 h 1127698"/>
                    <a:gd name="connsiteX83" fmla="*/ 1424128 w 3369658"/>
                    <a:gd name="connsiteY83" fmla="*/ 1123070 h 1127698"/>
                    <a:gd name="connsiteX84" fmla="*/ 1423536 w 3369658"/>
                    <a:gd name="connsiteY84" fmla="*/ 1123070 h 1127698"/>
                    <a:gd name="connsiteX85" fmla="*/ 1412382 w 3369658"/>
                    <a:gd name="connsiteY85" fmla="*/ 1124591 h 1127698"/>
                    <a:gd name="connsiteX86" fmla="*/ 1411537 w 3369658"/>
                    <a:gd name="connsiteY86" fmla="*/ 1124591 h 1127698"/>
                    <a:gd name="connsiteX87" fmla="*/ 1408833 w 3369658"/>
                    <a:gd name="connsiteY87" fmla="*/ 1124591 h 1127698"/>
                    <a:gd name="connsiteX88" fmla="*/ 1402242 w 3369658"/>
                    <a:gd name="connsiteY88" fmla="*/ 1124591 h 1127698"/>
                    <a:gd name="connsiteX89" fmla="*/ 1394382 w 3369658"/>
                    <a:gd name="connsiteY89" fmla="*/ 1124591 h 1127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369658" h="1127698">
                      <a:moveTo>
                        <a:pt x="1394382" y="1127379"/>
                      </a:moveTo>
                      <a:lnTo>
                        <a:pt x="1390411" y="1127379"/>
                      </a:lnTo>
                      <a:lnTo>
                        <a:pt x="1387876" y="1127379"/>
                      </a:lnTo>
                      <a:lnTo>
                        <a:pt x="1382890" y="1127379"/>
                      </a:lnTo>
                      <a:lnTo>
                        <a:pt x="1380693" y="1127379"/>
                      </a:lnTo>
                      <a:lnTo>
                        <a:pt x="1379341" y="1127379"/>
                      </a:lnTo>
                      <a:lnTo>
                        <a:pt x="1378327" y="1127379"/>
                      </a:lnTo>
                      <a:lnTo>
                        <a:pt x="1373426" y="1126872"/>
                      </a:lnTo>
                      <a:lnTo>
                        <a:pt x="1372412" y="1126872"/>
                      </a:lnTo>
                      <a:lnTo>
                        <a:pt x="1371060" y="1126872"/>
                      </a:lnTo>
                      <a:lnTo>
                        <a:pt x="1369031" y="1126872"/>
                      </a:lnTo>
                      <a:lnTo>
                        <a:pt x="1363792" y="1125943"/>
                      </a:lnTo>
                      <a:lnTo>
                        <a:pt x="1362778" y="1125943"/>
                      </a:lnTo>
                      <a:lnTo>
                        <a:pt x="1361342" y="1125943"/>
                      </a:lnTo>
                      <a:lnTo>
                        <a:pt x="1359652" y="1125943"/>
                      </a:lnTo>
                      <a:lnTo>
                        <a:pt x="1353568" y="1124422"/>
                      </a:lnTo>
                      <a:lnTo>
                        <a:pt x="1352469" y="1124422"/>
                      </a:lnTo>
                      <a:lnTo>
                        <a:pt x="1351033" y="1124422"/>
                      </a:lnTo>
                      <a:lnTo>
                        <a:pt x="1350441" y="1124422"/>
                      </a:lnTo>
                      <a:cubicBezTo>
                        <a:pt x="1346300" y="1123154"/>
                        <a:pt x="1342836" y="1121971"/>
                        <a:pt x="1339540" y="1120704"/>
                      </a:cubicBezTo>
                      <a:lnTo>
                        <a:pt x="1339033" y="1120704"/>
                      </a:lnTo>
                      <a:lnTo>
                        <a:pt x="1335399" y="1119098"/>
                      </a:lnTo>
                      <a:lnTo>
                        <a:pt x="1333540" y="1118337"/>
                      </a:lnTo>
                      <a:lnTo>
                        <a:pt x="1331935" y="1117661"/>
                      </a:lnTo>
                      <a:cubicBezTo>
                        <a:pt x="1329484" y="1116394"/>
                        <a:pt x="1327033" y="1115211"/>
                        <a:pt x="1324667" y="1113859"/>
                      </a:cubicBezTo>
                      <a:lnTo>
                        <a:pt x="-684" y="347581"/>
                      </a:lnTo>
                      <a:lnTo>
                        <a:pt x="1344" y="343864"/>
                      </a:lnTo>
                      <a:lnTo>
                        <a:pt x="1326949" y="1107098"/>
                      </a:lnTo>
                      <a:cubicBezTo>
                        <a:pt x="1329214" y="1108442"/>
                        <a:pt x="1331554" y="1109659"/>
                        <a:pt x="1333963" y="1110732"/>
                      </a:cubicBezTo>
                      <a:lnTo>
                        <a:pt x="1335399" y="1111408"/>
                      </a:lnTo>
                      <a:lnTo>
                        <a:pt x="1337259" y="1112253"/>
                      </a:lnTo>
                      <a:lnTo>
                        <a:pt x="1340723" y="1113690"/>
                      </a:lnTo>
                      <a:lnTo>
                        <a:pt x="1340723" y="1115887"/>
                      </a:lnTo>
                      <a:lnTo>
                        <a:pt x="1341484" y="1113859"/>
                      </a:lnTo>
                      <a:cubicBezTo>
                        <a:pt x="1344855" y="1115202"/>
                        <a:pt x="1348294" y="1116360"/>
                        <a:pt x="1351793" y="1117323"/>
                      </a:cubicBezTo>
                      <a:lnTo>
                        <a:pt x="1352300" y="1117323"/>
                      </a:lnTo>
                      <a:lnTo>
                        <a:pt x="1353821" y="1117323"/>
                      </a:lnTo>
                      <a:lnTo>
                        <a:pt x="1355089" y="1117323"/>
                      </a:lnTo>
                      <a:lnTo>
                        <a:pt x="1361004" y="1118760"/>
                      </a:lnTo>
                      <a:lnTo>
                        <a:pt x="1362610" y="1118760"/>
                      </a:lnTo>
                      <a:lnTo>
                        <a:pt x="1363877" y="1118760"/>
                      </a:lnTo>
                      <a:lnTo>
                        <a:pt x="1364975" y="1118760"/>
                      </a:lnTo>
                      <a:lnTo>
                        <a:pt x="1370046" y="1119605"/>
                      </a:lnTo>
                      <a:lnTo>
                        <a:pt x="1374355" y="1120197"/>
                      </a:lnTo>
                      <a:lnTo>
                        <a:pt x="1379172" y="1120788"/>
                      </a:lnTo>
                      <a:lnTo>
                        <a:pt x="1383566" y="1120788"/>
                      </a:lnTo>
                      <a:lnTo>
                        <a:pt x="1388468" y="1120788"/>
                      </a:lnTo>
                      <a:lnTo>
                        <a:pt x="1391932" y="1120788"/>
                      </a:lnTo>
                      <a:lnTo>
                        <a:pt x="1402326" y="1120788"/>
                      </a:lnTo>
                      <a:lnTo>
                        <a:pt x="1408748" y="1120788"/>
                      </a:lnTo>
                      <a:lnTo>
                        <a:pt x="1411368" y="1120788"/>
                      </a:lnTo>
                      <a:lnTo>
                        <a:pt x="1412382" y="1122732"/>
                      </a:lnTo>
                      <a:lnTo>
                        <a:pt x="1412382" y="1120619"/>
                      </a:lnTo>
                      <a:cubicBezTo>
                        <a:pt x="1416184" y="1120619"/>
                        <a:pt x="1419818" y="1119774"/>
                        <a:pt x="1423283" y="1119183"/>
                      </a:cubicBezTo>
                      <a:lnTo>
                        <a:pt x="1423790" y="1119183"/>
                      </a:lnTo>
                      <a:lnTo>
                        <a:pt x="1425480" y="1118760"/>
                      </a:lnTo>
                      <a:lnTo>
                        <a:pt x="1427424" y="1118760"/>
                      </a:lnTo>
                      <a:cubicBezTo>
                        <a:pt x="1429020" y="1118515"/>
                        <a:pt x="1430601" y="1118177"/>
                        <a:pt x="1432156" y="1117746"/>
                      </a:cubicBezTo>
                      <a:lnTo>
                        <a:pt x="1434775" y="1117070"/>
                      </a:lnTo>
                      <a:lnTo>
                        <a:pt x="1436803" y="1116563"/>
                      </a:lnTo>
                      <a:lnTo>
                        <a:pt x="1440859" y="1115380"/>
                      </a:lnTo>
                      <a:lnTo>
                        <a:pt x="1441451" y="1115380"/>
                      </a:lnTo>
                      <a:lnTo>
                        <a:pt x="1442719" y="1114958"/>
                      </a:lnTo>
                      <a:lnTo>
                        <a:pt x="1443648" y="1114958"/>
                      </a:lnTo>
                      <a:lnTo>
                        <a:pt x="1451169" y="1112084"/>
                      </a:lnTo>
                      <a:lnTo>
                        <a:pt x="1452014" y="1112084"/>
                      </a:lnTo>
                      <a:lnTo>
                        <a:pt x="1453873" y="1111239"/>
                      </a:lnTo>
                      <a:cubicBezTo>
                        <a:pt x="1456949" y="1109912"/>
                        <a:pt x="1459941" y="1108383"/>
                        <a:pt x="1462830" y="1106676"/>
                      </a:cubicBezTo>
                      <a:lnTo>
                        <a:pt x="3366861" y="-319"/>
                      </a:lnTo>
                      <a:lnTo>
                        <a:pt x="3368974" y="3399"/>
                      </a:lnTo>
                      <a:lnTo>
                        <a:pt x="1464605" y="1110479"/>
                      </a:lnTo>
                      <a:cubicBezTo>
                        <a:pt x="1461901" y="1112000"/>
                        <a:pt x="1458943" y="1113521"/>
                        <a:pt x="1455225" y="1115211"/>
                      </a:cubicBezTo>
                      <a:lnTo>
                        <a:pt x="1453197" y="1116056"/>
                      </a:lnTo>
                      <a:lnTo>
                        <a:pt x="1452352" y="1116056"/>
                      </a:lnTo>
                      <a:cubicBezTo>
                        <a:pt x="1449817" y="1117154"/>
                        <a:pt x="1447197" y="1118084"/>
                        <a:pt x="1444577" y="1119014"/>
                      </a:cubicBezTo>
                      <a:lnTo>
                        <a:pt x="1443902" y="1119014"/>
                      </a:lnTo>
                      <a:lnTo>
                        <a:pt x="1442803" y="1119014"/>
                      </a:lnTo>
                      <a:lnTo>
                        <a:pt x="1442127" y="1119014"/>
                      </a:lnTo>
                      <a:lnTo>
                        <a:pt x="1437479" y="1120365"/>
                      </a:lnTo>
                      <a:lnTo>
                        <a:pt x="1435536" y="1120872"/>
                      </a:lnTo>
                      <a:lnTo>
                        <a:pt x="1432747" y="1121633"/>
                      </a:lnTo>
                      <a:cubicBezTo>
                        <a:pt x="1431142" y="1121633"/>
                        <a:pt x="1429536" y="1122309"/>
                        <a:pt x="1427846" y="1122647"/>
                      </a:cubicBezTo>
                      <a:lnTo>
                        <a:pt x="1425987" y="1122647"/>
                      </a:lnTo>
                      <a:lnTo>
                        <a:pt x="1424128" y="1123070"/>
                      </a:lnTo>
                      <a:lnTo>
                        <a:pt x="1423536" y="1123070"/>
                      </a:lnTo>
                      <a:cubicBezTo>
                        <a:pt x="1419987" y="1123636"/>
                        <a:pt x="1416269" y="1124143"/>
                        <a:pt x="1412382" y="1124591"/>
                      </a:cubicBezTo>
                      <a:lnTo>
                        <a:pt x="1411537" y="1124591"/>
                      </a:lnTo>
                      <a:lnTo>
                        <a:pt x="1408833" y="1124591"/>
                      </a:lnTo>
                      <a:lnTo>
                        <a:pt x="1402242" y="1124591"/>
                      </a:lnTo>
                      <a:lnTo>
                        <a:pt x="1394382" y="1124591"/>
                      </a:lnTo>
                      <a:close/>
                    </a:path>
                  </a:pathLst>
                </a:custGeom>
                <a:solidFill>
                  <a:srgbClr val="FE8F02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4" name="">
                  <a:extLst>
                    <a:ext uri="{FF2B5EF4-FFF2-40B4-BE49-F238E27FC236}">
                      <a16:creationId xmlns:a16="http://schemas.microsoft.com/office/drawing/2014/main" id="{CE62347C-3AE8-4DB7-9505-28C833D9EE3F}"/>
                    </a:ext>
                  </a:extLst>
                </p:cNvPr>
                <p:cNvSpPr/>
                <p:nvPr/>
              </p:nvSpPr>
              <p:spPr>
                <a:xfrm>
                  <a:off x="4533855" y="3175912"/>
                  <a:ext cx="3369658" cy="1127698"/>
                </a:xfrm>
                <a:custGeom>
                  <a:avLst/>
                  <a:gdLst>
                    <a:gd name="connsiteX0" fmla="*/ 1394382 w 3369658"/>
                    <a:gd name="connsiteY0" fmla="*/ 1127379 h 1127698"/>
                    <a:gd name="connsiteX1" fmla="*/ 1390411 w 3369658"/>
                    <a:gd name="connsiteY1" fmla="*/ 1127379 h 1127698"/>
                    <a:gd name="connsiteX2" fmla="*/ 1387876 w 3369658"/>
                    <a:gd name="connsiteY2" fmla="*/ 1127379 h 1127698"/>
                    <a:gd name="connsiteX3" fmla="*/ 1382890 w 3369658"/>
                    <a:gd name="connsiteY3" fmla="*/ 1127379 h 1127698"/>
                    <a:gd name="connsiteX4" fmla="*/ 1380693 w 3369658"/>
                    <a:gd name="connsiteY4" fmla="*/ 1127379 h 1127698"/>
                    <a:gd name="connsiteX5" fmla="*/ 1379341 w 3369658"/>
                    <a:gd name="connsiteY5" fmla="*/ 1127379 h 1127698"/>
                    <a:gd name="connsiteX6" fmla="*/ 1378327 w 3369658"/>
                    <a:gd name="connsiteY6" fmla="*/ 1127379 h 1127698"/>
                    <a:gd name="connsiteX7" fmla="*/ 1373426 w 3369658"/>
                    <a:gd name="connsiteY7" fmla="*/ 1126872 h 1127698"/>
                    <a:gd name="connsiteX8" fmla="*/ 1372412 w 3369658"/>
                    <a:gd name="connsiteY8" fmla="*/ 1126872 h 1127698"/>
                    <a:gd name="connsiteX9" fmla="*/ 1371060 w 3369658"/>
                    <a:gd name="connsiteY9" fmla="*/ 1126872 h 1127698"/>
                    <a:gd name="connsiteX10" fmla="*/ 1369031 w 3369658"/>
                    <a:gd name="connsiteY10" fmla="*/ 1126872 h 1127698"/>
                    <a:gd name="connsiteX11" fmla="*/ 1363792 w 3369658"/>
                    <a:gd name="connsiteY11" fmla="*/ 1125943 h 1127698"/>
                    <a:gd name="connsiteX12" fmla="*/ 1362778 w 3369658"/>
                    <a:gd name="connsiteY12" fmla="*/ 1125943 h 1127698"/>
                    <a:gd name="connsiteX13" fmla="*/ 1361342 w 3369658"/>
                    <a:gd name="connsiteY13" fmla="*/ 1125943 h 1127698"/>
                    <a:gd name="connsiteX14" fmla="*/ 1359652 w 3369658"/>
                    <a:gd name="connsiteY14" fmla="*/ 1125943 h 1127698"/>
                    <a:gd name="connsiteX15" fmla="*/ 1353568 w 3369658"/>
                    <a:gd name="connsiteY15" fmla="*/ 1124422 h 1127698"/>
                    <a:gd name="connsiteX16" fmla="*/ 1352469 w 3369658"/>
                    <a:gd name="connsiteY16" fmla="*/ 1124422 h 1127698"/>
                    <a:gd name="connsiteX17" fmla="*/ 1351033 w 3369658"/>
                    <a:gd name="connsiteY17" fmla="*/ 1124422 h 1127698"/>
                    <a:gd name="connsiteX18" fmla="*/ 1350441 w 3369658"/>
                    <a:gd name="connsiteY18" fmla="*/ 1124422 h 1127698"/>
                    <a:gd name="connsiteX19" fmla="*/ 1339540 w 3369658"/>
                    <a:gd name="connsiteY19" fmla="*/ 1120704 h 1127698"/>
                    <a:gd name="connsiteX20" fmla="*/ 1339033 w 3369658"/>
                    <a:gd name="connsiteY20" fmla="*/ 1120704 h 1127698"/>
                    <a:gd name="connsiteX21" fmla="*/ 1335399 w 3369658"/>
                    <a:gd name="connsiteY21" fmla="*/ 1119098 h 1127698"/>
                    <a:gd name="connsiteX22" fmla="*/ 1333540 w 3369658"/>
                    <a:gd name="connsiteY22" fmla="*/ 1118337 h 1127698"/>
                    <a:gd name="connsiteX23" fmla="*/ 1331935 w 3369658"/>
                    <a:gd name="connsiteY23" fmla="*/ 1117661 h 1127698"/>
                    <a:gd name="connsiteX24" fmla="*/ 1324667 w 3369658"/>
                    <a:gd name="connsiteY24" fmla="*/ 1113859 h 1127698"/>
                    <a:gd name="connsiteX25" fmla="*/ -684 w 3369658"/>
                    <a:gd name="connsiteY25" fmla="*/ 347581 h 1127698"/>
                    <a:gd name="connsiteX26" fmla="*/ 1344 w 3369658"/>
                    <a:gd name="connsiteY26" fmla="*/ 343864 h 1127698"/>
                    <a:gd name="connsiteX27" fmla="*/ 1326949 w 3369658"/>
                    <a:gd name="connsiteY27" fmla="*/ 1107098 h 1127698"/>
                    <a:gd name="connsiteX28" fmla="*/ 1333963 w 3369658"/>
                    <a:gd name="connsiteY28" fmla="*/ 1110732 h 1127698"/>
                    <a:gd name="connsiteX29" fmla="*/ 1335399 w 3369658"/>
                    <a:gd name="connsiteY29" fmla="*/ 1111408 h 1127698"/>
                    <a:gd name="connsiteX30" fmla="*/ 1337259 w 3369658"/>
                    <a:gd name="connsiteY30" fmla="*/ 1112253 h 1127698"/>
                    <a:gd name="connsiteX31" fmla="*/ 1340723 w 3369658"/>
                    <a:gd name="connsiteY31" fmla="*/ 1113690 h 1127698"/>
                    <a:gd name="connsiteX32" fmla="*/ 1340723 w 3369658"/>
                    <a:gd name="connsiteY32" fmla="*/ 1115887 h 1127698"/>
                    <a:gd name="connsiteX33" fmla="*/ 1341484 w 3369658"/>
                    <a:gd name="connsiteY33" fmla="*/ 1113859 h 1127698"/>
                    <a:gd name="connsiteX34" fmla="*/ 1351793 w 3369658"/>
                    <a:gd name="connsiteY34" fmla="*/ 1117323 h 1127698"/>
                    <a:gd name="connsiteX35" fmla="*/ 1352300 w 3369658"/>
                    <a:gd name="connsiteY35" fmla="*/ 1117323 h 1127698"/>
                    <a:gd name="connsiteX36" fmla="*/ 1353821 w 3369658"/>
                    <a:gd name="connsiteY36" fmla="*/ 1117323 h 1127698"/>
                    <a:gd name="connsiteX37" fmla="*/ 1355089 w 3369658"/>
                    <a:gd name="connsiteY37" fmla="*/ 1117323 h 1127698"/>
                    <a:gd name="connsiteX38" fmla="*/ 1361004 w 3369658"/>
                    <a:gd name="connsiteY38" fmla="*/ 1118760 h 1127698"/>
                    <a:gd name="connsiteX39" fmla="*/ 1362610 w 3369658"/>
                    <a:gd name="connsiteY39" fmla="*/ 1118760 h 1127698"/>
                    <a:gd name="connsiteX40" fmla="*/ 1363877 w 3369658"/>
                    <a:gd name="connsiteY40" fmla="*/ 1118760 h 1127698"/>
                    <a:gd name="connsiteX41" fmla="*/ 1364975 w 3369658"/>
                    <a:gd name="connsiteY41" fmla="*/ 1118760 h 1127698"/>
                    <a:gd name="connsiteX42" fmla="*/ 1370046 w 3369658"/>
                    <a:gd name="connsiteY42" fmla="*/ 1119605 h 1127698"/>
                    <a:gd name="connsiteX43" fmla="*/ 1374355 w 3369658"/>
                    <a:gd name="connsiteY43" fmla="*/ 1120197 h 1127698"/>
                    <a:gd name="connsiteX44" fmla="*/ 1379172 w 3369658"/>
                    <a:gd name="connsiteY44" fmla="*/ 1120788 h 1127698"/>
                    <a:gd name="connsiteX45" fmla="*/ 1383566 w 3369658"/>
                    <a:gd name="connsiteY45" fmla="*/ 1120788 h 1127698"/>
                    <a:gd name="connsiteX46" fmla="*/ 1388468 w 3369658"/>
                    <a:gd name="connsiteY46" fmla="*/ 1120788 h 1127698"/>
                    <a:gd name="connsiteX47" fmla="*/ 1391932 w 3369658"/>
                    <a:gd name="connsiteY47" fmla="*/ 1120788 h 1127698"/>
                    <a:gd name="connsiteX48" fmla="*/ 1402326 w 3369658"/>
                    <a:gd name="connsiteY48" fmla="*/ 1120788 h 1127698"/>
                    <a:gd name="connsiteX49" fmla="*/ 1408748 w 3369658"/>
                    <a:gd name="connsiteY49" fmla="*/ 1120788 h 1127698"/>
                    <a:gd name="connsiteX50" fmla="*/ 1411368 w 3369658"/>
                    <a:gd name="connsiteY50" fmla="*/ 1120788 h 1127698"/>
                    <a:gd name="connsiteX51" fmla="*/ 1412382 w 3369658"/>
                    <a:gd name="connsiteY51" fmla="*/ 1122732 h 1127698"/>
                    <a:gd name="connsiteX52" fmla="*/ 1412382 w 3369658"/>
                    <a:gd name="connsiteY52" fmla="*/ 1120619 h 1127698"/>
                    <a:gd name="connsiteX53" fmla="*/ 1423283 w 3369658"/>
                    <a:gd name="connsiteY53" fmla="*/ 1119183 h 1127698"/>
                    <a:gd name="connsiteX54" fmla="*/ 1423790 w 3369658"/>
                    <a:gd name="connsiteY54" fmla="*/ 1119183 h 1127698"/>
                    <a:gd name="connsiteX55" fmla="*/ 1425480 w 3369658"/>
                    <a:gd name="connsiteY55" fmla="*/ 1118760 h 1127698"/>
                    <a:gd name="connsiteX56" fmla="*/ 1427424 w 3369658"/>
                    <a:gd name="connsiteY56" fmla="*/ 1118760 h 1127698"/>
                    <a:gd name="connsiteX57" fmla="*/ 1432156 w 3369658"/>
                    <a:gd name="connsiteY57" fmla="*/ 1117746 h 1127698"/>
                    <a:gd name="connsiteX58" fmla="*/ 1434775 w 3369658"/>
                    <a:gd name="connsiteY58" fmla="*/ 1117070 h 1127698"/>
                    <a:gd name="connsiteX59" fmla="*/ 1436803 w 3369658"/>
                    <a:gd name="connsiteY59" fmla="*/ 1116563 h 1127698"/>
                    <a:gd name="connsiteX60" fmla="*/ 1440859 w 3369658"/>
                    <a:gd name="connsiteY60" fmla="*/ 1115380 h 1127698"/>
                    <a:gd name="connsiteX61" fmla="*/ 1441451 w 3369658"/>
                    <a:gd name="connsiteY61" fmla="*/ 1115380 h 1127698"/>
                    <a:gd name="connsiteX62" fmla="*/ 1442719 w 3369658"/>
                    <a:gd name="connsiteY62" fmla="*/ 1114958 h 1127698"/>
                    <a:gd name="connsiteX63" fmla="*/ 1443648 w 3369658"/>
                    <a:gd name="connsiteY63" fmla="*/ 1114958 h 1127698"/>
                    <a:gd name="connsiteX64" fmla="*/ 1451169 w 3369658"/>
                    <a:gd name="connsiteY64" fmla="*/ 1112084 h 1127698"/>
                    <a:gd name="connsiteX65" fmla="*/ 1452014 w 3369658"/>
                    <a:gd name="connsiteY65" fmla="*/ 1112084 h 1127698"/>
                    <a:gd name="connsiteX66" fmla="*/ 1453873 w 3369658"/>
                    <a:gd name="connsiteY66" fmla="*/ 1111239 h 1127698"/>
                    <a:gd name="connsiteX67" fmla="*/ 1462830 w 3369658"/>
                    <a:gd name="connsiteY67" fmla="*/ 1106676 h 1127698"/>
                    <a:gd name="connsiteX68" fmla="*/ 3366861 w 3369658"/>
                    <a:gd name="connsiteY68" fmla="*/ -319 h 1127698"/>
                    <a:gd name="connsiteX69" fmla="*/ 3368974 w 3369658"/>
                    <a:gd name="connsiteY69" fmla="*/ 3399 h 1127698"/>
                    <a:gd name="connsiteX70" fmla="*/ 1464605 w 3369658"/>
                    <a:gd name="connsiteY70" fmla="*/ 1110479 h 1127698"/>
                    <a:gd name="connsiteX71" fmla="*/ 1455225 w 3369658"/>
                    <a:gd name="connsiteY71" fmla="*/ 1115211 h 1127698"/>
                    <a:gd name="connsiteX72" fmla="*/ 1453197 w 3369658"/>
                    <a:gd name="connsiteY72" fmla="*/ 1116056 h 1127698"/>
                    <a:gd name="connsiteX73" fmla="*/ 1452352 w 3369658"/>
                    <a:gd name="connsiteY73" fmla="*/ 1116056 h 1127698"/>
                    <a:gd name="connsiteX74" fmla="*/ 1444577 w 3369658"/>
                    <a:gd name="connsiteY74" fmla="*/ 1119014 h 1127698"/>
                    <a:gd name="connsiteX75" fmla="*/ 1443902 w 3369658"/>
                    <a:gd name="connsiteY75" fmla="*/ 1119014 h 1127698"/>
                    <a:gd name="connsiteX76" fmla="*/ 1442803 w 3369658"/>
                    <a:gd name="connsiteY76" fmla="*/ 1119014 h 1127698"/>
                    <a:gd name="connsiteX77" fmla="*/ 1442127 w 3369658"/>
                    <a:gd name="connsiteY77" fmla="*/ 1119014 h 1127698"/>
                    <a:gd name="connsiteX78" fmla="*/ 1437479 w 3369658"/>
                    <a:gd name="connsiteY78" fmla="*/ 1120365 h 1127698"/>
                    <a:gd name="connsiteX79" fmla="*/ 1435536 w 3369658"/>
                    <a:gd name="connsiteY79" fmla="*/ 1120872 h 1127698"/>
                    <a:gd name="connsiteX80" fmla="*/ 1432747 w 3369658"/>
                    <a:gd name="connsiteY80" fmla="*/ 1121633 h 1127698"/>
                    <a:gd name="connsiteX81" fmla="*/ 1427846 w 3369658"/>
                    <a:gd name="connsiteY81" fmla="*/ 1122647 h 1127698"/>
                    <a:gd name="connsiteX82" fmla="*/ 1425987 w 3369658"/>
                    <a:gd name="connsiteY82" fmla="*/ 1122647 h 1127698"/>
                    <a:gd name="connsiteX83" fmla="*/ 1424128 w 3369658"/>
                    <a:gd name="connsiteY83" fmla="*/ 1123070 h 1127698"/>
                    <a:gd name="connsiteX84" fmla="*/ 1423536 w 3369658"/>
                    <a:gd name="connsiteY84" fmla="*/ 1123070 h 1127698"/>
                    <a:gd name="connsiteX85" fmla="*/ 1412382 w 3369658"/>
                    <a:gd name="connsiteY85" fmla="*/ 1124591 h 1127698"/>
                    <a:gd name="connsiteX86" fmla="*/ 1411537 w 3369658"/>
                    <a:gd name="connsiteY86" fmla="*/ 1124591 h 1127698"/>
                    <a:gd name="connsiteX87" fmla="*/ 1408833 w 3369658"/>
                    <a:gd name="connsiteY87" fmla="*/ 1124591 h 1127698"/>
                    <a:gd name="connsiteX88" fmla="*/ 1402242 w 3369658"/>
                    <a:gd name="connsiteY88" fmla="*/ 1124591 h 1127698"/>
                    <a:gd name="connsiteX89" fmla="*/ 1394382 w 3369658"/>
                    <a:gd name="connsiteY89" fmla="*/ 1124591 h 1127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369658" h="1127698">
                      <a:moveTo>
                        <a:pt x="1394382" y="1127379"/>
                      </a:moveTo>
                      <a:lnTo>
                        <a:pt x="1390411" y="1127379"/>
                      </a:lnTo>
                      <a:lnTo>
                        <a:pt x="1387876" y="1127379"/>
                      </a:lnTo>
                      <a:lnTo>
                        <a:pt x="1382890" y="1127379"/>
                      </a:lnTo>
                      <a:lnTo>
                        <a:pt x="1380693" y="1127379"/>
                      </a:lnTo>
                      <a:lnTo>
                        <a:pt x="1379341" y="1127379"/>
                      </a:lnTo>
                      <a:lnTo>
                        <a:pt x="1378327" y="1127379"/>
                      </a:lnTo>
                      <a:lnTo>
                        <a:pt x="1373426" y="1126872"/>
                      </a:lnTo>
                      <a:lnTo>
                        <a:pt x="1372412" y="1126872"/>
                      </a:lnTo>
                      <a:lnTo>
                        <a:pt x="1371060" y="1126872"/>
                      </a:lnTo>
                      <a:lnTo>
                        <a:pt x="1369031" y="1126872"/>
                      </a:lnTo>
                      <a:lnTo>
                        <a:pt x="1363792" y="1125943"/>
                      </a:lnTo>
                      <a:lnTo>
                        <a:pt x="1362778" y="1125943"/>
                      </a:lnTo>
                      <a:lnTo>
                        <a:pt x="1361342" y="1125943"/>
                      </a:lnTo>
                      <a:lnTo>
                        <a:pt x="1359652" y="1125943"/>
                      </a:lnTo>
                      <a:lnTo>
                        <a:pt x="1353568" y="1124422"/>
                      </a:lnTo>
                      <a:lnTo>
                        <a:pt x="1352469" y="1124422"/>
                      </a:lnTo>
                      <a:lnTo>
                        <a:pt x="1351033" y="1124422"/>
                      </a:lnTo>
                      <a:lnTo>
                        <a:pt x="1350441" y="1124422"/>
                      </a:lnTo>
                      <a:cubicBezTo>
                        <a:pt x="1346300" y="1123154"/>
                        <a:pt x="1342836" y="1121971"/>
                        <a:pt x="1339540" y="1120704"/>
                      </a:cubicBezTo>
                      <a:lnTo>
                        <a:pt x="1339033" y="1120704"/>
                      </a:lnTo>
                      <a:lnTo>
                        <a:pt x="1335399" y="1119098"/>
                      </a:lnTo>
                      <a:lnTo>
                        <a:pt x="1333540" y="1118337"/>
                      </a:lnTo>
                      <a:lnTo>
                        <a:pt x="1331935" y="1117661"/>
                      </a:lnTo>
                      <a:cubicBezTo>
                        <a:pt x="1329484" y="1116394"/>
                        <a:pt x="1327033" y="1115211"/>
                        <a:pt x="1324667" y="1113859"/>
                      </a:cubicBezTo>
                      <a:lnTo>
                        <a:pt x="-684" y="347581"/>
                      </a:lnTo>
                      <a:lnTo>
                        <a:pt x="1344" y="343864"/>
                      </a:lnTo>
                      <a:lnTo>
                        <a:pt x="1326949" y="1107098"/>
                      </a:lnTo>
                      <a:cubicBezTo>
                        <a:pt x="1329214" y="1108442"/>
                        <a:pt x="1331554" y="1109659"/>
                        <a:pt x="1333963" y="1110732"/>
                      </a:cubicBezTo>
                      <a:lnTo>
                        <a:pt x="1335399" y="1111408"/>
                      </a:lnTo>
                      <a:lnTo>
                        <a:pt x="1337259" y="1112253"/>
                      </a:lnTo>
                      <a:lnTo>
                        <a:pt x="1340723" y="1113690"/>
                      </a:lnTo>
                      <a:lnTo>
                        <a:pt x="1340723" y="1115887"/>
                      </a:lnTo>
                      <a:lnTo>
                        <a:pt x="1341484" y="1113859"/>
                      </a:lnTo>
                      <a:cubicBezTo>
                        <a:pt x="1344855" y="1115202"/>
                        <a:pt x="1348294" y="1116360"/>
                        <a:pt x="1351793" y="1117323"/>
                      </a:cubicBezTo>
                      <a:lnTo>
                        <a:pt x="1352300" y="1117323"/>
                      </a:lnTo>
                      <a:lnTo>
                        <a:pt x="1353821" y="1117323"/>
                      </a:lnTo>
                      <a:lnTo>
                        <a:pt x="1355089" y="1117323"/>
                      </a:lnTo>
                      <a:lnTo>
                        <a:pt x="1361004" y="1118760"/>
                      </a:lnTo>
                      <a:lnTo>
                        <a:pt x="1362610" y="1118760"/>
                      </a:lnTo>
                      <a:lnTo>
                        <a:pt x="1363877" y="1118760"/>
                      </a:lnTo>
                      <a:lnTo>
                        <a:pt x="1364975" y="1118760"/>
                      </a:lnTo>
                      <a:lnTo>
                        <a:pt x="1370046" y="1119605"/>
                      </a:lnTo>
                      <a:lnTo>
                        <a:pt x="1374355" y="1120197"/>
                      </a:lnTo>
                      <a:lnTo>
                        <a:pt x="1379172" y="1120788"/>
                      </a:lnTo>
                      <a:lnTo>
                        <a:pt x="1383566" y="1120788"/>
                      </a:lnTo>
                      <a:lnTo>
                        <a:pt x="1388468" y="1120788"/>
                      </a:lnTo>
                      <a:lnTo>
                        <a:pt x="1391932" y="1120788"/>
                      </a:lnTo>
                      <a:lnTo>
                        <a:pt x="1402326" y="1120788"/>
                      </a:lnTo>
                      <a:lnTo>
                        <a:pt x="1408748" y="1120788"/>
                      </a:lnTo>
                      <a:lnTo>
                        <a:pt x="1411368" y="1120788"/>
                      </a:lnTo>
                      <a:lnTo>
                        <a:pt x="1412382" y="1122732"/>
                      </a:lnTo>
                      <a:lnTo>
                        <a:pt x="1412382" y="1120619"/>
                      </a:lnTo>
                      <a:cubicBezTo>
                        <a:pt x="1416184" y="1120619"/>
                        <a:pt x="1419818" y="1119774"/>
                        <a:pt x="1423283" y="1119183"/>
                      </a:cubicBezTo>
                      <a:lnTo>
                        <a:pt x="1423790" y="1119183"/>
                      </a:lnTo>
                      <a:lnTo>
                        <a:pt x="1425480" y="1118760"/>
                      </a:lnTo>
                      <a:lnTo>
                        <a:pt x="1427424" y="1118760"/>
                      </a:lnTo>
                      <a:cubicBezTo>
                        <a:pt x="1429020" y="1118515"/>
                        <a:pt x="1430601" y="1118177"/>
                        <a:pt x="1432156" y="1117746"/>
                      </a:cubicBezTo>
                      <a:lnTo>
                        <a:pt x="1434775" y="1117070"/>
                      </a:lnTo>
                      <a:lnTo>
                        <a:pt x="1436803" y="1116563"/>
                      </a:lnTo>
                      <a:lnTo>
                        <a:pt x="1440859" y="1115380"/>
                      </a:lnTo>
                      <a:lnTo>
                        <a:pt x="1441451" y="1115380"/>
                      </a:lnTo>
                      <a:lnTo>
                        <a:pt x="1442719" y="1114958"/>
                      </a:lnTo>
                      <a:lnTo>
                        <a:pt x="1443648" y="1114958"/>
                      </a:lnTo>
                      <a:lnTo>
                        <a:pt x="1451169" y="1112084"/>
                      </a:lnTo>
                      <a:lnTo>
                        <a:pt x="1452014" y="1112084"/>
                      </a:lnTo>
                      <a:lnTo>
                        <a:pt x="1453873" y="1111239"/>
                      </a:lnTo>
                      <a:cubicBezTo>
                        <a:pt x="1456949" y="1109912"/>
                        <a:pt x="1459941" y="1108383"/>
                        <a:pt x="1462830" y="1106676"/>
                      </a:cubicBezTo>
                      <a:lnTo>
                        <a:pt x="3366861" y="-319"/>
                      </a:lnTo>
                      <a:lnTo>
                        <a:pt x="3368974" y="3399"/>
                      </a:lnTo>
                      <a:lnTo>
                        <a:pt x="1464605" y="1110479"/>
                      </a:lnTo>
                      <a:cubicBezTo>
                        <a:pt x="1461901" y="1112000"/>
                        <a:pt x="1458943" y="1113521"/>
                        <a:pt x="1455225" y="1115211"/>
                      </a:cubicBezTo>
                      <a:lnTo>
                        <a:pt x="1453197" y="1116056"/>
                      </a:lnTo>
                      <a:lnTo>
                        <a:pt x="1452352" y="1116056"/>
                      </a:lnTo>
                      <a:cubicBezTo>
                        <a:pt x="1449817" y="1117154"/>
                        <a:pt x="1447197" y="1118084"/>
                        <a:pt x="1444577" y="1119014"/>
                      </a:cubicBezTo>
                      <a:lnTo>
                        <a:pt x="1443902" y="1119014"/>
                      </a:lnTo>
                      <a:lnTo>
                        <a:pt x="1442803" y="1119014"/>
                      </a:lnTo>
                      <a:lnTo>
                        <a:pt x="1442127" y="1119014"/>
                      </a:lnTo>
                      <a:lnTo>
                        <a:pt x="1437479" y="1120365"/>
                      </a:lnTo>
                      <a:lnTo>
                        <a:pt x="1435536" y="1120872"/>
                      </a:lnTo>
                      <a:lnTo>
                        <a:pt x="1432747" y="1121633"/>
                      </a:lnTo>
                      <a:cubicBezTo>
                        <a:pt x="1431142" y="1121633"/>
                        <a:pt x="1429536" y="1122309"/>
                        <a:pt x="1427846" y="1122647"/>
                      </a:cubicBezTo>
                      <a:lnTo>
                        <a:pt x="1425987" y="1122647"/>
                      </a:lnTo>
                      <a:lnTo>
                        <a:pt x="1424128" y="1123070"/>
                      </a:lnTo>
                      <a:lnTo>
                        <a:pt x="1423536" y="1123070"/>
                      </a:lnTo>
                      <a:cubicBezTo>
                        <a:pt x="1419987" y="1123636"/>
                        <a:pt x="1416269" y="1124143"/>
                        <a:pt x="1412382" y="1124591"/>
                      </a:cubicBezTo>
                      <a:lnTo>
                        <a:pt x="1411537" y="1124591"/>
                      </a:lnTo>
                      <a:lnTo>
                        <a:pt x="1408833" y="1124591"/>
                      </a:lnTo>
                      <a:lnTo>
                        <a:pt x="1402242" y="1124591"/>
                      </a:lnTo>
                      <a:lnTo>
                        <a:pt x="1394382" y="1124591"/>
                      </a:lnTo>
                      <a:close/>
                    </a:path>
                  </a:pathLst>
                </a:custGeom>
                <a:solidFill>
                  <a:srgbClr val="FE8F02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5" name="">
                  <a:extLst>
                    <a:ext uri="{FF2B5EF4-FFF2-40B4-BE49-F238E27FC236}">
                      <a16:creationId xmlns:a16="http://schemas.microsoft.com/office/drawing/2014/main" id="{C5BE6DE5-AF5B-452F-80E7-322B5E5299C5}"/>
                    </a:ext>
                  </a:extLst>
                </p:cNvPr>
                <p:cNvSpPr/>
                <p:nvPr/>
              </p:nvSpPr>
              <p:spPr>
                <a:xfrm>
                  <a:off x="4533855" y="3226614"/>
                  <a:ext cx="3369658" cy="1127698"/>
                </a:xfrm>
                <a:custGeom>
                  <a:avLst/>
                  <a:gdLst>
                    <a:gd name="connsiteX0" fmla="*/ 1394382 w 3369658"/>
                    <a:gd name="connsiteY0" fmla="*/ 1127379 h 1127698"/>
                    <a:gd name="connsiteX1" fmla="*/ 1390411 w 3369658"/>
                    <a:gd name="connsiteY1" fmla="*/ 1127379 h 1127698"/>
                    <a:gd name="connsiteX2" fmla="*/ 1387876 w 3369658"/>
                    <a:gd name="connsiteY2" fmla="*/ 1127379 h 1127698"/>
                    <a:gd name="connsiteX3" fmla="*/ 1382890 w 3369658"/>
                    <a:gd name="connsiteY3" fmla="*/ 1127379 h 1127698"/>
                    <a:gd name="connsiteX4" fmla="*/ 1380693 w 3369658"/>
                    <a:gd name="connsiteY4" fmla="*/ 1127379 h 1127698"/>
                    <a:gd name="connsiteX5" fmla="*/ 1379341 w 3369658"/>
                    <a:gd name="connsiteY5" fmla="*/ 1127379 h 1127698"/>
                    <a:gd name="connsiteX6" fmla="*/ 1378327 w 3369658"/>
                    <a:gd name="connsiteY6" fmla="*/ 1127379 h 1127698"/>
                    <a:gd name="connsiteX7" fmla="*/ 1373426 w 3369658"/>
                    <a:gd name="connsiteY7" fmla="*/ 1126872 h 1127698"/>
                    <a:gd name="connsiteX8" fmla="*/ 1372412 w 3369658"/>
                    <a:gd name="connsiteY8" fmla="*/ 1126872 h 1127698"/>
                    <a:gd name="connsiteX9" fmla="*/ 1371060 w 3369658"/>
                    <a:gd name="connsiteY9" fmla="*/ 1126872 h 1127698"/>
                    <a:gd name="connsiteX10" fmla="*/ 1369031 w 3369658"/>
                    <a:gd name="connsiteY10" fmla="*/ 1126872 h 1127698"/>
                    <a:gd name="connsiteX11" fmla="*/ 1363792 w 3369658"/>
                    <a:gd name="connsiteY11" fmla="*/ 1125943 h 1127698"/>
                    <a:gd name="connsiteX12" fmla="*/ 1362778 w 3369658"/>
                    <a:gd name="connsiteY12" fmla="*/ 1125943 h 1127698"/>
                    <a:gd name="connsiteX13" fmla="*/ 1361342 w 3369658"/>
                    <a:gd name="connsiteY13" fmla="*/ 1125943 h 1127698"/>
                    <a:gd name="connsiteX14" fmla="*/ 1359652 w 3369658"/>
                    <a:gd name="connsiteY14" fmla="*/ 1125943 h 1127698"/>
                    <a:gd name="connsiteX15" fmla="*/ 1353568 w 3369658"/>
                    <a:gd name="connsiteY15" fmla="*/ 1124422 h 1127698"/>
                    <a:gd name="connsiteX16" fmla="*/ 1352469 w 3369658"/>
                    <a:gd name="connsiteY16" fmla="*/ 1124422 h 1127698"/>
                    <a:gd name="connsiteX17" fmla="*/ 1351033 w 3369658"/>
                    <a:gd name="connsiteY17" fmla="*/ 1124422 h 1127698"/>
                    <a:gd name="connsiteX18" fmla="*/ 1350441 w 3369658"/>
                    <a:gd name="connsiteY18" fmla="*/ 1124422 h 1127698"/>
                    <a:gd name="connsiteX19" fmla="*/ 1339540 w 3369658"/>
                    <a:gd name="connsiteY19" fmla="*/ 1120704 h 1127698"/>
                    <a:gd name="connsiteX20" fmla="*/ 1339033 w 3369658"/>
                    <a:gd name="connsiteY20" fmla="*/ 1120704 h 1127698"/>
                    <a:gd name="connsiteX21" fmla="*/ 1335399 w 3369658"/>
                    <a:gd name="connsiteY21" fmla="*/ 1119098 h 1127698"/>
                    <a:gd name="connsiteX22" fmla="*/ 1333540 w 3369658"/>
                    <a:gd name="connsiteY22" fmla="*/ 1118337 h 1127698"/>
                    <a:gd name="connsiteX23" fmla="*/ 1331935 w 3369658"/>
                    <a:gd name="connsiteY23" fmla="*/ 1117661 h 1127698"/>
                    <a:gd name="connsiteX24" fmla="*/ 1324667 w 3369658"/>
                    <a:gd name="connsiteY24" fmla="*/ 1113859 h 1127698"/>
                    <a:gd name="connsiteX25" fmla="*/ -684 w 3369658"/>
                    <a:gd name="connsiteY25" fmla="*/ 347581 h 1127698"/>
                    <a:gd name="connsiteX26" fmla="*/ 1344 w 3369658"/>
                    <a:gd name="connsiteY26" fmla="*/ 343864 h 1127698"/>
                    <a:gd name="connsiteX27" fmla="*/ 1326949 w 3369658"/>
                    <a:gd name="connsiteY27" fmla="*/ 1107098 h 1127698"/>
                    <a:gd name="connsiteX28" fmla="*/ 1333963 w 3369658"/>
                    <a:gd name="connsiteY28" fmla="*/ 1110732 h 1127698"/>
                    <a:gd name="connsiteX29" fmla="*/ 1335399 w 3369658"/>
                    <a:gd name="connsiteY29" fmla="*/ 1111408 h 1127698"/>
                    <a:gd name="connsiteX30" fmla="*/ 1337259 w 3369658"/>
                    <a:gd name="connsiteY30" fmla="*/ 1112253 h 1127698"/>
                    <a:gd name="connsiteX31" fmla="*/ 1340723 w 3369658"/>
                    <a:gd name="connsiteY31" fmla="*/ 1113690 h 1127698"/>
                    <a:gd name="connsiteX32" fmla="*/ 1340723 w 3369658"/>
                    <a:gd name="connsiteY32" fmla="*/ 1115887 h 1127698"/>
                    <a:gd name="connsiteX33" fmla="*/ 1341484 w 3369658"/>
                    <a:gd name="connsiteY33" fmla="*/ 1113859 h 1127698"/>
                    <a:gd name="connsiteX34" fmla="*/ 1351793 w 3369658"/>
                    <a:gd name="connsiteY34" fmla="*/ 1117323 h 1127698"/>
                    <a:gd name="connsiteX35" fmla="*/ 1352300 w 3369658"/>
                    <a:gd name="connsiteY35" fmla="*/ 1117323 h 1127698"/>
                    <a:gd name="connsiteX36" fmla="*/ 1353821 w 3369658"/>
                    <a:gd name="connsiteY36" fmla="*/ 1117323 h 1127698"/>
                    <a:gd name="connsiteX37" fmla="*/ 1355089 w 3369658"/>
                    <a:gd name="connsiteY37" fmla="*/ 1117323 h 1127698"/>
                    <a:gd name="connsiteX38" fmla="*/ 1361004 w 3369658"/>
                    <a:gd name="connsiteY38" fmla="*/ 1118760 h 1127698"/>
                    <a:gd name="connsiteX39" fmla="*/ 1362610 w 3369658"/>
                    <a:gd name="connsiteY39" fmla="*/ 1118760 h 1127698"/>
                    <a:gd name="connsiteX40" fmla="*/ 1363877 w 3369658"/>
                    <a:gd name="connsiteY40" fmla="*/ 1118760 h 1127698"/>
                    <a:gd name="connsiteX41" fmla="*/ 1364975 w 3369658"/>
                    <a:gd name="connsiteY41" fmla="*/ 1118760 h 1127698"/>
                    <a:gd name="connsiteX42" fmla="*/ 1370046 w 3369658"/>
                    <a:gd name="connsiteY42" fmla="*/ 1119605 h 1127698"/>
                    <a:gd name="connsiteX43" fmla="*/ 1374355 w 3369658"/>
                    <a:gd name="connsiteY43" fmla="*/ 1120197 h 1127698"/>
                    <a:gd name="connsiteX44" fmla="*/ 1379172 w 3369658"/>
                    <a:gd name="connsiteY44" fmla="*/ 1120788 h 1127698"/>
                    <a:gd name="connsiteX45" fmla="*/ 1383566 w 3369658"/>
                    <a:gd name="connsiteY45" fmla="*/ 1120788 h 1127698"/>
                    <a:gd name="connsiteX46" fmla="*/ 1388468 w 3369658"/>
                    <a:gd name="connsiteY46" fmla="*/ 1120788 h 1127698"/>
                    <a:gd name="connsiteX47" fmla="*/ 1391932 w 3369658"/>
                    <a:gd name="connsiteY47" fmla="*/ 1120788 h 1127698"/>
                    <a:gd name="connsiteX48" fmla="*/ 1402326 w 3369658"/>
                    <a:gd name="connsiteY48" fmla="*/ 1120788 h 1127698"/>
                    <a:gd name="connsiteX49" fmla="*/ 1408748 w 3369658"/>
                    <a:gd name="connsiteY49" fmla="*/ 1120788 h 1127698"/>
                    <a:gd name="connsiteX50" fmla="*/ 1411368 w 3369658"/>
                    <a:gd name="connsiteY50" fmla="*/ 1120788 h 1127698"/>
                    <a:gd name="connsiteX51" fmla="*/ 1412382 w 3369658"/>
                    <a:gd name="connsiteY51" fmla="*/ 1122732 h 1127698"/>
                    <a:gd name="connsiteX52" fmla="*/ 1412382 w 3369658"/>
                    <a:gd name="connsiteY52" fmla="*/ 1120619 h 1127698"/>
                    <a:gd name="connsiteX53" fmla="*/ 1423283 w 3369658"/>
                    <a:gd name="connsiteY53" fmla="*/ 1119183 h 1127698"/>
                    <a:gd name="connsiteX54" fmla="*/ 1423790 w 3369658"/>
                    <a:gd name="connsiteY54" fmla="*/ 1119183 h 1127698"/>
                    <a:gd name="connsiteX55" fmla="*/ 1425480 w 3369658"/>
                    <a:gd name="connsiteY55" fmla="*/ 1118760 h 1127698"/>
                    <a:gd name="connsiteX56" fmla="*/ 1427424 w 3369658"/>
                    <a:gd name="connsiteY56" fmla="*/ 1118760 h 1127698"/>
                    <a:gd name="connsiteX57" fmla="*/ 1432156 w 3369658"/>
                    <a:gd name="connsiteY57" fmla="*/ 1117746 h 1127698"/>
                    <a:gd name="connsiteX58" fmla="*/ 1434775 w 3369658"/>
                    <a:gd name="connsiteY58" fmla="*/ 1117070 h 1127698"/>
                    <a:gd name="connsiteX59" fmla="*/ 1436803 w 3369658"/>
                    <a:gd name="connsiteY59" fmla="*/ 1116563 h 1127698"/>
                    <a:gd name="connsiteX60" fmla="*/ 1440859 w 3369658"/>
                    <a:gd name="connsiteY60" fmla="*/ 1115380 h 1127698"/>
                    <a:gd name="connsiteX61" fmla="*/ 1441451 w 3369658"/>
                    <a:gd name="connsiteY61" fmla="*/ 1115380 h 1127698"/>
                    <a:gd name="connsiteX62" fmla="*/ 1442719 w 3369658"/>
                    <a:gd name="connsiteY62" fmla="*/ 1114958 h 1127698"/>
                    <a:gd name="connsiteX63" fmla="*/ 1443648 w 3369658"/>
                    <a:gd name="connsiteY63" fmla="*/ 1114958 h 1127698"/>
                    <a:gd name="connsiteX64" fmla="*/ 1451169 w 3369658"/>
                    <a:gd name="connsiteY64" fmla="*/ 1112084 h 1127698"/>
                    <a:gd name="connsiteX65" fmla="*/ 1452014 w 3369658"/>
                    <a:gd name="connsiteY65" fmla="*/ 1112084 h 1127698"/>
                    <a:gd name="connsiteX66" fmla="*/ 1453873 w 3369658"/>
                    <a:gd name="connsiteY66" fmla="*/ 1111239 h 1127698"/>
                    <a:gd name="connsiteX67" fmla="*/ 1462830 w 3369658"/>
                    <a:gd name="connsiteY67" fmla="*/ 1106676 h 1127698"/>
                    <a:gd name="connsiteX68" fmla="*/ 3366861 w 3369658"/>
                    <a:gd name="connsiteY68" fmla="*/ -319 h 1127698"/>
                    <a:gd name="connsiteX69" fmla="*/ 3368974 w 3369658"/>
                    <a:gd name="connsiteY69" fmla="*/ 3399 h 1127698"/>
                    <a:gd name="connsiteX70" fmla="*/ 1464605 w 3369658"/>
                    <a:gd name="connsiteY70" fmla="*/ 1110479 h 1127698"/>
                    <a:gd name="connsiteX71" fmla="*/ 1455225 w 3369658"/>
                    <a:gd name="connsiteY71" fmla="*/ 1115211 h 1127698"/>
                    <a:gd name="connsiteX72" fmla="*/ 1453197 w 3369658"/>
                    <a:gd name="connsiteY72" fmla="*/ 1116056 h 1127698"/>
                    <a:gd name="connsiteX73" fmla="*/ 1452352 w 3369658"/>
                    <a:gd name="connsiteY73" fmla="*/ 1116056 h 1127698"/>
                    <a:gd name="connsiteX74" fmla="*/ 1444577 w 3369658"/>
                    <a:gd name="connsiteY74" fmla="*/ 1119014 h 1127698"/>
                    <a:gd name="connsiteX75" fmla="*/ 1443902 w 3369658"/>
                    <a:gd name="connsiteY75" fmla="*/ 1119014 h 1127698"/>
                    <a:gd name="connsiteX76" fmla="*/ 1442803 w 3369658"/>
                    <a:gd name="connsiteY76" fmla="*/ 1119014 h 1127698"/>
                    <a:gd name="connsiteX77" fmla="*/ 1442127 w 3369658"/>
                    <a:gd name="connsiteY77" fmla="*/ 1119014 h 1127698"/>
                    <a:gd name="connsiteX78" fmla="*/ 1437479 w 3369658"/>
                    <a:gd name="connsiteY78" fmla="*/ 1120365 h 1127698"/>
                    <a:gd name="connsiteX79" fmla="*/ 1435536 w 3369658"/>
                    <a:gd name="connsiteY79" fmla="*/ 1120872 h 1127698"/>
                    <a:gd name="connsiteX80" fmla="*/ 1432747 w 3369658"/>
                    <a:gd name="connsiteY80" fmla="*/ 1121633 h 1127698"/>
                    <a:gd name="connsiteX81" fmla="*/ 1427846 w 3369658"/>
                    <a:gd name="connsiteY81" fmla="*/ 1122647 h 1127698"/>
                    <a:gd name="connsiteX82" fmla="*/ 1425987 w 3369658"/>
                    <a:gd name="connsiteY82" fmla="*/ 1122647 h 1127698"/>
                    <a:gd name="connsiteX83" fmla="*/ 1424128 w 3369658"/>
                    <a:gd name="connsiteY83" fmla="*/ 1123070 h 1127698"/>
                    <a:gd name="connsiteX84" fmla="*/ 1423536 w 3369658"/>
                    <a:gd name="connsiteY84" fmla="*/ 1123070 h 1127698"/>
                    <a:gd name="connsiteX85" fmla="*/ 1412382 w 3369658"/>
                    <a:gd name="connsiteY85" fmla="*/ 1124591 h 1127698"/>
                    <a:gd name="connsiteX86" fmla="*/ 1411537 w 3369658"/>
                    <a:gd name="connsiteY86" fmla="*/ 1124591 h 1127698"/>
                    <a:gd name="connsiteX87" fmla="*/ 1408833 w 3369658"/>
                    <a:gd name="connsiteY87" fmla="*/ 1124591 h 1127698"/>
                    <a:gd name="connsiteX88" fmla="*/ 1402242 w 3369658"/>
                    <a:gd name="connsiteY88" fmla="*/ 1124591 h 1127698"/>
                    <a:gd name="connsiteX89" fmla="*/ 1394382 w 3369658"/>
                    <a:gd name="connsiteY89" fmla="*/ 1124591 h 1127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369658" h="1127698">
                      <a:moveTo>
                        <a:pt x="1394382" y="1127379"/>
                      </a:moveTo>
                      <a:lnTo>
                        <a:pt x="1390411" y="1127379"/>
                      </a:lnTo>
                      <a:lnTo>
                        <a:pt x="1387876" y="1127379"/>
                      </a:lnTo>
                      <a:lnTo>
                        <a:pt x="1382890" y="1127379"/>
                      </a:lnTo>
                      <a:lnTo>
                        <a:pt x="1380693" y="1127379"/>
                      </a:lnTo>
                      <a:lnTo>
                        <a:pt x="1379341" y="1127379"/>
                      </a:lnTo>
                      <a:lnTo>
                        <a:pt x="1378327" y="1127379"/>
                      </a:lnTo>
                      <a:lnTo>
                        <a:pt x="1373426" y="1126872"/>
                      </a:lnTo>
                      <a:lnTo>
                        <a:pt x="1372412" y="1126872"/>
                      </a:lnTo>
                      <a:lnTo>
                        <a:pt x="1371060" y="1126872"/>
                      </a:lnTo>
                      <a:lnTo>
                        <a:pt x="1369031" y="1126872"/>
                      </a:lnTo>
                      <a:lnTo>
                        <a:pt x="1363792" y="1125943"/>
                      </a:lnTo>
                      <a:lnTo>
                        <a:pt x="1362778" y="1125943"/>
                      </a:lnTo>
                      <a:lnTo>
                        <a:pt x="1361342" y="1125943"/>
                      </a:lnTo>
                      <a:lnTo>
                        <a:pt x="1359652" y="1125943"/>
                      </a:lnTo>
                      <a:lnTo>
                        <a:pt x="1353568" y="1124422"/>
                      </a:lnTo>
                      <a:lnTo>
                        <a:pt x="1352469" y="1124422"/>
                      </a:lnTo>
                      <a:lnTo>
                        <a:pt x="1351033" y="1124422"/>
                      </a:lnTo>
                      <a:lnTo>
                        <a:pt x="1350441" y="1124422"/>
                      </a:lnTo>
                      <a:cubicBezTo>
                        <a:pt x="1346300" y="1123154"/>
                        <a:pt x="1342836" y="1121971"/>
                        <a:pt x="1339540" y="1120704"/>
                      </a:cubicBezTo>
                      <a:lnTo>
                        <a:pt x="1339033" y="1120704"/>
                      </a:lnTo>
                      <a:lnTo>
                        <a:pt x="1335399" y="1119098"/>
                      </a:lnTo>
                      <a:lnTo>
                        <a:pt x="1333540" y="1118337"/>
                      </a:lnTo>
                      <a:lnTo>
                        <a:pt x="1331935" y="1117661"/>
                      </a:lnTo>
                      <a:cubicBezTo>
                        <a:pt x="1329484" y="1116394"/>
                        <a:pt x="1327033" y="1115211"/>
                        <a:pt x="1324667" y="1113859"/>
                      </a:cubicBezTo>
                      <a:lnTo>
                        <a:pt x="-684" y="347581"/>
                      </a:lnTo>
                      <a:lnTo>
                        <a:pt x="1344" y="343864"/>
                      </a:lnTo>
                      <a:lnTo>
                        <a:pt x="1326949" y="1107098"/>
                      </a:lnTo>
                      <a:cubicBezTo>
                        <a:pt x="1329214" y="1108442"/>
                        <a:pt x="1331554" y="1109659"/>
                        <a:pt x="1333963" y="1110732"/>
                      </a:cubicBezTo>
                      <a:lnTo>
                        <a:pt x="1335399" y="1111408"/>
                      </a:lnTo>
                      <a:lnTo>
                        <a:pt x="1337259" y="1112253"/>
                      </a:lnTo>
                      <a:lnTo>
                        <a:pt x="1340723" y="1113690"/>
                      </a:lnTo>
                      <a:lnTo>
                        <a:pt x="1340723" y="1115887"/>
                      </a:lnTo>
                      <a:lnTo>
                        <a:pt x="1341484" y="1113859"/>
                      </a:lnTo>
                      <a:cubicBezTo>
                        <a:pt x="1344855" y="1115202"/>
                        <a:pt x="1348294" y="1116360"/>
                        <a:pt x="1351793" y="1117323"/>
                      </a:cubicBezTo>
                      <a:lnTo>
                        <a:pt x="1352300" y="1117323"/>
                      </a:lnTo>
                      <a:lnTo>
                        <a:pt x="1353821" y="1117323"/>
                      </a:lnTo>
                      <a:lnTo>
                        <a:pt x="1355089" y="1117323"/>
                      </a:lnTo>
                      <a:lnTo>
                        <a:pt x="1361004" y="1118760"/>
                      </a:lnTo>
                      <a:lnTo>
                        <a:pt x="1362610" y="1118760"/>
                      </a:lnTo>
                      <a:lnTo>
                        <a:pt x="1363877" y="1118760"/>
                      </a:lnTo>
                      <a:lnTo>
                        <a:pt x="1364975" y="1118760"/>
                      </a:lnTo>
                      <a:lnTo>
                        <a:pt x="1370046" y="1119605"/>
                      </a:lnTo>
                      <a:lnTo>
                        <a:pt x="1374355" y="1120197"/>
                      </a:lnTo>
                      <a:lnTo>
                        <a:pt x="1379172" y="1120788"/>
                      </a:lnTo>
                      <a:lnTo>
                        <a:pt x="1383566" y="1120788"/>
                      </a:lnTo>
                      <a:lnTo>
                        <a:pt x="1388468" y="1120788"/>
                      </a:lnTo>
                      <a:lnTo>
                        <a:pt x="1391932" y="1120788"/>
                      </a:lnTo>
                      <a:lnTo>
                        <a:pt x="1402326" y="1120788"/>
                      </a:lnTo>
                      <a:lnTo>
                        <a:pt x="1408748" y="1120788"/>
                      </a:lnTo>
                      <a:lnTo>
                        <a:pt x="1411368" y="1120788"/>
                      </a:lnTo>
                      <a:lnTo>
                        <a:pt x="1412382" y="1122732"/>
                      </a:lnTo>
                      <a:lnTo>
                        <a:pt x="1412382" y="1120619"/>
                      </a:lnTo>
                      <a:cubicBezTo>
                        <a:pt x="1416184" y="1120619"/>
                        <a:pt x="1419818" y="1119774"/>
                        <a:pt x="1423283" y="1119183"/>
                      </a:cubicBezTo>
                      <a:lnTo>
                        <a:pt x="1423790" y="1119183"/>
                      </a:lnTo>
                      <a:lnTo>
                        <a:pt x="1425480" y="1118760"/>
                      </a:lnTo>
                      <a:lnTo>
                        <a:pt x="1427424" y="1118760"/>
                      </a:lnTo>
                      <a:cubicBezTo>
                        <a:pt x="1429020" y="1118515"/>
                        <a:pt x="1430601" y="1118177"/>
                        <a:pt x="1432156" y="1117746"/>
                      </a:cubicBezTo>
                      <a:lnTo>
                        <a:pt x="1434775" y="1117070"/>
                      </a:lnTo>
                      <a:lnTo>
                        <a:pt x="1436803" y="1116563"/>
                      </a:lnTo>
                      <a:lnTo>
                        <a:pt x="1440859" y="1115380"/>
                      </a:lnTo>
                      <a:lnTo>
                        <a:pt x="1441451" y="1115380"/>
                      </a:lnTo>
                      <a:lnTo>
                        <a:pt x="1442719" y="1114958"/>
                      </a:lnTo>
                      <a:lnTo>
                        <a:pt x="1443648" y="1114958"/>
                      </a:lnTo>
                      <a:lnTo>
                        <a:pt x="1451169" y="1112084"/>
                      </a:lnTo>
                      <a:lnTo>
                        <a:pt x="1452014" y="1112084"/>
                      </a:lnTo>
                      <a:lnTo>
                        <a:pt x="1453873" y="1111239"/>
                      </a:lnTo>
                      <a:cubicBezTo>
                        <a:pt x="1456949" y="1109912"/>
                        <a:pt x="1459941" y="1108383"/>
                        <a:pt x="1462830" y="1106676"/>
                      </a:cubicBezTo>
                      <a:lnTo>
                        <a:pt x="3366861" y="-319"/>
                      </a:lnTo>
                      <a:lnTo>
                        <a:pt x="3368974" y="3399"/>
                      </a:lnTo>
                      <a:lnTo>
                        <a:pt x="1464605" y="1110479"/>
                      </a:lnTo>
                      <a:cubicBezTo>
                        <a:pt x="1461901" y="1112000"/>
                        <a:pt x="1458943" y="1113521"/>
                        <a:pt x="1455225" y="1115211"/>
                      </a:cubicBezTo>
                      <a:lnTo>
                        <a:pt x="1453197" y="1116056"/>
                      </a:lnTo>
                      <a:lnTo>
                        <a:pt x="1452352" y="1116056"/>
                      </a:lnTo>
                      <a:cubicBezTo>
                        <a:pt x="1449817" y="1117154"/>
                        <a:pt x="1447197" y="1118084"/>
                        <a:pt x="1444577" y="1119014"/>
                      </a:cubicBezTo>
                      <a:lnTo>
                        <a:pt x="1443902" y="1119014"/>
                      </a:lnTo>
                      <a:lnTo>
                        <a:pt x="1442803" y="1119014"/>
                      </a:lnTo>
                      <a:lnTo>
                        <a:pt x="1442127" y="1119014"/>
                      </a:lnTo>
                      <a:lnTo>
                        <a:pt x="1437479" y="1120365"/>
                      </a:lnTo>
                      <a:lnTo>
                        <a:pt x="1435536" y="1120872"/>
                      </a:lnTo>
                      <a:lnTo>
                        <a:pt x="1432747" y="1121633"/>
                      </a:lnTo>
                      <a:cubicBezTo>
                        <a:pt x="1431142" y="1121633"/>
                        <a:pt x="1429536" y="1122309"/>
                        <a:pt x="1427846" y="1122647"/>
                      </a:cubicBezTo>
                      <a:lnTo>
                        <a:pt x="1425987" y="1122647"/>
                      </a:lnTo>
                      <a:lnTo>
                        <a:pt x="1424128" y="1123070"/>
                      </a:lnTo>
                      <a:lnTo>
                        <a:pt x="1423536" y="1123070"/>
                      </a:lnTo>
                      <a:cubicBezTo>
                        <a:pt x="1419987" y="1123636"/>
                        <a:pt x="1416269" y="1124143"/>
                        <a:pt x="1412382" y="1124591"/>
                      </a:cubicBezTo>
                      <a:lnTo>
                        <a:pt x="1411537" y="1124591"/>
                      </a:lnTo>
                      <a:lnTo>
                        <a:pt x="1408833" y="1124591"/>
                      </a:lnTo>
                      <a:lnTo>
                        <a:pt x="1402242" y="1124591"/>
                      </a:lnTo>
                      <a:lnTo>
                        <a:pt x="1394382" y="1124591"/>
                      </a:lnTo>
                      <a:close/>
                    </a:path>
                  </a:pathLst>
                </a:custGeom>
                <a:solidFill>
                  <a:srgbClr val="FE8F02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6" name="">
                  <a:extLst>
                    <a:ext uri="{FF2B5EF4-FFF2-40B4-BE49-F238E27FC236}">
                      <a16:creationId xmlns:a16="http://schemas.microsoft.com/office/drawing/2014/main" id="{80682369-4BC2-449E-9DA3-6E0B1E2120D4}"/>
                    </a:ext>
                  </a:extLst>
                </p:cNvPr>
                <p:cNvSpPr/>
                <p:nvPr/>
              </p:nvSpPr>
              <p:spPr>
                <a:xfrm>
                  <a:off x="4476107" y="2126358"/>
                  <a:ext cx="3506871" cy="2032666"/>
                </a:xfrm>
                <a:custGeom>
                  <a:avLst/>
                  <a:gdLst>
                    <a:gd name="connsiteX0" fmla="*/ 3476241 w 3506871"/>
                    <a:gd name="connsiteY0" fmla="*/ 796823 h 2032666"/>
                    <a:gd name="connsiteX1" fmla="*/ 3476749 w 3506871"/>
                    <a:gd name="connsiteY1" fmla="*/ 879890 h 2032666"/>
                    <a:gd name="connsiteX2" fmla="*/ 1523451 w 3506871"/>
                    <a:gd name="connsiteY2" fmla="*/ 2015108 h 2032666"/>
                    <a:gd name="connsiteX3" fmla="*/ 1379796 w 3506871"/>
                    <a:gd name="connsiteY3" fmla="*/ 2015108 h 2032666"/>
                    <a:gd name="connsiteX4" fmla="*/ 29263 w 3506871"/>
                    <a:gd name="connsiteY4" fmla="*/ 1235227 h 2032666"/>
                    <a:gd name="connsiteX5" fmla="*/ 28756 w 3506871"/>
                    <a:gd name="connsiteY5" fmla="*/ 1152160 h 2032666"/>
                    <a:gd name="connsiteX6" fmla="*/ 1982305 w 3506871"/>
                    <a:gd name="connsiteY6" fmla="*/ 16856 h 2032666"/>
                    <a:gd name="connsiteX7" fmla="*/ 2125961 w 3506871"/>
                    <a:gd name="connsiteY7" fmla="*/ 16856 h 2032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506871" h="2032666">
                      <a:moveTo>
                        <a:pt x="3476241" y="796823"/>
                      </a:moveTo>
                      <a:cubicBezTo>
                        <a:pt x="3515957" y="819723"/>
                        <a:pt x="3516211" y="856905"/>
                        <a:pt x="3476749" y="879890"/>
                      </a:cubicBezTo>
                      <a:lnTo>
                        <a:pt x="1523451" y="2015108"/>
                      </a:lnTo>
                      <a:cubicBezTo>
                        <a:pt x="1483989" y="2038094"/>
                        <a:pt x="1419766" y="2038094"/>
                        <a:pt x="1379796" y="2015108"/>
                      </a:cubicBezTo>
                      <a:lnTo>
                        <a:pt x="29263" y="1235227"/>
                      </a:lnTo>
                      <a:cubicBezTo>
                        <a:pt x="-10454" y="1212242"/>
                        <a:pt x="-10708" y="1175145"/>
                        <a:pt x="28756" y="1152160"/>
                      </a:cubicBezTo>
                      <a:lnTo>
                        <a:pt x="1982305" y="16856"/>
                      </a:lnTo>
                      <a:cubicBezTo>
                        <a:pt x="2021768" y="-6044"/>
                        <a:pt x="2085906" y="-6044"/>
                        <a:pt x="2125961" y="16856"/>
                      </a:cubicBezTo>
                      <a:close/>
                    </a:path>
                  </a:pathLst>
                </a:custGeom>
                <a:gradFill>
                  <a:gsLst>
                    <a:gs pos="89000">
                      <a:srgbClr val="FF6900"/>
                    </a:gs>
                    <a:gs pos="0">
                      <a:srgbClr val="FE8F02"/>
                    </a:gs>
                  </a:gsLst>
                  <a:lin ang="0" scaled="1"/>
                </a:gra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9" name="">
                <a:extLst>
                  <a:ext uri="{FF2B5EF4-FFF2-40B4-BE49-F238E27FC236}">
                    <a16:creationId xmlns:a16="http://schemas.microsoft.com/office/drawing/2014/main" id="{F6EB0D46-868F-4D88-A690-115C4A1CA476}"/>
                  </a:ext>
                </a:extLst>
              </p:cNvPr>
              <p:cNvSpPr/>
              <p:nvPr/>
            </p:nvSpPr>
            <p:spPr>
              <a:xfrm>
                <a:off x="4359355" y="1875903"/>
                <a:ext cx="2117033" cy="1892731"/>
              </a:xfrm>
              <a:custGeom>
                <a:avLst/>
                <a:gdLst>
                  <a:gd name="connsiteX0" fmla="*/ 2014132 w 2014880"/>
                  <a:gd name="connsiteY0" fmla="*/ 591163 h 1801401"/>
                  <a:gd name="connsiteX1" fmla="*/ 1717102 w 2014880"/>
                  <a:gd name="connsiteY1" fmla="*/ 170420 h 1801401"/>
                  <a:gd name="connsiteX2" fmla="*/ 293727 w 2014880"/>
                  <a:gd name="connsiteY2" fmla="*/ 170420 h 1801401"/>
                  <a:gd name="connsiteX3" fmla="*/ 1176 w 2014880"/>
                  <a:gd name="connsiteY3" fmla="*/ 581276 h 1801401"/>
                  <a:gd name="connsiteX4" fmla="*/ 1176 w 2014880"/>
                  <a:gd name="connsiteY4" fmla="*/ 579839 h 1801401"/>
                  <a:gd name="connsiteX5" fmla="*/ -683 w 2014880"/>
                  <a:gd name="connsiteY5" fmla="*/ 1215897 h 1801401"/>
                  <a:gd name="connsiteX6" fmla="*/ 296515 w 2014880"/>
                  <a:gd name="connsiteY6" fmla="*/ 1631062 h 1801401"/>
                  <a:gd name="connsiteX7" fmla="*/ 332767 w 2014880"/>
                  <a:gd name="connsiteY7" fmla="*/ 1650920 h 1801401"/>
                  <a:gd name="connsiteX8" fmla="*/ 345190 w 2014880"/>
                  <a:gd name="connsiteY8" fmla="*/ 1657174 h 1801401"/>
                  <a:gd name="connsiteX9" fmla="*/ 370541 w 2014880"/>
                  <a:gd name="connsiteY9" fmla="*/ 1669595 h 1801401"/>
                  <a:gd name="connsiteX10" fmla="*/ 385751 w 2014880"/>
                  <a:gd name="connsiteY10" fmla="*/ 1676609 h 1801401"/>
                  <a:gd name="connsiteX11" fmla="*/ 409159 w 2014880"/>
                  <a:gd name="connsiteY11" fmla="*/ 1687088 h 1801401"/>
                  <a:gd name="connsiteX12" fmla="*/ 426059 w 2014880"/>
                  <a:gd name="connsiteY12" fmla="*/ 1693932 h 1801401"/>
                  <a:gd name="connsiteX13" fmla="*/ 442115 w 2014880"/>
                  <a:gd name="connsiteY13" fmla="*/ 1700608 h 1801401"/>
                  <a:gd name="connsiteX14" fmla="*/ 450565 w 2014880"/>
                  <a:gd name="connsiteY14" fmla="*/ 1703819 h 1801401"/>
                  <a:gd name="connsiteX15" fmla="*/ 461044 w 2014880"/>
                  <a:gd name="connsiteY15" fmla="*/ 1707791 h 1801401"/>
                  <a:gd name="connsiteX16" fmla="*/ 492394 w 2014880"/>
                  <a:gd name="connsiteY16" fmla="*/ 1719114 h 1801401"/>
                  <a:gd name="connsiteX17" fmla="*/ 499662 w 2014880"/>
                  <a:gd name="connsiteY17" fmla="*/ 1721649 h 1801401"/>
                  <a:gd name="connsiteX18" fmla="*/ 538111 w 2014880"/>
                  <a:gd name="connsiteY18" fmla="*/ 1734072 h 1801401"/>
                  <a:gd name="connsiteX19" fmla="*/ 547744 w 2014880"/>
                  <a:gd name="connsiteY19" fmla="*/ 1736944 h 1801401"/>
                  <a:gd name="connsiteX20" fmla="*/ 564645 w 2014880"/>
                  <a:gd name="connsiteY20" fmla="*/ 1741930 h 1801401"/>
                  <a:gd name="connsiteX21" fmla="*/ 582306 w 2014880"/>
                  <a:gd name="connsiteY21" fmla="*/ 1746747 h 1801401"/>
                  <a:gd name="connsiteX22" fmla="*/ 587461 w 2014880"/>
                  <a:gd name="connsiteY22" fmla="*/ 1748183 h 1801401"/>
                  <a:gd name="connsiteX23" fmla="*/ 627008 w 2014880"/>
                  <a:gd name="connsiteY23" fmla="*/ 1758070 h 1801401"/>
                  <a:gd name="connsiteX24" fmla="*/ 634614 w 2014880"/>
                  <a:gd name="connsiteY24" fmla="*/ 1759930 h 1801401"/>
                  <a:gd name="connsiteX25" fmla="*/ 669683 w 2014880"/>
                  <a:gd name="connsiteY25" fmla="*/ 1767619 h 1801401"/>
                  <a:gd name="connsiteX26" fmla="*/ 673147 w 2014880"/>
                  <a:gd name="connsiteY26" fmla="*/ 1768295 h 1801401"/>
                  <a:gd name="connsiteX27" fmla="*/ 704160 w 2014880"/>
                  <a:gd name="connsiteY27" fmla="*/ 1774211 h 1801401"/>
                  <a:gd name="connsiteX28" fmla="*/ 721061 w 2014880"/>
                  <a:gd name="connsiteY28" fmla="*/ 1777422 h 1801401"/>
                  <a:gd name="connsiteX29" fmla="*/ 762214 w 2014880"/>
                  <a:gd name="connsiteY29" fmla="*/ 1783844 h 1801401"/>
                  <a:gd name="connsiteX30" fmla="*/ 769397 w 2014880"/>
                  <a:gd name="connsiteY30" fmla="*/ 1785027 h 1801401"/>
                  <a:gd name="connsiteX31" fmla="*/ 769397 w 2014880"/>
                  <a:gd name="connsiteY31" fmla="*/ 1785027 h 1801401"/>
                  <a:gd name="connsiteX32" fmla="*/ 817479 w 2014880"/>
                  <a:gd name="connsiteY32" fmla="*/ 1791111 h 1801401"/>
                  <a:gd name="connsiteX33" fmla="*/ 828802 w 2014880"/>
                  <a:gd name="connsiteY33" fmla="*/ 1792210 h 1801401"/>
                  <a:gd name="connsiteX34" fmla="*/ 865900 w 2014880"/>
                  <a:gd name="connsiteY34" fmla="*/ 1795843 h 1801401"/>
                  <a:gd name="connsiteX35" fmla="*/ 866914 w 2014880"/>
                  <a:gd name="connsiteY35" fmla="*/ 1795843 h 1801401"/>
                  <a:gd name="connsiteX36" fmla="*/ 883814 w 2014880"/>
                  <a:gd name="connsiteY36" fmla="*/ 1797027 h 1801401"/>
                  <a:gd name="connsiteX37" fmla="*/ 914743 w 2014880"/>
                  <a:gd name="connsiteY37" fmla="*/ 1799139 h 1801401"/>
                  <a:gd name="connsiteX38" fmla="*/ 934939 w 2014880"/>
                  <a:gd name="connsiteY38" fmla="*/ 1799899 h 1801401"/>
                  <a:gd name="connsiteX39" fmla="*/ 963670 w 2014880"/>
                  <a:gd name="connsiteY39" fmla="*/ 1801083 h 1801401"/>
                  <a:gd name="connsiteX40" fmla="*/ 966036 w 2014880"/>
                  <a:gd name="connsiteY40" fmla="*/ 1801083 h 1801401"/>
                  <a:gd name="connsiteX41" fmla="*/ 982345 w 2014880"/>
                  <a:gd name="connsiteY41" fmla="*/ 1801083 h 1801401"/>
                  <a:gd name="connsiteX42" fmla="*/ 1013696 w 2014880"/>
                  <a:gd name="connsiteY42" fmla="*/ 1801083 h 1801401"/>
                  <a:gd name="connsiteX43" fmla="*/ 1034315 w 2014880"/>
                  <a:gd name="connsiteY43" fmla="*/ 1801083 h 1801401"/>
                  <a:gd name="connsiteX44" fmla="*/ 1063722 w 2014880"/>
                  <a:gd name="connsiteY44" fmla="*/ 1800491 h 1801401"/>
                  <a:gd name="connsiteX45" fmla="*/ 1069130 w 2014880"/>
                  <a:gd name="connsiteY45" fmla="*/ 1800491 h 1801401"/>
                  <a:gd name="connsiteX46" fmla="*/ 1102932 w 2014880"/>
                  <a:gd name="connsiteY46" fmla="*/ 1798970 h 1801401"/>
                  <a:gd name="connsiteX47" fmla="*/ 1110368 w 2014880"/>
                  <a:gd name="connsiteY47" fmla="*/ 1798548 h 1801401"/>
                  <a:gd name="connsiteX48" fmla="*/ 1153549 w 2014880"/>
                  <a:gd name="connsiteY48" fmla="*/ 1795506 h 1801401"/>
                  <a:gd name="connsiteX49" fmla="*/ 1155070 w 2014880"/>
                  <a:gd name="connsiteY49" fmla="*/ 1795506 h 1801401"/>
                  <a:gd name="connsiteX50" fmla="*/ 1180421 w 2014880"/>
                  <a:gd name="connsiteY50" fmla="*/ 1793139 h 1801401"/>
                  <a:gd name="connsiteX51" fmla="*/ 1195040 w 2014880"/>
                  <a:gd name="connsiteY51" fmla="*/ 1791534 h 1801401"/>
                  <a:gd name="connsiteX52" fmla="*/ 1205519 w 2014880"/>
                  <a:gd name="connsiteY52" fmla="*/ 1790435 h 1801401"/>
                  <a:gd name="connsiteX53" fmla="*/ 1247264 w 2014880"/>
                  <a:gd name="connsiteY53" fmla="*/ 1785111 h 1801401"/>
                  <a:gd name="connsiteX54" fmla="*/ 1253348 w 2014880"/>
                  <a:gd name="connsiteY54" fmla="*/ 1784182 h 1801401"/>
                  <a:gd name="connsiteX55" fmla="*/ 1289600 w 2014880"/>
                  <a:gd name="connsiteY55" fmla="*/ 1778520 h 1801401"/>
                  <a:gd name="connsiteX56" fmla="*/ 1300247 w 2014880"/>
                  <a:gd name="connsiteY56" fmla="*/ 1776746 h 1801401"/>
                  <a:gd name="connsiteX57" fmla="*/ 1308698 w 2014880"/>
                  <a:gd name="connsiteY57" fmla="*/ 1775309 h 1801401"/>
                  <a:gd name="connsiteX58" fmla="*/ 1323655 w 2014880"/>
                  <a:gd name="connsiteY58" fmla="*/ 1772351 h 1801401"/>
                  <a:gd name="connsiteX59" fmla="*/ 1350020 w 2014880"/>
                  <a:gd name="connsiteY59" fmla="*/ 1767112 h 1801401"/>
                  <a:gd name="connsiteX60" fmla="*/ 1371315 w 2014880"/>
                  <a:gd name="connsiteY60" fmla="*/ 1762465 h 1801401"/>
                  <a:gd name="connsiteX61" fmla="*/ 1396666 w 2014880"/>
                  <a:gd name="connsiteY61" fmla="*/ 1756549 h 1801401"/>
                  <a:gd name="connsiteX62" fmla="*/ 1417792 w 2014880"/>
                  <a:gd name="connsiteY62" fmla="*/ 1751225 h 1801401"/>
                  <a:gd name="connsiteX63" fmla="*/ 1443143 w 2014880"/>
                  <a:gd name="connsiteY63" fmla="*/ 1744550 h 1801401"/>
                  <a:gd name="connsiteX64" fmla="*/ 1464015 w 2014880"/>
                  <a:gd name="connsiteY64" fmla="*/ 1738550 h 1801401"/>
                  <a:gd name="connsiteX65" fmla="*/ 1488437 w 2014880"/>
                  <a:gd name="connsiteY65" fmla="*/ 1731114 h 1801401"/>
                  <a:gd name="connsiteX66" fmla="*/ 1499168 w 2014880"/>
                  <a:gd name="connsiteY66" fmla="*/ 1727818 h 1801401"/>
                  <a:gd name="connsiteX67" fmla="*/ 1514125 w 2014880"/>
                  <a:gd name="connsiteY67" fmla="*/ 1722748 h 1801401"/>
                  <a:gd name="connsiteX68" fmla="*/ 1523252 w 2014880"/>
                  <a:gd name="connsiteY68" fmla="*/ 1719706 h 1801401"/>
                  <a:gd name="connsiteX69" fmla="*/ 1560433 w 2014880"/>
                  <a:gd name="connsiteY69" fmla="*/ 1706185 h 1801401"/>
                  <a:gd name="connsiteX70" fmla="*/ 1567193 w 2014880"/>
                  <a:gd name="connsiteY70" fmla="*/ 1703566 h 1801401"/>
                  <a:gd name="connsiteX71" fmla="*/ 1598037 w 2014880"/>
                  <a:gd name="connsiteY71" fmla="*/ 1691059 h 1801401"/>
                  <a:gd name="connsiteX72" fmla="*/ 1607248 w 2014880"/>
                  <a:gd name="connsiteY72" fmla="*/ 1687172 h 1801401"/>
                  <a:gd name="connsiteX73" fmla="*/ 1642655 w 2014880"/>
                  <a:gd name="connsiteY73" fmla="*/ 1671286 h 1801401"/>
                  <a:gd name="connsiteX74" fmla="*/ 1646796 w 2014880"/>
                  <a:gd name="connsiteY74" fmla="*/ 1669258 h 1801401"/>
                  <a:gd name="connsiteX75" fmla="*/ 1677555 w 2014880"/>
                  <a:gd name="connsiteY75" fmla="*/ 1653878 h 1801401"/>
                  <a:gd name="connsiteX76" fmla="*/ 1686512 w 2014880"/>
                  <a:gd name="connsiteY76" fmla="*/ 1649230 h 1801401"/>
                  <a:gd name="connsiteX77" fmla="*/ 1719807 w 2014880"/>
                  <a:gd name="connsiteY77" fmla="*/ 1630808 h 1801401"/>
                  <a:gd name="connsiteX78" fmla="*/ 1732060 w 2014880"/>
                  <a:gd name="connsiteY78" fmla="*/ 1623541 h 1801401"/>
                  <a:gd name="connsiteX79" fmla="*/ 1734848 w 2014880"/>
                  <a:gd name="connsiteY79" fmla="*/ 1621851 h 1801401"/>
                  <a:gd name="connsiteX80" fmla="*/ 1744228 w 2014880"/>
                  <a:gd name="connsiteY80" fmla="*/ 1616105 h 1801401"/>
                  <a:gd name="connsiteX81" fmla="*/ 1752678 w 2014880"/>
                  <a:gd name="connsiteY81" fmla="*/ 1610865 h 1801401"/>
                  <a:gd name="connsiteX82" fmla="*/ 1761720 w 2014880"/>
                  <a:gd name="connsiteY82" fmla="*/ 1604950 h 1801401"/>
                  <a:gd name="connsiteX83" fmla="*/ 1770171 w 2014880"/>
                  <a:gd name="connsiteY83" fmla="*/ 1599626 h 1801401"/>
                  <a:gd name="connsiteX84" fmla="*/ 1778621 w 2014880"/>
                  <a:gd name="connsiteY84" fmla="*/ 1593627 h 1801401"/>
                  <a:gd name="connsiteX85" fmla="*/ 1786311 w 2014880"/>
                  <a:gd name="connsiteY85" fmla="*/ 1588219 h 1801401"/>
                  <a:gd name="connsiteX86" fmla="*/ 1794761 w 2014880"/>
                  <a:gd name="connsiteY86" fmla="*/ 1582050 h 1801401"/>
                  <a:gd name="connsiteX87" fmla="*/ 1802198 w 2014880"/>
                  <a:gd name="connsiteY87" fmla="*/ 1576642 h 1801401"/>
                  <a:gd name="connsiteX88" fmla="*/ 1810648 w 2014880"/>
                  <a:gd name="connsiteY88" fmla="*/ 1570304 h 1801401"/>
                  <a:gd name="connsiteX89" fmla="*/ 1817746 w 2014880"/>
                  <a:gd name="connsiteY89" fmla="*/ 1564811 h 1801401"/>
                  <a:gd name="connsiteX90" fmla="*/ 1825774 w 2014880"/>
                  <a:gd name="connsiteY90" fmla="*/ 1558389 h 1801401"/>
                  <a:gd name="connsiteX91" fmla="*/ 1832534 w 2014880"/>
                  <a:gd name="connsiteY91" fmla="*/ 1552896 h 1801401"/>
                  <a:gd name="connsiteX92" fmla="*/ 1840392 w 2014880"/>
                  <a:gd name="connsiteY92" fmla="*/ 1546221 h 1801401"/>
                  <a:gd name="connsiteX93" fmla="*/ 1846730 w 2014880"/>
                  <a:gd name="connsiteY93" fmla="*/ 1540812 h 1801401"/>
                  <a:gd name="connsiteX94" fmla="*/ 1854505 w 2014880"/>
                  <a:gd name="connsiteY94" fmla="*/ 1533883 h 1801401"/>
                  <a:gd name="connsiteX95" fmla="*/ 1859744 w 2014880"/>
                  <a:gd name="connsiteY95" fmla="*/ 1529151 h 1801401"/>
                  <a:gd name="connsiteX96" fmla="*/ 1860336 w 2014880"/>
                  <a:gd name="connsiteY96" fmla="*/ 1528644 h 1801401"/>
                  <a:gd name="connsiteX97" fmla="*/ 1875631 w 2014880"/>
                  <a:gd name="connsiteY97" fmla="*/ 1513940 h 1801401"/>
                  <a:gd name="connsiteX98" fmla="*/ 1879518 w 2014880"/>
                  <a:gd name="connsiteY98" fmla="*/ 1509968 h 1801401"/>
                  <a:gd name="connsiteX99" fmla="*/ 1890503 w 2014880"/>
                  <a:gd name="connsiteY99" fmla="*/ 1498645 h 1801401"/>
                  <a:gd name="connsiteX100" fmla="*/ 1894813 w 2014880"/>
                  <a:gd name="connsiteY100" fmla="*/ 1493997 h 1801401"/>
                  <a:gd name="connsiteX101" fmla="*/ 1906221 w 2014880"/>
                  <a:gd name="connsiteY101" fmla="*/ 1481237 h 1801401"/>
                  <a:gd name="connsiteX102" fmla="*/ 1908503 w 2014880"/>
                  <a:gd name="connsiteY102" fmla="*/ 1478702 h 1801401"/>
                  <a:gd name="connsiteX103" fmla="*/ 1921094 w 2014880"/>
                  <a:gd name="connsiteY103" fmla="*/ 1463323 h 1801401"/>
                  <a:gd name="connsiteX104" fmla="*/ 1922108 w 2014880"/>
                  <a:gd name="connsiteY104" fmla="*/ 1462055 h 1801401"/>
                  <a:gd name="connsiteX105" fmla="*/ 1924980 w 2014880"/>
                  <a:gd name="connsiteY105" fmla="*/ 1458252 h 1801401"/>
                  <a:gd name="connsiteX106" fmla="*/ 1931657 w 2014880"/>
                  <a:gd name="connsiteY106" fmla="*/ 1449802 h 1801401"/>
                  <a:gd name="connsiteX107" fmla="*/ 1935713 w 2014880"/>
                  <a:gd name="connsiteY107" fmla="*/ 1444225 h 1801401"/>
                  <a:gd name="connsiteX108" fmla="*/ 1941797 w 2014880"/>
                  <a:gd name="connsiteY108" fmla="*/ 1435775 h 1801401"/>
                  <a:gd name="connsiteX109" fmla="*/ 1945600 w 2014880"/>
                  <a:gd name="connsiteY109" fmla="*/ 1430112 h 1801401"/>
                  <a:gd name="connsiteX110" fmla="*/ 1951261 w 2014880"/>
                  <a:gd name="connsiteY110" fmla="*/ 1421662 h 1801401"/>
                  <a:gd name="connsiteX111" fmla="*/ 1954726 w 2014880"/>
                  <a:gd name="connsiteY111" fmla="*/ 1416085 h 1801401"/>
                  <a:gd name="connsiteX112" fmla="*/ 1960388 w 2014880"/>
                  <a:gd name="connsiteY112" fmla="*/ 1406621 h 1801401"/>
                  <a:gd name="connsiteX113" fmla="*/ 1962670 w 2014880"/>
                  <a:gd name="connsiteY113" fmla="*/ 1402733 h 1801401"/>
                  <a:gd name="connsiteX114" fmla="*/ 1963261 w 2014880"/>
                  <a:gd name="connsiteY114" fmla="*/ 1401635 h 1801401"/>
                  <a:gd name="connsiteX115" fmla="*/ 1967740 w 2014880"/>
                  <a:gd name="connsiteY115" fmla="*/ 1393185 h 1801401"/>
                  <a:gd name="connsiteX116" fmla="*/ 1970697 w 2014880"/>
                  <a:gd name="connsiteY116" fmla="*/ 1387777 h 1801401"/>
                  <a:gd name="connsiteX117" fmla="*/ 1975430 w 2014880"/>
                  <a:gd name="connsiteY117" fmla="*/ 1378059 h 1801401"/>
                  <a:gd name="connsiteX118" fmla="*/ 1977458 w 2014880"/>
                  <a:gd name="connsiteY118" fmla="*/ 1373918 h 1801401"/>
                  <a:gd name="connsiteX119" fmla="*/ 1983711 w 2014880"/>
                  <a:gd name="connsiteY119" fmla="*/ 1359975 h 1801401"/>
                  <a:gd name="connsiteX120" fmla="*/ 1984640 w 2014880"/>
                  <a:gd name="connsiteY120" fmla="*/ 1357609 h 1801401"/>
                  <a:gd name="connsiteX121" fmla="*/ 1989287 w 2014880"/>
                  <a:gd name="connsiteY121" fmla="*/ 1345947 h 1801401"/>
                  <a:gd name="connsiteX122" fmla="*/ 1989287 w 2014880"/>
                  <a:gd name="connsiteY122" fmla="*/ 1345440 h 1801401"/>
                  <a:gd name="connsiteX123" fmla="*/ 1991147 w 2014880"/>
                  <a:gd name="connsiteY123" fmla="*/ 1340201 h 1801401"/>
                  <a:gd name="connsiteX124" fmla="*/ 1994020 w 2014880"/>
                  <a:gd name="connsiteY124" fmla="*/ 1331751 h 1801401"/>
                  <a:gd name="connsiteX125" fmla="*/ 1995879 w 2014880"/>
                  <a:gd name="connsiteY125" fmla="*/ 1325666 h 1801401"/>
                  <a:gd name="connsiteX126" fmla="*/ 1998330 w 2014880"/>
                  <a:gd name="connsiteY126" fmla="*/ 1317808 h 1801401"/>
                  <a:gd name="connsiteX127" fmla="*/ 2000020 w 2014880"/>
                  <a:gd name="connsiteY127" fmla="*/ 1311554 h 1801401"/>
                  <a:gd name="connsiteX128" fmla="*/ 2002132 w 2014880"/>
                  <a:gd name="connsiteY128" fmla="*/ 1303780 h 1801401"/>
                  <a:gd name="connsiteX129" fmla="*/ 2003569 w 2014880"/>
                  <a:gd name="connsiteY129" fmla="*/ 1297443 h 1801401"/>
                  <a:gd name="connsiteX130" fmla="*/ 2005259 w 2014880"/>
                  <a:gd name="connsiteY130" fmla="*/ 1289837 h 1801401"/>
                  <a:gd name="connsiteX131" fmla="*/ 2005259 w 2014880"/>
                  <a:gd name="connsiteY131" fmla="*/ 1288485 h 1801401"/>
                  <a:gd name="connsiteX132" fmla="*/ 2006105 w 2014880"/>
                  <a:gd name="connsiteY132" fmla="*/ 1283415 h 1801401"/>
                  <a:gd name="connsiteX133" fmla="*/ 2007540 w 2014880"/>
                  <a:gd name="connsiteY133" fmla="*/ 1275640 h 1801401"/>
                  <a:gd name="connsiteX134" fmla="*/ 2008470 w 2014880"/>
                  <a:gd name="connsiteY134" fmla="*/ 1269218 h 1801401"/>
                  <a:gd name="connsiteX135" fmla="*/ 2009484 w 2014880"/>
                  <a:gd name="connsiteY135" fmla="*/ 1261529 h 1801401"/>
                  <a:gd name="connsiteX136" fmla="*/ 2010161 w 2014880"/>
                  <a:gd name="connsiteY136" fmla="*/ 1254937 h 1801401"/>
                  <a:gd name="connsiteX137" fmla="*/ 2010921 w 2014880"/>
                  <a:gd name="connsiteY137" fmla="*/ 1247332 h 1801401"/>
                  <a:gd name="connsiteX138" fmla="*/ 2010921 w 2014880"/>
                  <a:gd name="connsiteY138" fmla="*/ 1240741 h 1801401"/>
                  <a:gd name="connsiteX139" fmla="*/ 2010921 w 2014880"/>
                  <a:gd name="connsiteY139" fmla="*/ 1233135 h 1801401"/>
                  <a:gd name="connsiteX140" fmla="*/ 2010921 w 2014880"/>
                  <a:gd name="connsiteY140" fmla="*/ 1230685 h 1801401"/>
                  <a:gd name="connsiteX141" fmla="*/ 2010921 w 2014880"/>
                  <a:gd name="connsiteY141" fmla="*/ 1222234 h 1801401"/>
                  <a:gd name="connsiteX142" fmla="*/ 2010921 w 2014880"/>
                  <a:gd name="connsiteY142" fmla="*/ 1222234 h 1801401"/>
                  <a:gd name="connsiteX143" fmla="*/ 2012780 w 2014880"/>
                  <a:gd name="connsiteY143" fmla="*/ 586177 h 1801401"/>
                  <a:gd name="connsiteX144" fmla="*/ 2014132 w 2014880"/>
                  <a:gd name="connsiteY144" fmla="*/ 591163 h 18014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2014880" h="1801401">
                    <a:moveTo>
                      <a:pt x="2014132" y="591163"/>
                    </a:moveTo>
                    <a:cubicBezTo>
                      <a:pt x="2017089" y="439057"/>
                      <a:pt x="1918052" y="286443"/>
                      <a:pt x="1717102" y="170420"/>
                    </a:cubicBezTo>
                    <a:cubicBezTo>
                      <a:pt x="1322809" y="-57232"/>
                      <a:pt x="685485" y="-57232"/>
                      <a:pt x="293727" y="170420"/>
                    </a:cubicBezTo>
                    <a:cubicBezTo>
                      <a:pt x="98355" y="283908"/>
                      <a:pt x="1007" y="432381"/>
                      <a:pt x="1176" y="581276"/>
                    </a:cubicBezTo>
                    <a:lnTo>
                      <a:pt x="1176" y="579839"/>
                    </a:lnTo>
                    <a:lnTo>
                      <a:pt x="-683" y="1215897"/>
                    </a:lnTo>
                    <a:cubicBezTo>
                      <a:pt x="-1105" y="1366059"/>
                      <a:pt x="98017" y="1516475"/>
                      <a:pt x="296515" y="1631062"/>
                    </a:cubicBezTo>
                    <a:cubicBezTo>
                      <a:pt x="308346" y="1637881"/>
                      <a:pt x="320430" y="1644498"/>
                      <a:pt x="332767" y="1650920"/>
                    </a:cubicBezTo>
                    <a:lnTo>
                      <a:pt x="345190" y="1657174"/>
                    </a:lnTo>
                    <a:cubicBezTo>
                      <a:pt x="353640" y="1661399"/>
                      <a:pt x="362090" y="1665624"/>
                      <a:pt x="370541" y="1669595"/>
                    </a:cubicBezTo>
                    <a:lnTo>
                      <a:pt x="385751" y="1676609"/>
                    </a:lnTo>
                    <a:cubicBezTo>
                      <a:pt x="393525" y="1680158"/>
                      <a:pt x="401300" y="1683707"/>
                      <a:pt x="409159" y="1687088"/>
                    </a:cubicBezTo>
                    <a:lnTo>
                      <a:pt x="426059" y="1693932"/>
                    </a:lnTo>
                    <a:cubicBezTo>
                      <a:pt x="431383" y="1696214"/>
                      <a:pt x="436707" y="1698495"/>
                      <a:pt x="442115" y="1700608"/>
                    </a:cubicBezTo>
                    <a:lnTo>
                      <a:pt x="450565" y="1703819"/>
                    </a:lnTo>
                    <a:lnTo>
                      <a:pt x="461044" y="1707791"/>
                    </a:lnTo>
                    <a:cubicBezTo>
                      <a:pt x="471438" y="1711678"/>
                      <a:pt x="481831" y="1715481"/>
                      <a:pt x="492394" y="1719114"/>
                    </a:cubicBezTo>
                    <a:cubicBezTo>
                      <a:pt x="494761" y="1719960"/>
                      <a:pt x="497211" y="1720889"/>
                      <a:pt x="499662" y="1721649"/>
                    </a:cubicBezTo>
                    <a:cubicBezTo>
                      <a:pt x="512337" y="1725934"/>
                      <a:pt x="525156" y="1730074"/>
                      <a:pt x="538111" y="1734072"/>
                    </a:cubicBezTo>
                    <a:lnTo>
                      <a:pt x="547744" y="1736944"/>
                    </a:lnTo>
                    <a:lnTo>
                      <a:pt x="564645" y="1741930"/>
                    </a:lnTo>
                    <a:lnTo>
                      <a:pt x="582306" y="1746747"/>
                    </a:lnTo>
                    <a:lnTo>
                      <a:pt x="587461" y="1748183"/>
                    </a:lnTo>
                    <a:cubicBezTo>
                      <a:pt x="600533" y="1751674"/>
                      <a:pt x="613716" y="1754969"/>
                      <a:pt x="627008" y="1758070"/>
                    </a:cubicBezTo>
                    <a:lnTo>
                      <a:pt x="634614" y="1759930"/>
                    </a:lnTo>
                    <a:cubicBezTo>
                      <a:pt x="646191" y="1762549"/>
                      <a:pt x="657852" y="1765169"/>
                      <a:pt x="669683" y="1767619"/>
                    </a:cubicBezTo>
                    <a:lnTo>
                      <a:pt x="673147" y="1768295"/>
                    </a:lnTo>
                    <a:cubicBezTo>
                      <a:pt x="683372" y="1770408"/>
                      <a:pt x="693766" y="1772267"/>
                      <a:pt x="704160" y="1774211"/>
                    </a:cubicBezTo>
                    <a:lnTo>
                      <a:pt x="721061" y="1777422"/>
                    </a:lnTo>
                    <a:cubicBezTo>
                      <a:pt x="734750" y="1779704"/>
                      <a:pt x="748440" y="1781816"/>
                      <a:pt x="762214" y="1783844"/>
                    </a:cubicBezTo>
                    <a:lnTo>
                      <a:pt x="769397" y="1785027"/>
                    </a:lnTo>
                    <a:lnTo>
                      <a:pt x="769397" y="1785027"/>
                    </a:lnTo>
                    <a:cubicBezTo>
                      <a:pt x="785393" y="1787283"/>
                      <a:pt x="801423" y="1789311"/>
                      <a:pt x="817479" y="1791111"/>
                    </a:cubicBezTo>
                    <a:lnTo>
                      <a:pt x="828802" y="1792210"/>
                    </a:lnTo>
                    <a:cubicBezTo>
                      <a:pt x="841140" y="1793562"/>
                      <a:pt x="853562" y="1794829"/>
                      <a:pt x="865900" y="1795843"/>
                    </a:cubicBezTo>
                    <a:lnTo>
                      <a:pt x="866914" y="1795843"/>
                    </a:lnTo>
                    <a:cubicBezTo>
                      <a:pt x="872491" y="1796350"/>
                      <a:pt x="878153" y="1796604"/>
                      <a:pt x="883814" y="1797027"/>
                    </a:cubicBezTo>
                    <a:cubicBezTo>
                      <a:pt x="894124" y="1797787"/>
                      <a:pt x="904348" y="1798548"/>
                      <a:pt x="914743" y="1799139"/>
                    </a:cubicBezTo>
                    <a:cubicBezTo>
                      <a:pt x="921418" y="1799139"/>
                      <a:pt x="928179" y="1799646"/>
                      <a:pt x="934939" y="1799899"/>
                    </a:cubicBezTo>
                    <a:cubicBezTo>
                      <a:pt x="944488" y="1800322"/>
                      <a:pt x="954037" y="1800829"/>
                      <a:pt x="963670" y="1801083"/>
                    </a:cubicBezTo>
                    <a:lnTo>
                      <a:pt x="966036" y="1801083"/>
                    </a:lnTo>
                    <a:lnTo>
                      <a:pt x="982345" y="1801083"/>
                    </a:lnTo>
                    <a:cubicBezTo>
                      <a:pt x="992739" y="1801083"/>
                      <a:pt x="1003218" y="1801083"/>
                      <a:pt x="1013696" y="1801083"/>
                    </a:cubicBezTo>
                    <a:lnTo>
                      <a:pt x="1034315" y="1801083"/>
                    </a:lnTo>
                    <a:cubicBezTo>
                      <a:pt x="1044117" y="1801083"/>
                      <a:pt x="1053920" y="1801083"/>
                      <a:pt x="1063722" y="1800491"/>
                    </a:cubicBezTo>
                    <a:lnTo>
                      <a:pt x="1069130" y="1800491"/>
                    </a:lnTo>
                    <a:cubicBezTo>
                      <a:pt x="1080454" y="1800491"/>
                      <a:pt x="1091777" y="1799562"/>
                      <a:pt x="1102932" y="1798970"/>
                    </a:cubicBezTo>
                    <a:lnTo>
                      <a:pt x="1110368" y="1798548"/>
                    </a:lnTo>
                    <a:cubicBezTo>
                      <a:pt x="1124734" y="1797702"/>
                      <a:pt x="1139184" y="1796773"/>
                      <a:pt x="1153549" y="1795506"/>
                    </a:cubicBezTo>
                    <a:lnTo>
                      <a:pt x="1155070" y="1795506"/>
                    </a:lnTo>
                    <a:lnTo>
                      <a:pt x="1180421" y="1793139"/>
                    </a:lnTo>
                    <a:lnTo>
                      <a:pt x="1195040" y="1791534"/>
                    </a:lnTo>
                    <a:lnTo>
                      <a:pt x="1205519" y="1790435"/>
                    </a:lnTo>
                    <a:cubicBezTo>
                      <a:pt x="1219462" y="1788830"/>
                      <a:pt x="1233405" y="1787055"/>
                      <a:pt x="1247264" y="1785111"/>
                    </a:cubicBezTo>
                    <a:lnTo>
                      <a:pt x="1253348" y="1784182"/>
                    </a:lnTo>
                    <a:cubicBezTo>
                      <a:pt x="1265516" y="1782407"/>
                      <a:pt x="1277600" y="1780548"/>
                      <a:pt x="1289600" y="1778520"/>
                    </a:cubicBezTo>
                    <a:lnTo>
                      <a:pt x="1300247" y="1776746"/>
                    </a:lnTo>
                    <a:lnTo>
                      <a:pt x="1308698" y="1775309"/>
                    </a:lnTo>
                    <a:lnTo>
                      <a:pt x="1323655" y="1772351"/>
                    </a:lnTo>
                    <a:cubicBezTo>
                      <a:pt x="1332105" y="1770662"/>
                      <a:pt x="1341231" y="1768971"/>
                      <a:pt x="1350020" y="1767112"/>
                    </a:cubicBezTo>
                    <a:cubicBezTo>
                      <a:pt x="1357118" y="1765676"/>
                      <a:pt x="1364216" y="1764070"/>
                      <a:pt x="1371315" y="1762465"/>
                    </a:cubicBezTo>
                    <a:lnTo>
                      <a:pt x="1396666" y="1756549"/>
                    </a:lnTo>
                    <a:cubicBezTo>
                      <a:pt x="1403764" y="1754860"/>
                      <a:pt x="1410777" y="1753000"/>
                      <a:pt x="1417792" y="1751225"/>
                    </a:cubicBezTo>
                    <a:lnTo>
                      <a:pt x="1443143" y="1744550"/>
                    </a:lnTo>
                    <a:lnTo>
                      <a:pt x="1464015" y="1738550"/>
                    </a:lnTo>
                    <a:lnTo>
                      <a:pt x="1488437" y="1731114"/>
                    </a:lnTo>
                    <a:cubicBezTo>
                      <a:pt x="1491985" y="1729931"/>
                      <a:pt x="1495619" y="1729002"/>
                      <a:pt x="1499168" y="1727818"/>
                    </a:cubicBezTo>
                    <a:cubicBezTo>
                      <a:pt x="1504239" y="1726213"/>
                      <a:pt x="1509140" y="1724438"/>
                      <a:pt x="1514125" y="1722748"/>
                    </a:cubicBezTo>
                    <a:cubicBezTo>
                      <a:pt x="1517167" y="1721734"/>
                      <a:pt x="1520210" y="1720804"/>
                      <a:pt x="1523252" y="1719706"/>
                    </a:cubicBezTo>
                    <a:cubicBezTo>
                      <a:pt x="1535758" y="1715421"/>
                      <a:pt x="1548180" y="1710918"/>
                      <a:pt x="1560433" y="1706185"/>
                    </a:cubicBezTo>
                    <a:lnTo>
                      <a:pt x="1567193" y="1703566"/>
                    </a:lnTo>
                    <a:cubicBezTo>
                      <a:pt x="1577587" y="1699509"/>
                      <a:pt x="1587896" y="1695116"/>
                      <a:pt x="1598037" y="1691059"/>
                    </a:cubicBezTo>
                    <a:lnTo>
                      <a:pt x="1607248" y="1687172"/>
                    </a:lnTo>
                    <a:cubicBezTo>
                      <a:pt x="1619248" y="1682017"/>
                      <a:pt x="1631078" y="1676778"/>
                      <a:pt x="1642655" y="1671286"/>
                    </a:cubicBezTo>
                    <a:lnTo>
                      <a:pt x="1646796" y="1669258"/>
                    </a:lnTo>
                    <a:cubicBezTo>
                      <a:pt x="1657190" y="1664272"/>
                      <a:pt x="1667414" y="1659117"/>
                      <a:pt x="1677555" y="1653878"/>
                    </a:cubicBezTo>
                    <a:lnTo>
                      <a:pt x="1686512" y="1649230"/>
                    </a:lnTo>
                    <a:cubicBezTo>
                      <a:pt x="1697751" y="1643230"/>
                      <a:pt x="1708906" y="1637146"/>
                      <a:pt x="1719807" y="1630808"/>
                    </a:cubicBezTo>
                    <a:cubicBezTo>
                      <a:pt x="1723948" y="1628442"/>
                      <a:pt x="1728257" y="1625992"/>
                      <a:pt x="1732060" y="1623541"/>
                    </a:cubicBezTo>
                    <a:lnTo>
                      <a:pt x="1734848" y="1621851"/>
                    </a:lnTo>
                    <a:lnTo>
                      <a:pt x="1744228" y="1616105"/>
                    </a:lnTo>
                    <a:lnTo>
                      <a:pt x="1752678" y="1610865"/>
                    </a:lnTo>
                    <a:lnTo>
                      <a:pt x="1761720" y="1604950"/>
                    </a:lnTo>
                    <a:lnTo>
                      <a:pt x="1770171" y="1599626"/>
                    </a:lnTo>
                    <a:lnTo>
                      <a:pt x="1778621" y="1593627"/>
                    </a:lnTo>
                    <a:lnTo>
                      <a:pt x="1786311" y="1588219"/>
                    </a:lnTo>
                    <a:cubicBezTo>
                      <a:pt x="1789269" y="1586191"/>
                      <a:pt x="1792057" y="1584078"/>
                      <a:pt x="1794761" y="1582050"/>
                    </a:cubicBezTo>
                    <a:lnTo>
                      <a:pt x="1802198" y="1576642"/>
                    </a:lnTo>
                    <a:lnTo>
                      <a:pt x="1810648" y="1570304"/>
                    </a:lnTo>
                    <a:cubicBezTo>
                      <a:pt x="1813013" y="1568529"/>
                      <a:pt x="1815464" y="1566670"/>
                      <a:pt x="1817746" y="1564811"/>
                    </a:cubicBezTo>
                    <a:cubicBezTo>
                      <a:pt x="1820028" y="1562952"/>
                      <a:pt x="1823154" y="1560502"/>
                      <a:pt x="1825774" y="1558389"/>
                    </a:cubicBezTo>
                    <a:lnTo>
                      <a:pt x="1832534" y="1552896"/>
                    </a:lnTo>
                    <a:cubicBezTo>
                      <a:pt x="1835238" y="1550699"/>
                      <a:pt x="1837773" y="1548502"/>
                      <a:pt x="1840392" y="1546221"/>
                    </a:cubicBezTo>
                    <a:lnTo>
                      <a:pt x="1846730" y="1540812"/>
                    </a:lnTo>
                    <a:lnTo>
                      <a:pt x="1854505" y="1533883"/>
                    </a:lnTo>
                    <a:lnTo>
                      <a:pt x="1859744" y="1529151"/>
                    </a:lnTo>
                    <a:lnTo>
                      <a:pt x="1860336" y="1528644"/>
                    </a:lnTo>
                    <a:cubicBezTo>
                      <a:pt x="1865575" y="1523742"/>
                      <a:pt x="1870645" y="1518841"/>
                      <a:pt x="1875631" y="1513940"/>
                    </a:cubicBezTo>
                    <a:lnTo>
                      <a:pt x="1879518" y="1509968"/>
                    </a:lnTo>
                    <a:cubicBezTo>
                      <a:pt x="1883236" y="1506250"/>
                      <a:pt x="1886954" y="1502447"/>
                      <a:pt x="1890503" y="1498645"/>
                    </a:cubicBezTo>
                    <a:lnTo>
                      <a:pt x="1894813" y="1493997"/>
                    </a:lnTo>
                    <a:cubicBezTo>
                      <a:pt x="1898785" y="1489772"/>
                      <a:pt x="1902588" y="1485547"/>
                      <a:pt x="1906221" y="1481237"/>
                    </a:cubicBezTo>
                    <a:lnTo>
                      <a:pt x="1908503" y="1478702"/>
                    </a:lnTo>
                    <a:cubicBezTo>
                      <a:pt x="1912812" y="1473632"/>
                      <a:pt x="1916953" y="1468477"/>
                      <a:pt x="1921094" y="1463323"/>
                    </a:cubicBezTo>
                    <a:lnTo>
                      <a:pt x="1922108" y="1462055"/>
                    </a:lnTo>
                    <a:lnTo>
                      <a:pt x="1924980" y="1458252"/>
                    </a:lnTo>
                    <a:cubicBezTo>
                      <a:pt x="1927262" y="1455379"/>
                      <a:pt x="1929544" y="1452421"/>
                      <a:pt x="1931657" y="1449802"/>
                    </a:cubicBezTo>
                    <a:cubicBezTo>
                      <a:pt x="1933769" y="1447182"/>
                      <a:pt x="1934360" y="1446084"/>
                      <a:pt x="1935713" y="1444225"/>
                    </a:cubicBezTo>
                    <a:cubicBezTo>
                      <a:pt x="1937065" y="1442366"/>
                      <a:pt x="1939769" y="1438479"/>
                      <a:pt x="1941797" y="1435775"/>
                    </a:cubicBezTo>
                    <a:lnTo>
                      <a:pt x="1945600" y="1430112"/>
                    </a:lnTo>
                    <a:lnTo>
                      <a:pt x="1951261" y="1421662"/>
                    </a:lnTo>
                    <a:cubicBezTo>
                      <a:pt x="1952444" y="1419803"/>
                      <a:pt x="1953627" y="1417944"/>
                      <a:pt x="1954726" y="1416085"/>
                    </a:cubicBezTo>
                    <a:cubicBezTo>
                      <a:pt x="1955824" y="1414226"/>
                      <a:pt x="1958529" y="1409747"/>
                      <a:pt x="1960388" y="1406621"/>
                    </a:cubicBezTo>
                    <a:lnTo>
                      <a:pt x="1962670" y="1402733"/>
                    </a:lnTo>
                    <a:lnTo>
                      <a:pt x="1963261" y="1401635"/>
                    </a:lnTo>
                    <a:cubicBezTo>
                      <a:pt x="1964782" y="1398847"/>
                      <a:pt x="1966303" y="1396058"/>
                      <a:pt x="1967740" y="1393185"/>
                    </a:cubicBezTo>
                    <a:lnTo>
                      <a:pt x="1970697" y="1387777"/>
                    </a:lnTo>
                    <a:cubicBezTo>
                      <a:pt x="1972303" y="1384566"/>
                      <a:pt x="1973908" y="1381354"/>
                      <a:pt x="1975430" y="1378059"/>
                    </a:cubicBezTo>
                    <a:lnTo>
                      <a:pt x="1977458" y="1373918"/>
                    </a:lnTo>
                    <a:cubicBezTo>
                      <a:pt x="1979655" y="1369270"/>
                      <a:pt x="1981683" y="1364622"/>
                      <a:pt x="1983711" y="1359975"/>
                    </a:cubicBezTo>
                    <a:cubicBezTo>
                      <a:pt x="1983711" y="1359214"/>
                      <a:pt x="1984302" y="1358369"/>
                      <a:pt x="1984640" y="1357609"/>
                    </a:cubicBezTo>
                    <a:cubicBezTo>
                      <a:pt x="1986245" y="1353722"/>
                      <a:pt x="1987767" y="1349834"/>
                      <a:pt x="1989287" y="1345947"/>
                    </a:cubicBezTo>
                    <a:lnTo>
                      <a:pt x="1989287" y="1345440"/>
                    </a:lnTo>
                    <a:cubicBezTo>
                      <a:pt x="1989964" y="1343750"/>
                      <a:pt x="1990555" y="1341975"/>
                      <a:pt x="1991147" y="1340201"/>
                    </a:cubicBezTo>
                    <a:lnTo>
                      <a:pt x="1994020" y="1331751"/>
                    </a:lnTo>
                    <a:cubicBezTo>
                      <a:pt x="1994696" y="1329723"/>
                      <a:pt x="1995288" y="1327694"/>
                      <a:pt x="1995879" y="1325666"/>
                    </a:cubicBezTo>
                    <a:cubicBezTo>
                      <a:pt x="1996471" y="1323638"/>
                      <a:pt x="1997570" y="1320427"/>
                      <a:pt x="1998330" y="1317808"/>
                    </a:cubicBezTo>
                    <a:cubicBezTo>
                      <a:pt x="1999090" y="1315188"/>
                      <a:pt x="1999513" y="1313582"/>
                      <a:pt x="2000020" y="1311554"/>
                    </a:cubicBezTo>
                    <a:cubicBezTo>
                      <a:pt x="2000527" y="1309526"/>
                      <a:pt x="2001456" y="1306400"/>
                      <a:pt x="2002132" y="1303780"/>
                    </a:cubicBezTo>
                    <a:cubicBezTo>
                      <a:pt x="2002809" y="1301161"/>
                      <a:pt x="2003062" y="1299555"/>
                      <a:pt x="2003569" y="1297443"/>
                    </a:cubicBezTo>
                    <a:cubicBezTo>
                      <a:pt x="2004076" y="1295330"/>
                      <a:pt x="2004752" y="1292372"/>
                      <a:pt x="2005259" y="1289837"/>
                    </a:cubicBezTo>
                    <a:cubicBezTo>
                      <a:pt x="2005174" y="1289389"/>
                      <a:pt x="2005174" y="1288933"/>
                      <a:pt x="2005259" y="1288485"/>
                    </a:cubicBezTo>
                    <a:cubicBezTo>
                      <a:pt x="2005259" y="1286795"/>
                      <a:pt x="2005766" y="1285105"/>
                      <a:pt x="2006105" y="1283415"/>
                    </a:cubicBezTo>
                    <a:cubicBezTo>
                      <a:pt x="2006442" y="1281724"/>
                      <a:pt x="2007119" y="1278260"/>
                      <a:pt x="2007540" y="1275640"/>
                    </a:cubicBezTo>
                    <a:cubicBezTo>
                      <a:pt x="2007963" y="1273021"/>
                      <a:pt x="2008133" y="1271331"/>
                      <a:pt x="2008470" y="1269218"/>
                    </a:cubicBezTo>
                    <a:lnTo>
                      <a:pt x="2009484" y="1261529"/>
                    </a:lnTo>
                    <a:cubicBezTo>
                      <a:pt x="2009484" y="1259331"/>
                      <a:pt x="2009991" y="1257134"/>
                      <a:pt x="2010161" y="1254937"/>
                    </a:cubicBezTo>
                    <a:lnTo>
                      <a:pt x="2010921" y="1247332"/>
                    </a:lnTo>
                    <a:cubicBezTo>
                      <a:pt x="2010921" y="1245135"/>
                      <a:pt x="2010921" y="1242938"/>
                      <a:pt x="2010921" y="1240741"/>
                    </a:cubicBezTo>
                    <a:cubicBezTo>
                      <a:pt x="2010921" y="1238543"/>
                      <a:pt x="2010921" y="1235671"/>
                      <a:pt x="2010921" y="1233135"/>
                    </a:cubicBezTo>
                    <a:cubicBezTo>
                      <a:pt x="2010921" y="1232290"/>
                      <a:pt x="2010921" y="1231529"/>
                      <a:pt x="2010921" y="1230685"/>
                    </a:cubicBezTo>
                    <a:cubicBezTo>
                      <a:pt x="2010921" y="1227727"/>
                      <a:pt x="2010921" y="1224769"/>
                      <a:pt x="2010921" y="1222234"/>
                    </a:cubicBezTo>
                    <a:lnTo>
                      <a:pt x="2010921" y="1222234"/>
                    </a:lnTo>
                    <a:lnTo>
                      <a:pt x="2012780" y="586177"/>
                    </a:lnTo>
                    <a:cubicBezTo>
                      <a:pt x="2014301" y="587445"/>
                      <a:pt x="2014217" y="589304"/>
                      <a:pt x="2014132" y="591163"/>
                    </a:cubicBezTo>
                    <a:close/>
                  </a:path>
                </a:pathLst>
              </a:custGeom>
              <a:gradFill>
                <a:gsLst>
                  <a:gs pos="71000">
                    <a:srgbClr val="1C44B6"/>
                  </a:gs>
                  <a:gs pos="0">
                    <a:srgbClr val="3990E7"/>
                  </a:gs>
                </a:gsLst>
                <a:lin ang="18900000" scaled="1"/>
              </a:gradFill>
              <a:ln w="843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0" name="">
                <a:extLst>
                  <a:ext uri="{FF2B5EF4-FFF2-40B4-BE49-F238E27FC236}">
                    <a16:creationId xmlns:a16="http://schemas.microsoft.com/office/drawing/2014/main" id="{2D6B5974-5B1C-4EBF-9670-6247E2B75518}"/>
                  </a:ext>
                </a:extLst>
              </p:cNvPr>
              <p:cNvSpPr/>
              <p:nvPr/>
            </p:nvSpPr>
            <p:spPr>
              <a:xfrm>
                <a:off x="3768474" y="2330184"/>
                <a:ext cx="3282439" cy="981281"/>
              </a:xfrm>
              <a:custGeom>
                <a:avLst/>
                <a:gdLst>
                  <a:gd name="connsiteX0" fmla="*/ 3123322 w 3124051"/>
                  <a:gd name="connsiteY0" fmla="*/ 2808 h 933931"/>
                  <a:gd name="connsiteX1" fmla="*/ 3123322 w 3124051"/>
                  <a:gd name="connsiteY1" fmla="*/ 5681 h 933931"/>
                  <a:gd name="connsiteX2" fmla="*/ 3122731 w 3124051"/>
                  <a:gd name="connsiteY2" fmla="*/ 8047 h 933931"/>
                  <a:gd name="connsiteX3" fmla="*/ 3121886 w 3124051"/>
                  <a:gd name="connsiteY3" fmla="*/ 10751 h 933931"/>
                  <a:gd name="connsiteX4" fmla="*/ 3120957 w 3124051"/>
                  <a:gd name="connsiteY4" fmla="*/ 13033 h 933931"/>
                  <a:gd name="connsiteX5" fmla="*/ 3119604 w 3124051"/>
                  <a:gd name="connsiteY5" fmla="*/ 15906 h 933931"/>
                  <a:gd name="connsiteX6" fmla="*/ 3118421 w 3124051"/>
                  <a:gd name="connsiteY6" fmla="*/ 17934 h 933931"/>
                  <a:gd name="connsiteX7" fmla="*/ 3116224 w 3124051"/>
                  <a:gd name="connsiteY7" fmla="*/ 21145 h 933931"/>
                  <a:gd name="connsiteX8" fmla="*/ 3114787 w 3124051"/>
                  <a:gd name="connsiteY8" fmla="*/ 22919 h 933931"/>
                  <a:gd name="connsiteX9" fmla="*/ 3110900 w 3124051"/>
                  <a:gd name="connsiteY9" fmla="*/ 27145 h 933931"/>
                  <a:gd name="connsiteX10" fmla="*/ 3109379 w 3124051"/>
                  <a:gd name="connsiteY10" fmla="*/ 28666 h 933931"/>
                  <a:gd name="connsiteX11" fmla="*/ 3106591 w 3124051"/>
                  <a:gd name="connsiteY11" fmla="*/ 30947 h 933931"/>
                  <a:gd name="connsiteX12" fmla="*/ 3103971 w 3124051"/>
                  <a:gd name="connsiteY12" fmla="*/ 32975 h 933931"/>
                  <a:gd name="connsiteX13" fmla="*/ 3100760 w 3124051"/>
                  <a:gd name="connsiteY13" fmla="*/ 35173 h 933931"/>
                  <a:gd name="connsiteX14" fmla="*/ 3097211 w 3124051"/>
                  <a:gd name="connsiteY14" fmla="*/ 37370 h 933931"/>
                  <a:gd name="connsiteX15" fmla="*/ 1631246 w 3124051"/>
                  <a:gd name="connsiteY15" fmla="*/ 889164 h 933931"/>
                  <a:gd name="connsiteX16" fmla="*/ 1622795 w 3124051"/>
                  <a:gd name="connsiteY16" fmla="*/ 893558 h 933931"/>
                  <a:gd name="connsiteX17" fmla="*/ 1620260 w 3124051"/>
                  <a:gd name="connsiteY17" fmla="*/ 894657 h 933931"/>
                  <a:gd name="connsiteX18" fmla="*/ 1612993 w 3124051"/>
                  <a:gd name="connsiteY18" fmla="*/ 897361 h 933931"/>
                  <a:gd name="connsiteX19" fmla="*/ 1610373 w 3124051"/>
                  <a:gd name="connsiteY19" fmla="*/ 898291 h 933931"/>
                  <a:gd name="connsiteX20" fmla="*/ 1605641 w 3124051"/>
                  <a:gd name="connsiteY20" fmla="*/ 899642 h 933931"/>
                  <a:gd name="connsiteX21" fmla="*/ 1602092 w 3124051"/>
                  <a:gd name="connsiteY21" fmla="*/ 900572 h 933931"/>
                  <a:gd name="connsiteX22" fmla="*/ 1597021 w 3124051"/>
                  <a:gd name="connsiteY22" fmla="*/ 901670 h 933931"/>
                  <a:gd name="connsiteX23" fmla="*/ 1593557 w 3124051"/>
                  <a:gd name="connsiteY23" fmla="*/ 902347 h 933931"/>
                  <a:gd name="connsiteX24" fmla="*/ 1583079 w 3124051"/>
                  <a:gd name="connsiteY24" fmla="*/ 903868 h 933931"/>
                  <a:gd name="connsiteX25" fmla="*/ 1579867 w 3124051"/>
                  <a:gd name="connsiteY25" fmla="*/ 903868 h 933931"/>
                  <a:gd name="connsiteX26" fmla="*/ 1573699 w 3124051"/>
                  <a:gd name="connsiteY26" fmla="*/ 903868 h 933931"/>
                  <a:gd name="connsiteX27" fmla="*/ 1560432 w 3124051"/>
                  <a:gd name="connsiteY27" fmla="*/ 903868 h 933931"/>
                  <a:gd name="connsiteX28" fmla="*/ 1555784 w 3124051"/>
                  <a:gd name="connsiteY28" fmla="*/ 903868 h 933931"/>
                  <a:gd name="connsiteX29" fmla="*/ 1551559 w 3124051"/>
                  <a:gd name="connsiteY29" fmla="*/ 903868 h 933931"/>
                  <a:gd name="connsiteX30" fmla="*/ 1546996 w 3124051"/>
                  <a:gd name="connsiteY30" fmla="*/ 903361 h 933931"/>
                  <a:gd name="connsiteX31" fmla="*/ 1542940 w 3124051"/>
                  <a:gd name="connsiteY31" fmla="*/ 902769 h 933931"/>
                  <a:gd name="connsiteX32" fmla="*/ 1538038 w 3124051"/>
                  <a:gd name="connsiteY32" fmla="*/ 901924 h 933931"/>
                  <a:gd name="connsiteX33" fmla="*/ 1534235 w 3124051"/>
                  <a:gd name="connsiteY33" fmla="*/ 901163 h 933931"/>
                  <a:gd name="connsiteX34" fmla="*/ 1528574 w 3124051"/>
                  <a:gd name="connsiteY34" fmla="*/ 899727 h 933931"/>
                  <a:gd name="connsiteX35" fmla="*/ 1525447 w 3124051"/>
                  <a:gd name="connsiteY35" fmla="*/ 898882 h 933931"/>
                  <a:gd name="connsiteX36" fmla="*/ 1515561 w 3124051"/>
                  <a:gd name="connsiteY36" fmla="*/ 895586 h 933931"/>
                  <a:gd name="connsiteX37" fmla="*/ 1514293 w 3124051"/>
                  <a:gd name="connsiteY37" fmla="*/ 894995 h 933931"/>
                  <a:gd name="connsiteX38" fmla="*/ 1501871 w 3124051"/>
                  <a:gd name="connsiteY38" fmla="*/ 889079 h 933931"/>
                  <a:gd name="connsiteX39" fmla="*/ 26356 w 3124051"/>
                  <a:gd name="connsiteY39" fmla="*/ 37454 h 933931"/>
                  <a:gd name="connsiteX40" fmla="*/ 3118 w 3124051"/>
                  <a:gd name="connsiteY40" fmla="*/ 14892 h 933931"/>
                  <a:gd name="connsiteX41" fmla="*/ -684 w 3124051"/>
                  <a:gd name="connsiteY41" fmla="*/ -319 h 933931"/>
                  <a:gd name="connsiteX42" fmla="*/ -684 w 3124051"/>
                  <a:gd name="connsiteY42" fmla="*/ 31454 h 933931"/>
                  <a:gd name="connsiteX43" fmla="*/ 26356 w 3124051"/>
                  <a:gd name="connsiteY43" fmla="*/ 69227 h 933931"/>
                  <a:gd name="connsiteX44" fmla="*/ 1501533 w 3124051"/>
                  <a:gd name="connsiteY44" fmla="*/ 920937 h 933931"/>
                  <a:gd name="connsiteX45" fmla="*/ 1513955 w 3124051"/>
                  <a:gd name="connsiteY45" fmla="*/ 926937 h 933931"/>
                  <a:gd name="connsiteX46" fmla="*/ 1514715 w 3124051"/>
                  <a:gd name="connsiteY46" fmla="*/ 926937 h 933931"/>
                  <a:gd name="connsiteX47" fmla="*/ 1515222 w 3124051"/>
                  <a:gd name="connsiteY47" fmla="*/ 926937 h 933931"/>
                  <a:gd name="connsiteX48" fmla="*/ 1525109 w 3124051"/>
                  <a:gd name="connsiteY48" fmla="*/ 930317 h 933931"/>
                  <a:gd name="connsiteX49" fmla="*/ 1525870 w 3124051"/>
                  <a:gd name="connsiteY49" fmla="*/ 930317 h 933931"/>
                  <a:gd name="connsiteX50" fmla="*/ 1528236 w 3124051"/>
                  <a:gd name="connsiteY50" fmla="*/ 930909 h 933931"/>
                  <a:gd name="connsiteX51" fmla="*/ 1533898 w 3124051"/>
                  <a:gd name="connsiteY51" fmla="*/ 932261 h 933931"/>
                  <a:gd name="connsiteX52" fmla="*/ 1535419 w 3124051"/>
                  <a:gd name="connsiteY52" fmla="*/ 932261 h 933931"/>
                  <a:gd name="connsiteX53" fmla="*/ 1537700 w 3124051"/>
                  <a:gd name="connsiteY53" fmla="*/ 932261 h 933931"/>
                  <a:gd name="connsiteX54" fmla="*/ 1542602 w 3124051"/>
                  <a:gd name="connsiteY54" fmla="*/ 933106 h 933931"/>
                  <a:gd name="connsiteX55" fmla="*/ 1544461 w 3124051"/>
                  <a:gd name="connsiteY55" fmla="*/ 933106 h 933931"/>
                  <a:gd name="connsiteX56" fmla="*/ 1546658 w 3124051"/>
                  <a:gd name="connsiteY56" fmla="*/ 933106 h 933931"/>
                  <a:gd name="connsiteX57" fmla="*/ 1551221 w 3124051"/>
                  <a:gd name="connsiteY57" fmla="*/ 933613 h 933931"/>
                  <a:gd name="connsiteX58" fmla="*/ 1553418 w 3124051"/>
                  <a:gd name="connsiteY58" fmla="*/ 933613 h 933931"/>
                  <a:gd name="connsiteX59" fmla="*/ 1555446 w 3124051"/>
                  <a:gd name="connsiteY59" fmla="*/ 933613 h 933931"/>
                  <a:gd name="connsiteX60" fmla="*/ 1560093 w 3124051"/>
                  <a:gd name="connsiteY60" fmla="*/ 933613 h 933931"/>
                  <a:gd name="connsiteX61" fmla="*/ 1562460 w 3124051"/>
                  <a:gd name="connsiteY61" fmla="*/ 933613 h 933931"/>
                  <a:gd name="connsiteX62" fmla="*/ 1573361 w 3124051"/>
                  <a:gd name="connsiteY62" fmla="*/ 933613 h 933931"/>
                  <a:gd name="connsiteX63" fmla="*/ 1579530 w 3124051"/>
                  <a:gd name="connsiteY63" fmla="*/ 933613 h 933931"/>
                  <a:gd name="connsiteX64" fmla="*/ 1581980 w 3124051"/>
                  <a:gd name="connsiteY64" fmla="*/ 933613 h 933931"/>
                  <a:gd name="connsiteX65" fmla="*/ 1582741 w 3124051"/>
                  <a:gd name="connsiteY65" fmla="*/ 933613 h 933931"/>
                  <a:gd name="connsiteX66" fmla="*/ 1593219 w 3124051"/>
                  <a:gd name="connsiteY66" fmla="*/ 932177 h 933931"/>
                  <a:gd name="connsiteX67" fmla="*/ 1593726 w 3124051"/>
                  <a:gd name="connsiteY67" fmla="*/ 932177 h 933931"/>
                  <a:gd name="connsiteX68" fmla="*/ 1596684 w 3124051"/>
                  <a:gd name="connsiteY68" fmla="*/ 931500 h 933931"/>
                  <a:gd name="connsiteX69" fmla="*/ 1601754 w 3124051"/>
                  <a:gd name="connsiteY69" fmla="*/ 930486 h 933931"/>
                  <a:gd name="connsiteX70" fmla="*/ 1605303 w 3124051"/>
                  <a:gd name="connsiteY70" fmla="*/ 929472 h 933931"/>
                  <a:gd name="connsiteX71" fmla="*/ 1610035 w 3124051"/>
                  <a:gd name="connsiteY71" fmla="*/ 928120 h 933931"/>
                  <a:gd name="connsiteX72" fmla="*/ 1611049 w 3124051"/>
                  <a:gd name="connsiteY72" fmla="*/ 928120 h 933931"/>
                  <a:gd name="connsiteX73" fmla="*/ 1612655 w 3124051"/>
                  <a:gd name="connsiteY73" fmla="*/ 927528 h 933931"/>
                  <a:gd name="connsiteX74" fmla="*/ 1619837 w 3124051"/>
                  <a:gd name="connsiteY74" fmla="*/ 924740 h 933931"/>
                  <a:gd name="connsiteX75" fmla="*/ 1622457 w 3124051"/>
                  <a:gd name="connsiteY75" fmla="*/ 923642 h 933931"/>
                  <a:gd name="connsiteX76" fmla="*/ 1630907 w 3124051"/>
                  <a:gd name="connsiteY76" fmla="*/ 919247 h 933931"/>
                  <a:gd name="connsiteX77" fmla="*/ 3096788 w 3124051"/>
                  <a:gd name="connsiteY77" fmla="*/ 69227 h 933931"/>
                  <a:gd name="connsiteX78" fmla="*/ 3097886 w 3124051"/>
                  <a:gd name="connsiteY78" fmla="*/ 68551 h 933931"/>
                  <a:gd name="connsiteX79" fmla="*/ 3100253 w 3124051"/>
                  <a:gd name="connsiteY79" fmla="*/ 66946 h 933931"/>
                  <a:gd name="connsiteX80" fmla="*/ 3103549 w 3124051"/>
                  <a:gd name="connsiteY80" fmla="*/ 64749 h 933931"/>
                  <a:gd name="connsiteX81" fmla="*/ 3106169 w 3124051"/>
                  <a:gd name="connsiteY81" fmla="*/ 62721 h 933931"/>
                  <a:gd name="connsiteX82" fmla="*/ 3108957 w 3124051"/>
                  <a:gd name="connsiteY82" fmla="*/ 60439 h 933931"/>
                  <a:gd name="connsiteX83" fmla="*/ 3109548 w 3124051"/>
                  <a:gd name="connsiteY83" fmla="*/ 59932 h 933931"/>
                  <a:gd name="connsiteX84" fmla="*/ 3110477 w 3124051"/>
                  <a:gd name="connsiteY84" fmla="*/ 58918 h 933931"/>
                  <a:gd name="connsiteX85" fmla="*/ 3114365 w 3124051"/>
                  <a:gd name="connsiteY85" fmla="*/ 54777 h 933931"/>
                  <a:gd name="connsiteX86" fmla="*/ 3115210 w 3124051"/>
                  <a:gd name="connsiteY86" fmla="*/ 53848 h 933931"/>
                  <a:gd name="connsiteX87" fmla="*/ 3115801 w 3124051"/>
                  <a:gd name="connsiteY87" fmla="*/ 52918 h 933931"/>
                  <a:gd name="connsiteX88" fmla="*/ 3117998 w 3124051"/>
                  <a:gd name="connsiteY88" fmla="*/ 49707 h 933931"/>
                  <a:gd name="connsiteX89" fmla="*/ 3118928 w 3124051"/>
                  <a:gd name="connsiteY89" fmla="*/ 48355 h 933931"/>
                  <a:gd name="connsiteX90" fmla="*/ 3118928 w 3124051"/>
                  <a:gd name="connsiteY90" fmla="*/ 47679 h 933931"/>
                  <a:gd name="connsiteX91" fmla="*/ 3120280 w 3124051"/>
                  <a:gd name="connsiteY91" fmla="*/ 44806 h 933931"/>
                  <a:gd name="connsiteX92" fmla="*/ 3121040 w 3124051"/>
                  <a:gd name="connsiteY92" fmla="*/ 43200 h 933931"/>
                  <a:gd name="connsiteX93" fmla="*/ 3121040 w 3124051"/>
                  <a:gd name="connsiteY93" fmla="*/ 42609 h 933931"/>
                  <a:gd name="connsiteX94" fmla="*/ 3121886 w 3124051"/>
                  <a:gd name="connsiteY94" fmla="*/ 39820 h 933931"/>
                  <a:gd name="connsiteX95" fmla="*/ 3122393 w 3124051"/>
                  <a:gd name="connsiteY95" fmla="*/ 37961 h 933931"/>
                  <a:gd name="connsiteX96" fmla="*/ 3122393 w 3124051"/>
                  <a:gd name="connsiteY96" fmla="*/ 37539 h 933931"/>
                  <a:gd name="connsiteX97" fmla="*/ 3122393 w 3124051"/>
                  <a:gd name="connsiteY97" fmla="*/ 34666 h 933931"/>
                  <a:gd name="connsiteX98" fmla="*/ 3122393 w 3124051"/>
                  <a:gd name="connsiteY98" fmla="*/ 32722 h 933931"/>
                  <a:gd name="connsiteX99" fmla="*/ 3122393 w 3124051"/>
                  <a:gd name="connsiteY99" fmla="*/ 104 h 933931"/>
                  <a:gd name="connsiteX100" fmla="*/ 3123322 w 3124051"/>
                  <a:gd name="connsiteY100" fmla="*/ 2808 h 9339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</a:cxnLst>
                <a:rect l="l" t="t" r="r" b="b"/>
                <a:pathLst>
                  <a:path w="3124051" h="933931">
                    <a:moveTo>
                      <a:pt x="3123322" y="2808"/>
                    </a:moveTo>
                    <a:cubicBezTo>
                      <a:pt x="3123322" y="3737"/>
                      <a:pt x="3123322" y="4751"/>
                      <a:pt x="3123322" y="5681"/>
                    </a:cubicBezTo>
                    <a:cubicBezTo>
                      <a:pt x="3123322" y="6610"/>
                      <a:pt x="3123322" y="7287"/>
                      <a:pt x="3122731" y="8047"/>
                    </a:cubicBezTo>
                    <a:cubicBezTo>
                      <a:pt x="3122477" y="8960"/>
                      <a:pt x="3122223" y="9864"/>
                      <a:pt x="3121886" y="10751"/>
                    </a:cubicBezTo>
                    <a:cubicBezTo>
                      <a:pt x="3121886" y="11512"/>
                      <a:pt x="3121294" y="12272"/>
                      <a:pt x="3120957" y="13033"/>
                    </a:cubicBezTo>
                    <a:lnTo>
                      <a:pt x="3119604" y="15906"/>
                    </a:lnTo>
                    <a:cubicBezTo>
                      <a:pt x="3119604" y="16582"/>
                      <a:pt x="3118844" y="17258"/>
                      <a:pt x="3118421" y="17934"/>
                    </a:cubicBezTo>
                    <a:cubicBezTo>
                      <a:pt x="3117998" y="18610"/>
                      <a:pt x="3117069" y="20046"/>
                      <a:pt x="3116224" y="21145"/>
                    </a:cubicBezTo>
                    <a:lnTo>
                      <a:pt x="3114787" y="22919"/>
                    </a:lnTo>
                    <a:cubicBezTo>
                      <a:pt x="3113604" y="24407"/>
                      <a:pt x="3112253" y="25818"/>
                      <a:pt x="3110900" y="27145"/>
                    </a:cubicBezTo>
                    <a:lnTo>
                      <a:pt x="3109379" y="28666"/>
                    </a:lnTo>
                    <a:lnTo>
                      <a:pt x="3106591" y="30947"/>
                    </a:lnTo>
                    <a:lnTo>
                      <a:pt x="3103971" y="32975"/>
                    </a:lnTo>
                    <a:lnTo>
                      <a:pt x="3100760" y="35173"/>
                    </a:lnTo>
                    <a:cubicBezTo>
                      <a:pt x="3099577" y="35933"/>
                      <a:pt x="3098479" y="36694"/>
                      <a:pt x="3097211" y="37370"/>
                    </a:cubicBezTo>
                    <a:lnTo>
                      <a:pt x="1631246" y="889164"/>
                    </a:lnTo>
                    <a:cubicBezTo>
                      <a:pt x="1628507" y="890770"/>
                      <a:pt x="1625685" y="892240"/>
                      <a:pt x="1622795" y="893558"/>
                    </a:cubicBezTo>
                    <a:lnTo>
                      <a:pt x="1620260" y="894657"/>
                    </a:lnTo>
                    <a:cubicBezTo>
                      <a:pt x="1617894" y="895671"/>
                      <a:pt x="1615444" y="896516"/>
                      <a:pt x="1612993" y="897361"/>
                    </a:cubicBezTo>
                    <a:lnTo>
                      <a:pt x="1610373" y="898291"/>
                    </a:lnTo>
                    <a:lnTo>
                      <a:pt x="1605641" y="899642"/>
                    </a:lnTo>
                    <a:lnTo>
                      <a:pt x="1602092" y="900572"/>
                    </a:lnTo>
                    <a:lnTo>
                      <a:pt x="1597021" y="901670"/>
                    </a:lnTo>
                    <a:lnTo>
                      <a:pt x="1593557" y="902347"/>
                    </a:lnTo>
                    <a:cubicBezTo>
                      <a:pt x="1590093" y="903023"/>
                      <a:pt x="1586628" y="903445"/>
                      <a:pt x="1583079" y="903868"/>
                    </a:cubicBezTo>
                    <a:lnTo>
                      <a:pt x="1579867" y="903868"/>
                    </a:lnTo>
                    <a:lnTo>
                      <a:pt x="1573699" y="903868"/>
                    </a:lnTo>
                    <a:lnTo>
                      <a:pt x="1560432" y="903868"/>
                    </a:lnTo>
                    <a:lnTo>
                      <a:pt x="1555784" y="903868"/>
                    </a:lnTo>
                    <a:lnTo>
                      <a:pt x="1551559" y="903868"/>
                    </a:lnTo>
                    <a:lnTo>
                      <a:pt x="1546996" y="903361"/>
                    </a:lnTo>
                    <a:lnTo>
                      <a:pt x="1542940" y="902769"/>
                    </a:lnTo>
                    <a:lnTo>
                      <a:pt x="1538038" y="901924"/>
                    </a:lnTo>
                    <a:lnTo>
                      <a:pt x="1534235" y="901163"/>
                    </a:lnTo>
                    <a:lnTo>
                      <a:pt x="1528574" y="899727"/>
                    </a:lnTo>
                    <a:lnTo>
                      <a:pt x="1525447" y="898882"/>
                    </a:lnTo>
                    <a:cubicBezTo>
                      <a:pt x="1522093" y="897961"/>
                      <a:pt x="1518797" y="896862"/>
                      <a:pt x="1515561" y="895586"/>
                    </a:cubicBezTo>
                    <a:lnTo>
                      <a:pt x="1514293" y="894995"/>
                    </a:lnTo>
                    <a:cubicBezTo>
                      <a:pt x="1510000" y="893364"/>
                      <a:pt x="1505842" y="891387"/>
                      <a:pt x="1501871" y="889079"/>
                    </a:cubicBezTo>
                    <a:lnTo>
                      <a:pt x="26356" y="37454"/>
                    </a:lnTo>
                    <a:cubicBezTo>
                      <a:pt x="16605" y="32316"/>
                      <a:pt x="8543" y="24483"/>
                      <a:pt x="3118" y="14892"/>
                    </a:cubicBezTo>
                    <a:cubicBezTo>
                      <a:pt x="676" y="10193"/>
                      <a:pt x="-625" y="4979"/>
                      <a:pt x="-684" y="-319"/>
                    </a:cubicBezTo>
                    <a:lnTo>
                      <a:pt x="-684" y="31454"/>
                    </a:lnTo>
                    <a:cubicBezTo>
                      <a:pt x="-684" y="45144"/>
                      <a:pt x="8273" y="58833"/>
                      <a:pt x="26356" y="69227"/>
                    </a:cubicBezTo>
                    <a:lnTo>
                      <a:pt x="1501533" y="920937"/>
                    </a:lnTo>
                    <a:cubicBezTo>
                      <a:pt x="1505522" y="923236"/>
                      <a:pt x="1509670" y="925247"/>
                      <a:pt x="1513955" y="926937"/>
                    </a:cubicBezTo>
                    <a:lnTo>
                      <a:pt x="1514715" y="926937"/>
                    </a:lnTo>
                    <a:lnTo>
                      <a:pt x="1515222" y="926937"/>
                    </a:lnTo>
                    <a:cubicBezTo>
                      <a:pt x="1518433" y="928205"/>
                      <a:pt x="1521729" y="929303"/>
                      <a:pt x="1525109" y="930317"/>
                    </a:cubicBezTo>
                    <a:lnTo>
                      <a:pt x="1525870" y="930317"/>
                    </a:lnTo>
                    <a:lnTo>
                      <a:pt x="1528236" y="930909"/>
                    </a:lnTo>
                    <a:lnTo>
                      <a:pt x="1533898" y="932261"/>
                    </a:lnTo>
                    <a:lnTo>
                      <a:pt x="1535419" y="932261"/>
                    </a:lnTo>
                    <a:lnTo>
                      <a:pt x="1537700" y="932261"/>
                    </a:lnTo>
                    <a:lnTo>
                      <a:pt x="1542602" y="933106"/>
                    </a:lnTo>
                    <a:lnTo>
                      <a:pt x="1544461" y="933106"/>
                    </a:lnTo>
                    <a:lnTo>
                      <a:pt x="1546658" y="933106"/>
                    </a:lnTo>
                    <a:lnTo>
                      <a:pt x="1551221" y="933613"/>
                    </a:lnTo>
                    <a:lnTo>
                      <a:pt x="1553418" y="933613"/>
                    </a:lnTo>
                    <a:lnTo>
                      <a:pt x="1555446" y="933613"/>
                    </a:lnTo>
                    <a:lnTo>
                      <a:pt x="1560093" y="933613"/>
                    </a:lnTo>
                    <a:lnTo>
                      <a:pt x="1562460" y="933613"/>
                    </a:lnTo>
                    <a:lnTo>
                      <a:pt x="1573361" y="933613"/>
                    </a:lnTo>
                    <a:lnTo>
                      <a:pt x="1579530" y="933613"/>
                    </a:lnTo>
                    <a:lnTo>
                      <a:pt x="1581980" y="933613"/>
                    </a:lnTo>
                    <a:lnTo>
                      <a:pt x="1582741" y="933613"/>
                    </a:lnTo>
                    <a:cubicBezTo>
                      <a:pt x="1586290" y="933613"/>
                      <a:pt x="1589754" y="932768"/>
                      <a:pt x="1593219" y="932177"/>
                    </a:cubicBezTo>
                    <a:lnTo>
                      <a:pt x="1593726" y="932177"/>
                    </a:lnTo>
                    <a:lnTo>
                      <a:pt x="1596684" y="931500"/>
                    </a:lnTo>
                    <a:lnTo>
                      <a:pt x="1601754" y="930486"/>
                    </a:lnTo>
                    <a:lnTo>
                      <a:pt x="1605303" y="929472"/>
                    </a:lnTo>
                    <a:lnTo>
                      <a:pt x="1610035" y="928120"/>
                    </a:lnTo>
                    <a:lnTo>
                      <a:pt x="1611049" y="928120"/>
                    </a:lnTo>
                    <a:lnTo>
                      <a:pt x="1612655" y="927528"/>
                    </a:lnTo>
                    <a:cubicBezTo>
                      <a:pt x="1615105" y="926684"/>
                      <a:pt x="1617556" y="925754"/>
                      <a:pt x="1619837" y="924740"/>
                    </a:cubicBezTo>
                    <a:lnTo>
                      <a:pt x="1622457" y="923642"/>
                    </a:lnTo>
                    <a:cubicBezTo>
                      <a:pt x="1625347" y="922323"/>
                      <a:pt x="1628170" y="920853"/>
                      <a:pt x="1630907" y="919247"/>
                    </a:cubicBezTo>
                    <a:lnTo>
                      <a:pt x="3096788" y="69227"/>
                    </a:lnTo>
                    <a:lnTo>
                      <a:pt x="3097886" y="68551"/>
                    </a:lnTo>
                    <a:lnTo>
                      <a:pt x="3100253" y="66946"/>
                    </a:lnTo>
                    <a:cubicBezTo>
                      <a:pt x="3101436" y="66287"/>
                      <a:pt x="3102535" y="65552"/>
                      <a:pt x="3103549" y="64749"/>
                    </a:cubicBezTo>
                    <a:cubicBezTo>
                      <a:pt x="3104478" y="64123"/>
                      <a:pt x="3105323" y="63439"/>
                      <a:pt x="3106169" y="62721"/>
                    </a:cubicBezTo>
                    <a:lnTo>
                      <a:pt x="3108957" y="60439"/>
                    </a:lnTo>
                    <a:lnTo>
                      <a:pt x="3109548" y="59932"/>
                    </a:lnTo>
                    <a:lnTo>
                      <a:pt x="3110477" y="58918"/>
                    </a:lnTo>
                    <a:cubicBezTo>
                      <a:pt x="3111830" y="57566"/>
                      <a:pt x="3113182" y="56214"/>
                      <a:pt x="3114365" y="54777"/>
                    </a:cubicBezTo>
                    <a:lnTo>
                      <a:pt x="3115210" y="53848"/>
                    </a:lnTo>
                    <a:lnTo>
                      <a:pt x="3115801" y="52918"/>
                    </a:lnTo>
                    <a:cubicBezTo>
                      <a:pt x="3116562" y="51887"/>
                      <a:pt x="3117323" y="50814"/>
                      <a:pt x="3117998" y="49707"/>
                    </a:cubicBezTo>
                    <a:lnTo>
                      <a:pt x="3118928" y="48355"/>
                    </a:lnTo>
                    <a:lnTo>
                      <a:pt x="3118928" y="47679"/>
                    </a:lnTo>
                    <a:cubicBezTo>
                      <a:pt x="3119435" y="46749"/>
                      <a:pt x="3119858" y="45786"/>
                      <a:pt x="3120280" y="44806"/>
                    </a:cubicBezTo>
                    <a:cubicBezTo>
                      <a:pt x="3120534" y="44291"/>
                      <a:pt x="3120788" y="43750"/>
                      <a:pt x="3121040" y="43200"/>
                    </a:cubicBezTo>
                    <a:cubicBezTo>
                      <a:pt x="3121040" y="43006"/>
                      <a:pt x="3121040" y="42803"/>
                      <a:pt x="3121040" y="42609"/>
                    </a:cubicBezTo>
                    <a:cubicBezTo>
                      <a:pt x="3121040" y="41679"/>
                      <a:pt x="3121632" y="40750"/>
                      <a:pt x="3121886" y="39820"/>
                    </a:cubicBezTo>
                    <a:lnTo>
                      <a:pt x="3122393" y="37961"/>
                    </a:lnTo>
                    <a:cubicBezTo>
                      <a:pt x="3122393" y="37826"/>
                      <a:pt x="3122393" y="37674"/>
                      <a:pt x="3122393" y="37539"/>
                    </a:cubicBezTo>
                    <a:cubicBezTo>
                      <a:pt x="3122393" y="36525"/>
                      <a:pt x="3122393" y="35595"/>
                      <a:pt x="3122393" y="34666"/>
                    </a:cubicBezTo>
                    <a:cubicBezTo>
                      <a:pt x="3122393" y="33736"/>
                      <a:pt x="3122393" y="33398"/>
                      <a:pt x="3122393" y="32722"/>
                    </a:cubicBezTo>
                    <a:lnTo>
                      <a:pt x="3122393" y="104"/>
                    </a:lnTo>
                    <a:cubicBezTo>
                      <a:pt x="3123491" y="1033"/>
                      <a:pt x="3123407" y="1878"/>
                      <a:pt x="3123322" y="2808"/>
                    </a:cubicBezTo>
                    <a:close/>
                  </a:path>
                </a:pathLst>
              </a:custGeom>
              <a:solidFill>
                <a:srgbClr val="1C44B6"/>
              </a:solidFill>
              <a:ln w="843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1" name="">
                <a:extLst>
                  <a:ext uri="{FF2B5EF4-FFF2-40B4-BE49-F238E27FC236}">
                    <a16:creationId xmlns:a16="http://schemas.microsoft.com/office/drawing/2014/main" id="{7BC78177-E3DC-4E2D-8F45-1F58F1929765}"/>
                  </a:ext>
                </a:extLst>
              </p:cNvPr>
              <p:cNvSpPr/>
              <p:nvPr/>
            </p:nvSpPr>
            <p:spPr>
              <a:xfrm>
                <a:off x="3768496" y="1384746"/>
                <a:ext cx="3282504" cy="1901330"/>
              </a:xfrm>
              <a:custGeom>
                <a:avLst/>
                <a:gdLst>
                  <a:gd name="connsiteX0" fmla="*/ 3096430 w 3124113"/>
                  <a:gd name="connsiteY0" fmla="*/ 866912 h 1809585"/>
                  <a:gd name="connsiteX1" fmla="*/ 3096430 w 3124113"/>
                  <a:gd name="connsiteY1" fmla="*/ 941951 h 1809585"/>
                  <a:gd name="connsiteX2" fmla="*/ 1631225 w 3124113"/>
                  <a:gd name="connsiteY2" fmla="*/ 1793746 h 1809585"/>
                  <a:gd name="connsiteX3" fmla="*/ 1501597 w 3124113"/>
                  <a:gd name="connsiteY3" fmla="*/ 1793746 h 1809585"/>
                  <a:gd name="connsiteX4" fmla="*/ 26336 w 3124113"/>
                  <a:gd name="connsiteY4" fmla="*/ 942036 h 1809585"/>
                  <a:gd name="connsiteX5" fmla="*/ 25913 w 3124113"/>
                  <a:gd name="connsiteY5" fmla="*/ 866997 h 1809585"/>
                  <a:gd name="connsiteX6" fmla="*/ 1491625 w 3124113"/>
                  <a:gd name="connsiteY6" fmla="*/ 15202 h 1809585"/>
                  <a:gd name="connsiteX7" fmla="*/ 1621169 w 3124113"/>
                  <a:gd name="connsiteY7" fmla="*/ 15202 h 1809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124113" h="1809585">
                    <a:moveTo>
                      <a:pt x="3096430" y="866912"/>
                    </a:moveTo>
                    <a:cubicBezTo>
                      <a:pt x="3132344" y="887615"/>
                      <a:pt x="3132513" y="921248"/>
                      <a:pt x="3096430" y="941951"/>
                    </a:cubicBezTo>
                    <a:lnTo>
                      <a:pt x="1631225" y="1793746"/>
                    </a:lnTo>
                    <a:cubicBezTo>
                      <a:pt x="1590494" y="1814440"/>
                      <a:pt x="1542327" y="1814440"/>
                      <a:pt x="1501597" y="1793746"/>
                    </a:cubicBezTo>
                    <a:lnTo>
                      <a:pt x="26336" y="942036"/>
                    </a:lnTo>
                    <a:cubicBezTo>
                      <a:pt x="-9578" y="921332"/>
                      <a:pt x="-9662" y="887700"/>
                      <a:pt x="25913" y="866997"/>
                    </a:cubicBezTo>
                    <a:lnTo>
                      <a:pt x="1491625" y="15202"/>
                    </a:lnTo>
                    <a:cubicBezTo>
                      <a:pt x="1532331" y="-5493"/>
                      <a:pt x="1580464" y="-5493"/>
                      <a:pt x="1621169" y="15202"/>
                    </a:cubicBezTo>
                    <a:close/>
                  </a:path>
                </a:pathLst>
              </a:custGeom>
              <a:gradFill>
                <a:gsLst>
                  <a:gs pos="0">
                    <a:srgbClr val="6BC9EB"/>
                  </a:gs>
                  <a:gs pos="45000">
                    <a:srgbClr val="3990E7"/>
                  </a:gs>
                </a:gsLst>
                <a:lin ang="18900000" scaled="1"/>
              </a:gradFill>
              <a:ln w="843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2" name="">
                <a:extLst>
                  <a:ext uri="{FF2B5EF4-FFF2-40B4-BE49-F238E27FC236}">
                    <a16:creationId xmlns:a16="http://schemas.microsoft.com/office/drawing/2014/main" id="{EE232E43-4F08-456E-89AA-DC7AFDDAAEFA}"/>
                  </a:ext>
                </a:extLst>
              </p:cNvPr>
              <p:cNvSpPr/>
              <p:nvPr/>
            </p:nvSpPr>
            <p:spPr>
              <a:xfrm>
                <a:off x="4136199" y="2249742"/>
                <a:ext cx="1272771" cy="1615847"/>
              </a:xfrm>
              <a:custGeom>
                <a:avLst/>
                <a:gdLst>
                  <a:gd name="connsiteX0" fmla="*/ 13766 w 1211356"/>
                  <a:gd name="connsiteY0" fmla="*/ 1537559 h 1537877"/>
                  <a:gd name="connsiteX1" fmla="*/ -684 w 1211356"/>
                  <a:gd name="connsiteY1" fmla="*/ 1525982 h 1537877"/>
                  <a:gd name="connsiteX2" fmla="*/ 120494 w 1211356"/>
                  <a:gd name="connsiteY2" fmla="*/ 909783 h 1537877"/>
                  <a:gd name="connsiteX3" fmla="*/ 379835 w 1211356"/>
                  <a:gd name="connsiteY3" fmla="*/ 477125 h 1537877"/>
                  <a:gd name="connsiteX4" fmla="*/ 1201377 w 1211356"/>
                  <a:gd name="connsiteY4" fmla="*/ -319 h 1537877"/>
                  <a:gd name="connsiteX5" fmla="*/ 1210673 w 1211356"/>
                  <a:gd name="connsiteY5" fmla="*/ 15737 h 1537877"/>
                  <a:gd name="connsiteX6" fmla="*/ 389130 w 1211356"/>
                  <a:gd name="connsiteY6" fmla="*/ 493181 h 1537877"/>
                  <a:gd name="connsiteX7" fmla="*/ 138831 w 1211356"/>
                  <a:gd name="connsiteY7" fmla="*/ 910797 h 1537877"/>
                  <a:gd name="connsiteX8" fmla="*/ 13766 w 1211356"/>
                  <a:gd name="connsiteY8" fmla="*/ 1537559 h 15378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11356" h="1537877">
                    <a:moveTo>
                      <a:pt x="13766" y="1537559"/>
                    </a:moveTo>
                    <a:lnTo>
                      <a:pt x="-684" y="1525982"/>
                    </a:lnTo>
                    <a:cubicBezTo>
                      <a:pt x="84495" y="1419508"/>
                      <a:pt x="112212" y="1132111"/>
                      <a:pt x="120494" y="909783"/>
                    </a:cubicBezTo>
                    <a:cubicBezTo>
                      <a:pt x="126493" y="730475"/>
                      <a:pt x="224526" y="566935"/>
                      <a:pt x="379835" y="477125"/>
                    </a:cubicBezTo>
                    <a:lnTo>
                      <a:pt x="1201377" y="-319"/>
                    </a:lnTo>
                    <a:lnTo>
                      <a:pt x="1210673" y="15737"/>
                    </a:lnTo>
                    <a:lnTo>
                      <a:pt x="389130" y="493181"/>
                    </a:lnTo>
                    <a:cubicBezTo>
                      <a:pt x="239179" y="579822"/>
                      <a:pt x="144552" y="737708"/>
                      <a:pt x="138831" y="910797"/>
                    </a:cubicBezTo>
                    <a:cubicBezTo>
                      <a:pt x="130381" y="1135914"/>
                      <a:pt x="102072" y="1427704"/>
                      <a:pt x="13766" y="153755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8D268"/>
                  </a:gs>
                  <a:gs pos="75000">
                    <a:srgbClr val="F5910B"/>
                  </a:gs>
                </a:gsLst>
                <a:lin ang="0" scaled="1"/>
                <a:tileRect/>
              </a:gradFill>
              <a:ln w="843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3" name="">
                <a:extLst>
                  <a:ext uri="{FF2B5EF4-FFF2-40B4-BE49-F238E27FC236}">
                    <a16:creationId xmlns:a16="http://schemas.microsoft.com/office/drawing/2014/main" id="{2CDD55A1-0427-445C-A63C-9783B4C8AFA7}"/>
                  </a:ext>
                </a:extLst>
              </p:cNvPr>
              <p:cNvSpPr/>
              <p:nvPr/>
            </p:nvSpPr>
            <p:spPr>
              <a:xfrm rot="20303894">
                <a:off x="3932742" y="3853755"/>
                <a:ext cx="331709" cy="437331"/>
              </a:xfrm>
              <a:custGeom>
                <a:avLst/>
                <a:gdLst>
                  <a:gd name="connsiteX0" fmla="*/ 214280 w 315703"/>
                  <a:gd name="connsiteY0" fmla="*/ 248863 h 416228"/>
                  <a:gd name="connsiteX1" fmla="*/ 10880 w 315703"/>
                  <a:gd name="connsiteY1" fmla="*/ 411954 h 416228"/>
                  <a:gd name="connsiteX2" fmla="*/ 98764 w 315703"/>
                  <a:gd name="connsiteY2" fmla="*/ 165711 h 416228"/>
                  <a:gd name="connsiteX3" fmla="*/ 304360 w 315703"/>
                  <a:gd name="connsiteY3" fmla="*/ 4141 h 416228"/>
                  <a:gd name="connsiteX4" fmla="*/ 314078 w 315703"/>
                  <a:gd name="connsiteY4" fmla="*/ 41153 h 416228"/>
                  <a:gd name="connsiteX5" fmla="*/ 214280 w 315703"/>
                  <a:gd name="connsiteY5" fmla="*/ 248863 h 4162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15703" h="416228">
                    <a:moveTo>
                      <a:pt x="214280" y="248863"/>
                    </a:moveTo>
                    <a:cubicBezTo>
                      <a:pt x="132650" y="362266"/>
                      <a:pt x="41385" y="433925"/>
                      <a:pt x="10880" y="411954"/>
                    </a:cubicBezTo>
                    <a:cubicBezTo>
                      <a:pt x="-21823" y="388462"/>
                      <a:pt x="17133" y="279199"/>
                      <a:pt x="98764" y="165711"/>
                    </a:cubicBezTo>
                    <a:cubicBezTo>
                      <a:pt x="180394" y="52223"/>
                      <a:pt x="271657" y="-19351"/>
                      <a:pt x="304360" y="4141"/>
                    </a:cubicBezTo>
                    <a:cubicBezTo>
                      <a:pt x="312810" y="10394"/>
                      <a:pt x="317036" y="23323"/>
                      <a:pt x="314078" y="41153"/>
                    </a:cubicBezTo>
                    <a:cubicBezTo>
                      <a:pt x="310022" y="88137"/>
                      <a:pt x="273432" y="166641"/>
                      <a:pt x="214280" y="24886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8D268"/>
                  </a:gs>
                  <a:gs pos="75000">
                    <a:srgbClr val="F5910B"/>
                  </a:gs>
                </a:gsLst>
                <a:lin ang="0" scaled="1"/>
                <a:tileRect/>
              </a:gradFill>
              <a:ln w="843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4" name="">
                <a:extLst>
                  <a:ext uri="{FF2B5EF4-FFF2-40B4-BE49-F238E27FC236}">
                    <a16:creationId xmlns:a16="http://schemas.microsoft.com/office/drawing/2014/main" id="{B0EF4404-704A-436F-B4DB-052FF42C9CF0}"/>
                  </a:ext>
                </a:extLst>
              </p:cNvPr>
              <p:cNvSpPr/>
              <p:nvPr/>
            </p:nvSpPr>
            <p:spPr>
              <a:xfrm>
                <a:off x="5272947" y="2195226"/>
                <a:ext cx="282344" cy="116844"/>
              </a:xfrm>
              <a:custGeom>
                <a:avLst/>
                <a:gdLst>
                  <a:gd name="connsiteX0" fmla="*/ 268721 w 268720"/>
                  <a:gd name="connsiteY0" fmla="*/ 55603 h 111206"/>
                  <a:gd name="connsiteX1" fmla="*/ 134361 w 268720"/>
                  <a:gd name="connsiteY1" fmla="*/ 111206 h 111206"/>
                  <a:gd name="connsiteX2" fmla="*/ 0 w 268720"/>
                  <a:gd name="connsiteY2" fmla="*/ 55603 h 111206"/>
                  <a:gd name="connsiteX3" fmla="*/ 134361 w 268720"/>
                  <a:gd name="connsiteY3" fmla="*/ 0 h 111206"/>
                  <a:gd name="connsiteX4" fmla="*/ 268721 w 268720"/>
                  <a:gd name="connsiteY4" fmla="*/ 55603 h 1112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8720" h="111206">
                    <a:moveTo>
                      <a:pt x="268721" y="55603"/>
                    </a:moveTo>
                    <a:cubicBezTo>
                      <a:pt x="268721" y="86312"/>
                      <a:pt x="208566" y="111206"/>
                      <a:pt x="134361" y="111206"/>
                    </a:cubicBezTo>
                    <a:cubicBezTo>
                      <a:pt x="60155" y="111206"/>
                      <a:pt x="0" y="86312"/>
                      <a:pt x="0" y="55603"/>
                    </a:cubicBezTo>
                    <a:cubicBezTo>
                      <a:pt x="0" y="24894"/>
                      <a:pt x="60155" y="0"/>
                      <a:pt x="134361" y="0"/>
                    </a:cubicBezTo>
                    <a:cubicBezTo>
                      <a:pt x="208566" y="0"/>
                      <a:pt x="268721" y="24894"/>
                      <a:pt x="268721" y="55603"/>
                    </a:cubicBezTo>
                    <a:close/>
                  </a:path>
                </a:pathLst>
              </a:custGeom>
              <a:solidFill>
                <a:srgbClr val="F5910B"/>
              </a:solidFill>
              <a:ln w="843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grpSp>
            <p:nvGrpSpPr>
              <p:cNvPr id="15" name="">
                <a:extLst>
                  <a:ext uri="{FF2B5EF4-FFF2-40B4-BE49-F238E27FC236}">
                    <a16:creationId xmlns:a16="http://schemas.microsoft.com/office/drawing/2014/main" id="{856BD670-C47C-4D58-9F62-C856DD59B8B6}"/>
                  </a:ext>
                </a:extLst>
              </p:cNvPr>
              <p:cNvGrpSpPr/>
              <p:nvPr/>
            </p:nvGrpSpPr>
            <p:grpSpPr>
              <a:xfrm rot="21302507">
                <a:off x="6013795" y="3880176"/>
                <a:ext cx="2747592" cy="1428084"/>
                <a:chOff x="9688487" y="3175912"/>
                <a:chExt cx="2871599" cy="1492538"/>
              </a:xfrm>
            </p:grpSpPr>
            <p:sp>
              <p:nvSpPr>
                <p:cNvPr id="16" name="">
                  <a:extLst>
                    <a:ext uri="{FF2B5EF4-FFF2-40B4-BE49-F238E27FC236}">
                      <a16:creationId xmlns:a16="http://schemas.microsoft.com/office/drawing/2014/main" id="{C6EAA336-5FB4-4F87-9165-1EDABB38A542}"/>
                    </a:ext>
                  </a:extLst>
                </p:cNvPr>
                <p:cNvSpPr/>
                <p:nvPr/>
              </p:nvSpPr>
              <p:spPr>
                <a:xfrm flipH="1">
                  <a:off x="9688487" y="3176501"/>
                  <a:ext cx="2848421" cy="1491949"/>
                </a:xfrm>
                <a:custGeom>
                  <a:avLst/>
                  <a:gdLst>
                    <a:gd name="connsiteX0" fmla="*/ 138586 w 2848421"/>
                    <a:gd name="connsiteY0" fmla="*/ 0 h 1491949"/>
                    <a:gd name="connsiteX1" fmla="*/ 141965 w 2848421"/>
                    <a:gd name="connsiteY1" fmla="*/ 1606 h 1491949"/>
                    <a:gd name="connsiteX2" fmla="*/ 142895 w 2848421"/>
                    <a:gd name="connsiteY2" fmla="*/ 2113 h 1491949"/>
                    <a:gd name="connsiteX3" fmla="*/ 146444 w 2848421"/>
                    <a:gd name="connsiteY3" fmla="*/ 4817 h 1491949"/>
                    <a:gd name="connsiteX4" fmla="*/ 147120 w 2848421"/>
                    <a:gd name="connsiteY4" fmla="*/ 5492 h 1491949"/>
                    <a:gd name="connsiteX5" fmla="*/ 149740 w 2848421"/>
                    <a:gd name="connsiteY5" fmla="*/ 8281 h 1491949"/>
                    <a:gd name="connsiteX6" fmla="*/ 150754 w 2848421"/>
                    <a:gd name="connsiteY6" fmla="*/ 9549 h 1491949"/>
                    <a:gd name="connsiteX7" fmla="*/ 153458 w 2848421"/>
                    <a:gd name="connsiteY7" fmla="*/ 13605 h 1491949"/>
                    <a:gd name="connsiteX8" fmla="*/ 157514 w 2848421"/>
                    <a:gd name="connsiteY8" fmla="*/ 22055 h 1491949"/>
                    <a:gd name="connsiteX9" fmla="*/ 157937 w 2848421"/>
                    <a:gd name="connsiteY9" fmla="*/ 23154 h 1491949"/>
                    <a:gd name="connsiteX10" fmla="*/ 160894 w 2848421"/>
                    <a:gd name="connsiteY10" fmla="*/ 32703 h 1491949"/>
                    <a:gd name="connsiteX11" fmla="*/ 160894 w 2848421"/>
                    <a:gd name="connsiteY11" fmla="*/ 34224 h 1491949"/>
                    <a:gd name="connsiteX12" fmla="*/ 163007 w 2848421"/>
                    <a:gd name="connsiteY12" fmla="*/ 45040 h 1491949"/>
                    <a:gd name="connsiteX13" fmla="*/ 163007 w 2848421"/>
                    <a:gd name="connsiteY13" fmla="*/ 47153 h 1491949"/>
                    <a:gd name="connsiteX14" fmla="*/ 164359 w 2848421"/>
                    <a:gd name="connsiteY14" fmla="*/ 59575 h 1491949"/>
                    <a:gd name="connsiteX15" fmla="*/ 164359 w 2848421"/>
                    <a:gd name="connsiteY15" fmla="*/ 61518 h 1491949"/>
                    <a:gd name="connsiteX16" fmla="*/ 164781 w 2848421"/>
                    <a:gd name="connsiteY16" fmla="*/ 73095 h 1491949"/>
                    <a:gd name="connsiteX17" fmla="*/ 164781 w 2848421"/>
                    <a:gd name="connsiteY17" fmla="*/ 77405 h 1491949"/>
                    <a:gd name="connsiteX18" fmla="*/ 164781 w 2848421"/>
                    <a:gd name="connsiteY18" fmla="*/ 88644 h 1491949"/>
                    <a:gd name="connsiteX19" fmla="*/ 164781 w 2848421"/>
                    <a:gd name="connsiteY19" fmla="*/ 93038 h 1491949"/>
                    <a:gd name="connsiteX20" fmla="*/ 163683 w 2848421"/>
                    <a:gd name="connsiteY20" fmla="*/ 109432 h 1491949"/>
                    <a:gd name="connsiteX21" fmla="*/ 163683 w 2848421"/>
                    <a:gd name="connsiteY21" fmla="*/ 111038 h 1491949"/>
                    <a:gd name="connsiteX22" fmla="*/ 161993 w 2848421"/>
                    <a:gd name="connsiteY22" fmla="*/ 126671 h 1491949"/>
                    <a:gd name="connsiteX23" fmla="*/ 161486 w 2848421"/>
                    <a:gd name="connsiteY23" fmla="*/ 130135 h 1491949"/>
                    <a:gd name="connsiteX24" fmla="*/ 158951 w 2848421"/>
                    <a:gd name="connsiteY24" fmla="*/ 147036 h 1491949"/>
                    <a:gd name="connsiteX25" fmla="*/ 158951 w 2848421"/>
                    <a:gd name="connsiteY25" fmla="*/ 149064 h 1491949"/>
                    <a:gd name="connsiteX26" fmla="*/ 155655 w 2848421"/>
                    <a:gd name="connsiteY26" fmla="*/ 166894 h 1491949"/>
                    <a:gd name="connsiteX27" fmla="*/ 154979 w 2848421"/>
                    <a:gd name="connsiteY27" fmla="*/ 170021 h 1491949"/>
                    <a:gd name="connsiteX28" fmla="*/ 152106 w 2848421"/>
                    <a:gd name="connsiteY28" fmla="*/ 183373 h 1491949"/>
                    <a:gd name="connsiteX29" fmla="*/ 150078 w 2848421"/>
                    <a:gd name="connsiteY29" fmla="*/ 191823 h 1491949"/>
                    <a:gd name="connsiteX30" fmla="*/ 145684 w 2848421"/>
                    <a:gd name="connsiteY30" fmla="*/ 209315 h 1491949"/>
                    <a:gd name="connsiteX31" fmla="*/ 145684 w 2848421"/>
                    <a:gd name="connsiteY31" fmla="*/ 210498 h 1491949"/>
                    <a:gd name="connsiteX32" fmla="*/ 139768 w 2848421"/>
                    <a:gd name="connsiteY32" fmla="*/ 231117 h 1491949"/>
                    <a:gd name="connsiteX33" fmla="*/ 139768 w 2848421"/>
                    <a:gd name="connsiteY33" fmla="*/ 231624 h 1491949"/>
                    <a:gd name="connsiteX34" fmla="*/ 133008 w 2848421"/>
                    <a:gd name="connsiteY34" fmla="*/ 252834 h 1491949"/>
                    <a:gd name="connsiteX35" fmla="*/ 125403 w 2848421"/>
                    <a:gd name="connsiteY35" fmla="*/ 274129 h 1491949"/>
                    <a:gd name="connsiteX36" fmla="*/ 116952 w 2848421"/>
                    <a:gd name="connsiteY36" fmla="*/ 295340 h 1491949"/>
                    <a:gd name="connsiteX37" fmla="*/ 109854 w 2848421"/>
                    <a:gd name="connsiteY37" fmla="*/ 312240 h 1491949"/>
                    <a:gd name="connsiteX38" fmla="*/ 109347 w 2848421"/>
                    <a:gd name="connsiteY38" fmla="*/ 313507 h 1491949"/>
                    <a:gd name="connsiteX39" fmla="*/ 101404 w 2848421"/>
                    <a:gd name="connsiteY39" fmla="*/ 329648 h 1491949"/>
                    <a:gd name="connsiteX40" fmla="*/ 101404 w 2848421"/>
                    <a:gd name="connsiteY40" fmla="*/ 330240 h 1491949"/>
                    <a:gd name="connsiteX41" fmla="*/ 94137 w 2848421"/>
                    <a:gd name="connsiteY41" fmla="*/ 344605 h 1491949"/>
                    <a:gd name="connsiteX42" fmla="*/ 93545 w 2848421"/>
                    <a:gd name="connsiteY42" fmla="*/ 345703 h 1491949"/>
                    <a:gd name="connsiteX43" fmla="*/ 86785 w 2848421"/>
                    <a:gd name="connsiteY43" fmla="*/ 358041 h 1491949"/>
                    <a:gd name="connsiteX44" fmla="*/ 85095 w 2848421"/>
                    <a:gd name="connsiteY44" fmla="*/ 361083 h 1491949"/>
                    <a:gd name="connsiteX45" fmla="*/ 79095 w 2848421"/>
                    <a:gd name="connsiteY45" fmla="*/ 371223 h 1491949"/>
                    <a:gd name="connsiteX46" fmla="*/ 77828 w 2848421"/>
                    <a:gd name="connsiteY46" fmla="*/ 373251 h 1491949"/>
                    <a:gd name="connsiteX47" fmla="*/ 74278 w 2848421"/>
                    <a:gd name="connsiteY47" fmla="*/ 378744 h 1491949"/>
                    <a:gd name="connsiteX48" fmla="*/ 69884 w 2848421"/>
                    <a:gd name="connsiteY48" fmla="*/ 385420 h 1491949"/>
                    <a:gd name="connsiteX49" fmla="*/ 68025 w 2848421"/>
                    <a:gd name="connsiteY49" fmla="*/ 388040 h 1491949"/>
                    <a:gd name="connsiteX50" fmla="*/ 60927 w 2848421"/>
                    <a:gd name="connsiteY50" fmla="*/ 397673 h 1491949"/>
                    <a:gd name="connsiteX51" fmla="*/ 57884 w 2848421"/>
                    <a:gd name="connsiteY51" fmla="*/ 401391 h 1491949"/>
                    <a:gd name="connsiteX52" fmla="*/ 51970 w 2848421"/>
                    <a:gd name="connsiteY52" fmla="*/ 408489 h 1491949"/>
                    <a:gd name="connsiteX53" fmla="*/ 48842 w 2848421"/>
                    <a:gd name="connsiteY53" fmla="*/ 411870 h 1491949"/>
                    <a:gd name="connsiteX54" fmla="*/ 42758 w 2848421"/>
                    <a:gd name="connsiteY54" fmla="*/ 417954 h 1491949"/>
                    <a:gd name="connsiteX55" fmla="*/ 40223 w 2848421"/>
                    <a:gd name="connsiteY55" fmla="*/ 420320 h 1491949"/>
                    <a:gd name="connsiteX56" fmla="*/ 31773 w 2848421"/>
                    <a:gd name="connsiteY56" fmla="*/ 427080 h 1491949"/>
                    <a:gd name="connsiteX57" fmla="*/ 30759 w 2848421"/>
                    <a:gd name="connsiteY57" fmla="*/ 427672 h 1491949"/>
                    <a:gd name="connsiteX58" fmla="*/ 23745 w 2848421"/>
                    <a:gd name="connsiteY58" fmla="*/ 431897 h 1491949"/>
                    <a:gd name="connsiteX59" fmla="*/ 21210 w 2848421"/>
                    <a:gd name="connsiteY59" fmla="*/ 432995 h 1491949"/>
                    <a:gd name="connsiteX60" fmla="*/ 16056 w 2848421"/>
                    <a:gd name="connsiteY60" fmla="*/ 434939 h 1491949"/>
                    <a:gd name="connsiteX61" fmla="*/ 13689 w 2848421"/>
                    <a:gd name="connsiteY61" fmla="*/ 435615 h 1491949"/>
                    <a:gd name="connsiteX62" fmla="*/ 8788 w 2848421"/>
                    <a:gd name="connsiteY62" fmla="*/ 436122 h 1491949"/>
                    <a:gd name="connsiteX63" fmla="*/ 6591 w 2848421"/>
                    <a:gd name="connsiteY63" fmla="*/ 436122 h 1491949"/>
                    <a:gd name="connsiteX64" fmla="*/ 0 w 2848421"/>
                    <a:gd name="connsiteY64" fmla="*/ 434770 h 1491949"/>
                    <a:gd name="connsiteX65" fmla="*/ 2689997 w 2848421"/>
                    <a:gd name="connsiteY65" fmla="*/ 1489711 h 1491949"/>
                    <a:gd name="connsiteX66" fmla="*/ 2698955 w 2848421"/>
                    <a:gd name="connsiteY66" fmla="*/ 1491823 h 1491949"/>
                    <a:gd name="connsiteX67" fmla="*/ 2701827 w 2848421"/>
                    <a:gd name="connsiteY67" fmla="*/ 1491823 h 1491949"/>
                    <a:gd name="connsiteX68" fmla="*/ 2708334 w 2848421"/>
                    <a:gd name="connsiteY68" fmla="*/ 1491823 h 1491949"/>
                    <a:gd name="connsiteX69" fmla="*/ 2711630 w 2848421"/>
                    <a:gd name="connsiteY69" fmla="*/ 1491147 h 1491949"/>
                    <a:gd name="connsiteX70" fmla="*/ 2718136 w 2848421"/>
                    <a:gd name="connsiteY70" fmla="*/ 1489034 h 1491949"/>
                    <a:gd name="connsiteX71" fmla="*/ 2721263 w 2848421"/>
                    <a:gd name="connsiteY71" fmla="*/ 1487767 h 1491949"/>
                    <a:gd name="connsiteX72" fmla="*/ 2729713 w 2848421"/>
                    <a:gd name="connsiteY72" fmla="*/ 1482866 h 1491949"/>
                    <a:gd name="connsiteX73" fmla="*/ 2730981 w 2848421"/>
                    <a:gd name="connsiteY73" fmla="*/ 1482106 h 1491949"/>
                    <a:gd name="connsiteX74" fmla="*/ 2740615 w 2848421"/>
                    <a:gd name="connsiteY74" fmla="*/ 1473655 h 1491949"/>
                    <a:gd name="connsiteX75" fmla="*/ 2743487 w 2848421"/>
                    <a:gd name="connsiteY75" fmla="*/ 1470782 h 1491949"/>
                    <a:gd name="connsiteX76" fmla="*/ 2750248 w 2848421"/>
                    <a:gd name="connsiteY76" fmla="*/ 1463430 h 1491949"/>
                    <a:gd name="connsiteX77" fmla="*/ 2751454 w 2848421"/>
                    <a:gd name="connsiteY77" fmla="*/ 1461953 h 1491949"/>
                    <a:gd name="connsiteX78" fmla="*/ 2764120 w 2848421"/>
                    <a:gd name="connsiteY78" fmla="*/ 1448394 h 1491949"/>
                    <a:gd name="connsiteX79" fmla="*/ 2841118 w 2848421"/>
                    <a:gd name="connsiteY79" fmla="*/ 1232243 h 1491949"/>
                    <a:gd name="connsiteX80" fmla="*/ 2798577 w 2848421"/>
                    <a:gd name="connsiteY80" fmla="*/ 957449 h 1491949"/>
                    <a:gd name="connsiteX81" fmla="*/ 2795968 w 2848421"/>
                    <a:gd name="connsiteY81" fmla="*/ 956328 h 1491949"/>
                    <a:gd name="connsiteX82" fmla="*/ 2795964 w 2848421"/>
                    <a:gd name="connsiteY82" fmla="*/ 956325 h 1491949"/>
                    <a:gd name="connsiteX83" fmla="*/ 2791401 w 2848421"/>
                    <a:gd name="connsiteY83" fmla="*/ 953198 h 1491949"/>
                    <a:gd name="connsiteX84" fmla="*/ 2789964 w 2848421"/>
                    <a:gd name="connsiteY84" fmla="*/ 952522 h 1491949"/>
                    <a:gd name="connsiteX85" fmla="*/ 2787007 w 2848421"/>
                    <a:gd name="connsiteY85" fmla="*/ 951001 h 1491949"/>
                    <a:gd name="connsiteX86" fmla="*/ 2785232 w 2848421"/>
                    <a:gd name="connsiteY86" fmla="*/ 950325 h 1491949"/>
                    <a:gd name="connsiteX87" fmla="*/ 2550228 w 2848421"/>
                    <a:gd name="connsiteY87" fmla="*/ 865822 h 1491949"/>
                    <a:gd name="connsiteX88" fmla="*/ 2481189 w 2848421"/>
                    <a:gd name="connsiteY88" fmla="*/ 841231 h 1491949"/>
                    <a:gd name="connsiteX89" fmla="*/ 2022336 w 2848421"/>
                    <a:gd name="connsiteY89" fmla="*/ 676450 h 1491949"/>
                    <a:gd name="connsiteX90" fmla="*/ 1923889 w 2848421"/>
                    <a:gd name="connsiteY90" fmla="*/ 641043 h 1491949"/>
                    <a:gd name="connsiteX91" fmla="*/ 1701730 w 2848421"/>
                    <a:gd name="connsiteY91" fmla="*/ 561356 h 1491949"/>
                    <a:gd name="connsiteX92" fmla="*/ 1494612 w 2848421"/>
                    <a:gd name="connsiteY92" fmla="*/ 486993 h 1491949"/>
                    <a:gd name="connsiteX93" fmla="*/ 1386785 w 2848421"/>
                    <a:gd name="connsiteY93" fmla="*/ 448291 h 1491949"/>
                    <a:gd name="connsiteX94" fmla="*/ 1211948 w 2848421"/>
                    <a:gd name="connsiteY94" fmla="*/ 385589 h 1491949"/>
                    <a:gd name="connsiteX95" fmla="*/ 1016998 w 2848421"/>
                    <a:gd name="connsiteY95" fmla="*/ 315620 h 1491949"/>
                    <a:gd name="connsiteX96" fmla="*/ 818500 w 2848421"/>
                    <a:gd name="connsiteY96" fmla="*/ 244384 h 1491949"/>
                    <a:gd name="connsiteX97" fmla="*/ 733996 w 2848421"/>
                    <a:gd name="connsiteY97" fmla="*/ 213963 h 1491949"/>
                    <a:gd name="connsiteX98" fmla="*/ 363534 w 2848421"/>
                    <a:gd name="connsiteY98" fmla="*/ 80701 h 1491949"/>
                    <a:gd name="connsiteX99" fmla="*/ 311564 w 2848421"/>
                    <a:gd name="connsiteY99" fmla="*/ 62110 h 14919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</a:cxnLst>
                  <a:rect l="l" t="t" r="r" b="b"/>
                  <a:pathLst>
                    <a:path w="2848421" h="1491949">
                      <a:moveTo>
                        <a:pt x="138586" y="0"/>
                      </a:moveTo>
                      <a:cubicBezTo>
                        <a:pt x="139743" y="465"/>
                        <a:pt x="140876" y="1005"/>
                        <a:pt x="141965" y="1606"/>
                      </a:cubicBezTo>
                      <a:lnTo>
                        <a:pt x="142895" y="2113"/>
                      </a:lnTo>
                      <a:cubicBezTo>
                        <a:pt x="144154" y="2915"/>
                        <a:pt x="145337" y="3819"/>
                        <a:pt x="146444" y="4817"/>
                      </a:cubicBezTo>
                      <a:lnTo>
                        <a:pt x="147120" y="5492"/>
                      </a:lnTo>
                      <a:cubicBezTo>
                        <a:pt x="148058" y="6363"/>
                        <a:pt x="148929" y="7292"/>
                        <a:pt x="149740" y="8281"/>
                      </a:cubicBezTo>
                      <a:lnTo>
                        <a:pt x="150754" y="9549"/>
                      </a:lnTo>
                      <a:cubicBezTo>
                        <a:pt x="151742" y="10841"/>
                        <a:pt x="152646" y="12194"/>
                        <a:pt x="153458" y="13605"/>
                      </a:cubicBezTo>
                      <a:cubicBezTo>
                        <a:pt x="155013" y="16317"/>
                        <a:pt x="156365" y="19148"/>
                        <a:pt x="157514" y="22055"/>
                      </a:cubicBezTo>
                      <a:cubicBezTo>
                        <a:pt x="157632" y="22427"/>
                        <a:pt x="157776" y="22799"/>
                        <a:pt x="157937" y="23154"/>
                      </a:cubicBezTo>
                      <a:cubicBezTo>
                        <a:pt x="159035" y="26111"/>
                        <a:pt x="159965" y="29322"/>
                        <a:pt x="160894" y="32703"/>
                      </a:cubicBezTo>
                      <a:lnTo>
                        <a:pt x="160894" y="34224"/>
                      </a:lnTo>
                      <a:cubicBezTo>
                        <a:pt x="161739" y="37604"/>
                        <a:pt x="162415" y="41238"/>
                        <a:pt x="163007" y="45040"/>
                      </a:cubicBezTo>
                      <a:lnTo>
                        <a:pt x="163007" y="47153"/>
                      </a:lnTo>
                      <a:cubicBezTo>
                        <a:pt x="163598" y="51124"/>
                        <a:pt x="164021" y="55603"/>
                        <a:pt x="164359" y="59575"/>
                      </a:cubicBezTo>
                      <a:cubicBezTo>
                        <a:pt x="164317" y="60226"/>
                        <a:pt x="164317" y="60868"/>
                        <a:pt x="164359" y="61518"/>
                      </a:cubicBezTo>
                      <a:cubicBezTo>
                        <a:pt x="164359" y="65236"/>
                        <a:pt x="164359" y="69124"/>
                        <a:pt x="164781" y="73095"/>
                      </a:cubicBezTo>
                      <a:lnTo>
                        <a:pt x="164781" y="77405"/>
                      </a:lnTo>
                      <a:lnTo>
                        <a:pt x="164781" y="88644"/>
                      </a:lnTo>
                      <a:lnTo>
                        <a:pt x="164781" y="93038"/>
                      </a:lnTo>
                      <a:cubicBezTo>
                        <a:pt x="164781" y="98362"/>
                        <a:pt x="164190" y="103770"/>
                        <a:pt x="163683" y="109432"/>
                      </a:cubicBezTo>
                      <a:lnTo>
                        <a:pt x="163683" y="111038"/>
                      </a:lnTo>
                      <a:cubicBezTo>
                        <a:pt x="163176" y="116192"/>
                        <a:pt x="162584" y="121347"/>
                        <a:pt x="161993" y="126671"/>
                      </a:cubicBezTo>
                      <a:lnTo>
                        <a:pt x="161486" y="130135"/>
                      </a:lnTo>
                      <a:cubicBezTo>
                        <a:pt x="160725" y="135628"/>
                        <a:pt x="159965" y="141289"/>
                        <a:pt x="158951" y="147036"/>
                      </a:cubicBezTo>
                      <a:cubicBezTo>
                        <a:pt x="158993" y="147712"/>
                        <a:pt x="158993" y="148388"/>
                        <a:pt x="158951" y="149064"/>
                      </a:cubicBezTo>
                      <a:cubicBezTo>
                        <a:pt x="157937" y="154895"/>
                        <a:pt x="156838" y="160894"/>
                        <a:pt x="155655" y="166894"/>
                      </a:cubicBezTo>
                      <a:cubicBezTo>
                        <a:pt x="155655" y="167908"/>
                        <a:pt x="155655" y="169007"/>
                        <a:pt x="154979" y="170021"/>
                      </a:cubicBezTo>
                      <a:cubicBezTo>
                        <a:pt x="154134" y="174415"/>
                        <a:pt x="153120" y="178471"/>
                        <a:pt x="152106" y="183373"/>
                      </a:cubicBezTo>
                      <a:lnTo>
                        <a:pt x="150078" y="191823"/>
                      </a:lnTo>
                      <a:cubicBezTo>
                        <a:pt x="148726" y="197569"/>
                        <a:pt x="147205" y="203400"/>
                        <a:pt x="145684" y="209315"/>
                      </a:cubicBezTo>
                      <a:lnTo>
                        <a:pt x="145684" y="210498"/>
                      </a:lnTo>
                      <a:cubicBezTo>
                        <a:pt x="143825" y="217343"/>
                        <a:pt x="141881" y="224187"/>
                        <a:pt x="139768" y="231117"/>
                      </a:cubicBezTo>
                      <a:lnTo>
                        <a:pt x="139768" y="231624"/>
                      </a:lnTo>
                      <a:cubicBezTo>
                        <a:pt x="137656" y="238638"/>
                        <a:pt x="135374" y="245736"/>
                        <a:pt x="133008" y="252834"/>
                      </a:cubicBezTo>
                      <a:cubicBezTo>
                        <a:pt x="130558" y="260017"/>
                        <a:pt x="128107" y="267115"/>
                        <a:pt x="125403" y="274129"/>
                      </a:cubicBezTo>
                      <a:cubicBezTo>
                        <a:pt x="122699" y="281227"/>
                        <a:pt x="119910" y="288326"/>
                        <a:pt x="116952" y="295340"/>
                      </a:cubicBezTo>
                      <a:cubicBezTo>
                        <a:pt x="114696" y="300976"/>
                        <a:pt x="112330" y="306603"/>
                        <a:pt x="109854" y="312240"/>
                      </a:cubicBezTo>
                      <a:lnTo>
                        <a:pt x="109347" y="313507"/>
                      </a:lnTo>
                      <a:cubicBezTo>
                        <a:pt x="106643" y="319507"/>
                        <a:pt x="103770" y="324662"/>
                        <a:pt x="101404" y="329648"/>
                      </a:cubicBezTo>
                      <a:lnTo>
                        <a:pt x="101404" y="330240"/>
                      </a:lnTo>
                      <a:cubicBezTo>
                        <a:pt x="98953" y="335225"/>
                        <a:pt x="96587" y="339957"/>
                        <a:pt x="94137" y="344605"/>
                      </a:cubicBezTo>
                      <a:cubicBezTo>
                        <a:pt x="94137" y="344605"/>
                        <a:pt x="94137" y="345365"/>
                        <a:pt x="93545" y="345703"/>
                      </a:cubicBezTo>
                      <a:cubicBezTo>
                        <a:pt x="91348" y="350013"/>
                        <a:pt x="89066" y="354154"/>
                        <a:pt x="86785" y="358041"/>
                      </a:cubicBezTo>
                      <a:cubicBezTo>
                        <a:pt x="86278" y="359055"/>
                        <a:pt x="85686" y="360069"/>
                        <a:pt x="85095" y="361083"/>
                      </a:cubicBezTo>
                      <a:cubicBezTo>
                        <a:pt x="83067" y="364548"/>
                        <a:pt x="81123" y="367928"/>
                        <a:pt x="79095" y="371223"/>
                      </a:cubicBezTo>
                      <a:lnTo>
                        <a:pt x="77828" y="373251"/>
                      </a:lnTo>
                      <a:cubicBezTo>
                        <a:pt x="76644" y="375195"/>
                        <a:pt x="75461" y="376885"/>
                        <a:pt x="74278" y="378744"/>
                      </a:cubicBezTo>
                      <a:lnTo>
                        <a:pt x="69884" y="385420"/>
                      </a:lnTo>
                      <a:cubicBezTo>
                        <a:pt x="69208" y="386349"/>
                        <a:pt x="68617" y="387110"/>
                        <a:pt x="68025" y="388040"/>
                      </a:cubicBezTo>
                      <a:cubicBezTo>
                        <a:pt x="65659" y="391420"/>
                        <a:pt x="63293" y="394631"/>
                        <a:pt x="60927" y="397673"/>
                      </a:cubicBezTo>
                      <a:lnTo>
                        <a:pt x="57884" y="401391"/>
                      </a:lnTo>
                      <a:cubicBezTo>
                        <a:pt x="55941" y="403842"/>
                        <a:pt x="53913" y="406208"/>
                        <a:pt x="51970" y="408489"/>
                      </a:cubicBezTo>
                      <a:cubicBezTo>
                        <a:pt x="50026" y="410771"/>
                        <a:pt x="49941" y="410771"/>
                        <a:pt x="48842" y="411870"/>
                      </a:cubicBezTo>
                      <a:lnTo>
                        <a:pt x="42758" y="417954"/>
                      </a:lnTo>
                      <a:lnTo>
                        <a:pt x="40223" y="420320"/>
                      </a:lnTo>
                      <a:cubicBezTo>
                        <a:pt x="37536" y="422737"/>
                        <a:pt x="34714" y="424993"/>
                        <a:pt x="31773" y="427080"/>
                      </a:cubicBezTo>
                      <a:lnTo>
                        <a:pt x="30759" y="427672"/>
                      </a:lnTo>
                      <a:cubicBezTo>
                        <a:pt x="28503" y="429218"/>
                        <a:pt x="26162" y="430629"/>
                        <a:pt x="23745" y="431897"/>
                      </a:cubicBezTo>
                      <a:lnTo>
                        <a:pt x="21210" y="432995"/>
                      </a:lnTo>
                      <a:cubicBezTo>
                        <a:pt x="19537" y="433756"/>
                        <a:pt x="17813" y="434407"/>
                        <a:pt x="16056" y="434939"/>
                      </a:cubicBezTo>
                      <a:lnTo>
                        <a:pt x="13689" y="435615"/>
                      </a:lnTo>
                      <a:cubicBezTo>
                        <a:pt x="12075" y="435945"/>
                        <a:pt x="10436" y="436114"/>
                        <a:pt x="8788" y="436122"/>
                      </a:cubicBezTo>
                      <a:cubicBezTo>
                        <a:pt x="8061" y="436207"/>
                        <a:pt x="7317" y="436207"/>
                        <a:pt x="6591" y="436122"/>
                      </a:cubicBezTo>
                      <a:cubicBezTo>
                        <a:pt x="4343" y="435979"/>
                        <a:pt x="2121" y="435522"/>
                        <a:pt x="0" y="434770"/>
                      </a:cubicBezTo>
                      <a:lnTo>
                        <a:pt x="2689997" y="1489711"/>
                      </a:lnTo>
                      <a:cubicBezTo>
                        <a:pt x="2692870" y="1490817"/>
                        <a:pt x="2695912" y="1491528"/>
                        <a:pt x="2698955" y="1491823"/>
                      </a:cubicBezTo>
                      <a:lnTo>
                        <a:pt x="2701827" y="1491823"/>
                      </a:lnTo>
                      <a:cubicBezTo>
                        <a:pt x="2704025" y="1491992"/>
                        <a:pt x="2706137" y="1491992"/>
                        <a:pt x="2708334" y="1491823"/>
                      </a:cubicBezTo>
                      <a:cubicBezTo>
                        <a:pt x="2709433" y="1491680"/>
                        <a:pt x="2710531" y="1491451"/>
                        <a:pt x="2711630" y="1491147"/>
                      </a:cubicBezTo>
                      <a:cubicBezTo>
                        <a:pt x="2713827" y="1490624"/>
                        <a:pt x="2716024" y="1489913"/>
                        <a:pt x="2718136" y="1489034"/>
                      </a:cubicBezTo>
                      <a:lnTo>
                        <a:pt x="2721263" y="1487767"/>
                      </a:lnTo>
                      <a:cubicBezTo>
                        <a:pt x="2724221" y="1486314"/>
                        <a:pt x="2727010" y="1484674"/>
                        <a:pt x="2729713" y="1482866"/>
                      </a:cubicBezTo>
                      <a:lnTo>
                        <a:pt x="2730981" y="1482106"/>
                      </a:lnTo>
                      <a:cubicBezTo>
                        <a:pt x="2734361" y="1479494"/>
                        <a:pt x="2737573" y="1476672"/>
                        <a:pt x="2740615" y="1473655"/>
                      </a:cubicBezTo>
                      <a:lnTo>
                        <a:pt x="2743487" y="1470782"/>
                      </a:lnTo>
                      <a:cubicBezTo>
                        <a:pt x="2745769" y="1468500"/>
                        <a:pt x="2748051" y="1466050"/>
                        <a:pt x="2750248" y="1463430"/>
                      </a:cubicBezTo>
                      <a:lnTo>
                        <a:pt x="2751454" y="1461953"/>
                      </a:lnTo>
                      <a:lnTo>
                        <a:pt x="2764120" y="1448394"/>
                      </a:lnTo>
                      <a:cubicBezTo>
                        <a:pt x="2798056" y="1404059"/>
                        <a:pt x="2827638" y="1324921"/>
                        <a:pt x="2841118" y="1232243"/>
                      </a:cubicBezTo>
                      <a:cubicBezTo>
                        <a:pt x="2859990" y="1102493"/>
                        <a:pt x="2841048" y="989193"/>
                        <a:pt x="2798577" y="957449"/>
                      </a:cubicBezTo>
                      <a:lnTo>
                        <a:pt x="2795968" y="956328"/>
                      </a:lnTo>
                      <a:lnTo>
                        <a:pt x="2795964" y="956325"/>
                      </a:lnTo>
                      <a:cubicBezTo>
                        <a:pt x="2794528" y="955201"/>
                        <a:pt x="2793007" y="954153"/>
                        <a:pt x="2791401" y="953198"/>
                      </a:cubicBezTo>
                      <a:lnTo>
                        <a:pt x="2789964" y="952522"/>
                      </a:lnTo>
                      <a:cubicBezTo>
                        <a:pt x="2788950" y="952015"/>
                        <a:pt x="2788021" y="951424"/>
                        <a:pt x="2787007" y="951001"/>
                      </a:cubicBezTo>
                      <a:lnTo>
                        <a:pt x="2785232" y="950325"/>
                      </a:lnTo>
                      <a:lnTo>
                        <a:pt x="2550228" y="865822"/>
                      </a:lnTo>
                      <a:lnTo>
                        <a:pt x="2481189" y="841231"/>
                      </a:lnTo>
                      <a:lnTo>
                        <a:pt x="2022336" y="676450"/>
                      </a:lnTo>
                      <a:lnTo>
                        <a:pt x="1923889" y="641043"/>
                      </a:lnTo>
                      <a:lnTo>
                        <a:pt x="1701730" y="561356"/>
                      </a:lnTo>
                      <a:lnTo>
                        <a:pt x="1494612" y="486993"/>
                      </a:lnTo>
                      <a:lnTo>
                        <a:pt x="1386785" y="448291"/>
                      </a:lnTo>
                      <a:lnTo>
                        <a:pt x="1211948" y="385589"/>
                      </a:lnTo>
                      <a:lnTo>
                        <a:pt x="1016998" y="315620"/>
                      </a:lnTo>
                      <a:lnTo>
                        <a:pt x="818500" y="244384"/>
                      </a:lnTo>
                      <a:lnTo>
                        <a:pt x="733996" y="213963"/>
                      </a:lnTo>
                      <a:lnTo>
                        <a:pt x="363534" y="80701"/>
                      </a:lnTo>
                      <a:lnTo>
                        <a:pt x="311564" y="62110"/>
                      </a:lnTo>
                      <a:close/>
                    </a:path>
                  </a:pathLst>
                </a:custGeom>
                <a:solidFill>
                  <a:srgbClr val="3990E7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" name="">
                  <a:extLst>
                    <a:ext uri="{FF2B5EF4-FFF2-40B4-BE49-F238E27FC236}">
                      <a16:creationId xmlns:a16="http://schemas.microsoft.com/office/drawing/2014/main" id="{A8EA9544-9B5A-4C7A-A820-EE0A43288799}"/>
                    </a:ext>
                  </a:extLst>
                </p:cNvPr>
                <p:cNvSpPr/>
                <p:nvPr/>
              </p:nvSpPr>
              <p:spPr>
                <a:xfrm flipH="1">
                  <a:off x="9753950" y="3175912"/>
                  <a:ext cx="2805375" cy="1490196"/>
                </a:xfrm>
                <a:custGeom>
                  <a:avLst/>
                  <a:gdLst>
                    <a:gd name="connsiteX0" fmla="*/ 8896 w 2805375"/>
                    <a:gd name="connsiteY0" fmla="*/ 423698 h 1490196"/>
                    <a:gd name="connsiteX1" fmla="*/ 9826 w 2805375"/>
                    <a:gd name="connsiteY1" fmla="*/ 425050 h 1490196"/>
                    <a:gd name="connsiteX2" fmla="*/ 10840 w 2805375"/>
                    <a:gd name="connsiteY2" fmla="*/ 426402 h 1490196"/>
                    <a:gd name="connsiteX3" fmla="*/ 11516 w 2805375"/>
                    <a:gd name="connsiteY3" fmla="*/ 427332 h 1490196"/>
                    <a:gd name="connsiteX4" fmla="*/ 13459 w 2805375"/>
                    <a:gd name="connsiteY4" fmla="*/ 429360 h 1490196"/>
                    <a:gd name="connsiteX5" fmla="*/ 14136 w 2805375"/>
                    <a:gd name="connsiteY5" fmla="*/ 430120 h 1490196"/>
                    <a:gd name="connsiteX6" fmla="*/ 14136 w 2805375"/>
                    <a:gd name="connsiteY6" fmla="*/ 430120 h 1490196"/>
                    <a:gd name="connsiteX7" fmla="*/ 17262 w 2805375"/>
                    <a:gd name="connsiteY7" fmla="*/ 432571 h 1490196"/>
                    <a:gd name="connsiteX8" fmla="*/ 17262 w 2805375"/>
                    <a:gd name="connsiteY8" fmla="*/ 432571 h 1490196"/>
                    <a:gd name="connsiteX9" fmla="*/ 18276 w 2805375"/>
                    <a:gd name="connsiteY9" fmla="*/ 433162 h 1490196"/>
                    <a:gd name="connsiteX10" fmla="*/ 20304 w 2805375"/>
                    <a:gd name="connsiteY10" fmla="*/ 434346 h 1490196"/>
                    <a:gd name="connsiteX11" fmla="*/ 21656 w 2805375"/>
                    <a:gd name="connsiteY11" fmla="*/ 434937 h 1490196"/>
                    <a:gd name="connsiteX12" fmla="*/ 2711653 w 2805375"/>
                    <a:gd name="connsiteY12" fmla="*/ 1489878 h 1490196"/>
                    <a:gd name="connsiteX13" fmla="*/ 2706752 w 2805375"/>
                    <a:gd name="connsiteY13" fmla="*/ 1487511 h 1490196"/>
                    <a:gd name="connsiteX14" fmla="*/ 2705316 w 2805375"/>
                    <a:gd name="connsiteY14" fmla="*/ 1486666 h 1490196"/>
                    <a:gd name="connsiteX15" fmla="*/ 2700076 w 2805375"/>
                    <a:gd name="connsiteY15" fmla="*/ 1482864 h 1490196"/>
                    <a:gd name="connsiteX16" fmla="*/ 2698978 w 2805375"/>
                    <a:gd name="connsiteY16" fmla="*/ 1481850 h 1490196"/>
                    <a:gd name="connsiteX17" fmla="*/ 2694922 w 2805375"/>
                    <a:gd name="connsiteY17" fmla="*/ 1477963 h 1490196"/>
                    <a:gd name="connsiteX18" fmla="*/ 2693316 w 2805375"/>
                    <a:gd name="connsiteY18" fmla="*/ 1476188 h 1490196"/>
                    <a:gd name="connsiteX19" fmla="*/ 2688837 w 2805375"/>
                    <a:gd name="connsiteY19" fmla="*/ 1470611 h 1490196"/>
                    <a:gd name="connsiteX20" fmla="*/ 2681739 w 2805375"/>
                    <a:gd name="connsiteY20" fmla="*/ 1459118 h 1490196"/>
                    <a:gd name="connsiteX21" fmla="*/ 2680979 w 2805375"/>
                    <a:gd name="connsiteY21" fmla="*/ 1457766 h 1490196"/>
                    <a:gd name="connsiteX22" fmla="*/ 2675148 w 2805375"/>
                    <a:gd name="connsiteY22" fmla="*/ 1444922 h 1490196"/>
                    <a:gd name="connsiteX23" fmla="*/ 2674388 w 2805375"/>
                    <a:gd name="connsiteY23" fmla="*/ 1442894 h 1490196"/>
                    <a:gd name="connsiteX24" fmla="*/ 2669486 w 2805375"/>
                    <a:gd name="connsiteY24" fmla="*/ 1428528 h 1490196"/>
                    <a:gd name="connsiteX25" fmla="*/ 2668641 w 2805375"/>
                    <a:gd name="connsiteY25" fmla="*/ 1425655 h 1490196"/>
                    <a:gd name="connsiteX26" fmla="*/ 2664500 w 2805375"/>
                    <a:gd name="connsiteY26" fmla="*/ 1409430 h 1490196"/>
                    <a:gd name="connsiteX27" fmla="*/ 2663993 w 2805375"/>
                    <a:gd name="connsiteY27" fmla="*/ 1406895 h 1490196"/>
                    <a:gd name="connsiteX28" fmla="*/ 2661205 w 2805375"/>
                    <a:gd name="connsiteY28" fmla="*/ 1391769 h 1490196"/>
                    <a:gd name="connsiteX29" fmla="*/ 2660275 w 2805375"/>
                    <a:gd name="connsiteY29" fmla="*/ 1386192 h 1490196"/>
                    <a:gd name="connsiteX30" fmla="*/ 2658416 w 2805375"/>
                    <a:gd name="connsiteY30" fmla="*/ 1371573 h 1490196"/>
                    <a:gd name="connsiteX31" fmla="*/ 2657740 w 2805375"/>
                    <a:gd name="connsiteY31" fmla="*/ 1365996 h 1490196"/>
                    <a:gd name="connsiteX32" fmla="*/ 2656135 w 2805375"/>
                    <a:gd name="connsiteY32" fmla="*/ 1345039 h 1490196"/>
                    <a:gd name="connsiteX33" fmla="*/ 2656135 w 2805375"/>
                    <a:gd name="connsiteY33" fmla="*/ 1342588 h 1490196"/>
                    <a:gd name="connsiteX34" fmla="*/ 2655458 w 2805375"/>
                    <a:gd name="connsiteY34" fmla="*/ 1323068 h 1490196"/>
                    <a:gd name="connsiteX35" fmla="*/ 2655458 w 2805375"/>
                    <a:gd name="connsiteY35" fmla="*/ 1318589 h 1490196"/>
                    <a:gd name="connsiteX36" fmla="*/ 2655458 w 2805375"/>
                    <a:gd name="connsiteY36" fmla="*/ 1297210 h 1490196"/>
                    <a:gd name="connsiteX37" fmla="*/ 2655458 w 2805375"/>
                    <a:gd name="connsiteY37" fmla="*/ 1294506 h 1490196"/>
                    <a:gd name="connsiteX38" fmla="*/ 2656388 w 2805375"/>
                    <a:gd name="connsiteY38" fmla="*/ 1272197 h 1490196"/>
                    <a:gd name="connsiteX39" fmla="*/ 2656388 w 2805375"/>
                    <a:gd name="connsiteY39" fmla="*/ 1268141 h 1490196"/>
                    <a:gd name="connsiteX40" fmla="*/ 2657656 w 2805375"/>
                    <a:gd name="connsiteY40" fmla="*/ 1251916 h 1490196"/>
                    <a:gd name="connsiteX41" fmla="*/ 2658754 w 2805375"/>
                    <a:gd name="connsiteY41" fmla="*/ 1240593 h 1490196"/>
                    <a:gd name="connsiteX42" fmla="*/ 2661121 w 2805375"/>
                    <a:gd name="connsiteY42" fmla="*/ 1219129 h 1490196"/>
                    <a:gd name="connsiteX43" fmla="*/ 2661121 w 2805375"/>
                    <a:gd name="connsiteY43" fmla="*/ 1217607 h 1490196"/>
                    <a:gd name="connsiteX44" fmla="*/ 2664839 w 2805375"/>
                    <a:gd name="connsiteY44" fmla="*/ 1192256 h 1490196"/>
                    <a:gd name="connsiteX45" fmla="*/ 2664839 w 2805375"/>
                    <a:gd name="connsiteY45" fmla="*/ 1191665 h 1490196"/>
                    <a:gd name="connsiteX46" fmla="*/ 2669655 w 2805375"/>
                    <a:gd name="connsiteY46" fmla="*/ 1165638 h 1490196"/>
                    <a:gd name="connsiteX47" fmla="*/ 2669655 w 2805375"/>
                    <a:gd name="connsiteY47" fmla="*/ 1165638 h 1490196"/>
                    <a:gd name="connsiteX48" fmla="*/ 2675402 w 2805375"/>
                    <a:gd name="connsiteY48" fmla="*/ 1139780 h 1490196"/>
                    <a:gd name="connsiteX49" fmla="*/ 2675402 w 2805375"/>
                    <a:gd name="connsiteY49" fmla="*/ 1139188 h 1490196"/>
                    <a:gd name="connsiteX50" fmla="*/ 2682162 w 2805375"/>
                    <a:gd name="connsiteY50" fmla="*/ 1113837 h 1490196"/>
                    <a:gd name="connsiteX51" fmla="*/ 2688162 w 2805375"/>
                    <a:gd name="connsiteY51" fmla="*/ 1093895 h 1490196"/>
                    <a:gd name="connsiteX52" fmla="*/ 2688162 w 2805375"/>
                    <a:gd name="connsiteY52" fmla="*/ 1092458 h 1490196"/>
                    <a:gd name="connsiteX53" fmla="*/ 2694499 w 2805375"/>
                    <a:gd name="connsiteY53" fmla="*/ 1073783 h 1490196"/>
                    <a:gd name="connsiteX54" fmla="*/ 2694499 w 2805375"/>
                    <a:gd name="connsiteY54" fmla="*/ 1073191 h 1490196"/>
                    <a:gd name="connsiteX55" fmla="*/ 2701006 w 2805375"/>
                    <a:gd name="connsiteY55" fmla="*/ 1056291 h 1490196"/>
                    <a:gd name="connsiteX56" fmla="*/ 2701513 w 2805375"/>
                    <a:gd name="connsiteY56" fmla="*/ 1055023 h 1490196"/>
                    <a:gd name="connsiteX57" fmla="*/ 2707851 w 2805375"/>
                    <a:gd name="connsiteY57" fmla="*/ 1040319 h 1490196"/>
                    <a:gd name="connsiteX58" fmla="*/ 2709456 w 2805375"/>
                    <a:gd name="connsiteY58" fmla="*/ 1036770 h 1490196"/>
                    <a:gd name="connsiteX59" fmla="*/ 2715287 w 2805375"/>
                    <a:gd name="connsiteY59" fmla="*/ 1024771 h 1490196"/>
                    <a:gd name="connsiteX60" fmla="*/ 2716470 w 2805375"/>
                    <a:gd name="connsiteY60" fmla="*/ 1022320 h 1490196"/>
                    <a:gd name="connsiteX61" fmla="*/ 2720019 w 2805375"/>
                    <a:gd name="connsiteY61" fmla="*/ 1015729 h 1490196"/>
                    <a:gd name="connsiteX62" fmla="*/ 2724329 w 2805375"/>
                    <a:gd name="connsiteY62" fmla="*/ 1007870 h 1490196"/>
                    <a:gd name="connsiteX63" fmla="*/ 2726272 w 2805375"/>
                    <a:gd name="connsiteY63" fmla="*/ 1004828 h 1490196"/>
                    <a:gd name="connsiteX64" fmla="*/ 2733455 w 2805375"/>
                    <a:gd name="connsiteY64" fmla="*/ 993505 h 1490196"/>
                    <a:gd name="connsiteX65" fmla="*/ 2736582 w 2805375"/>
                    <a:gd name="connsiteY65" fmla="*/ 989110 h 1490196"/>
                    <a:gd name="connsiteX66" fmla="*/ 2742835 w 2805375"/>
                    <a:gd name="connsiteY66" fmla="*/ 980660 h 1490196"/>
                    <a:gd name="connsiteX67" fmla="*/ 2746131 w 2805375"/>
                    <a:gd name="connsiteY67" fmla="*/ 976688 h 1490196"/>
                    <a:gd name="connsiteX68" fmla="*/ 2752807 w 2805375"/>
                    <a:gd name="connsiteY68" fmla="*/ 969590 h 1490196"/>
                    <a:gd name="connsiteX69" fmla="*/ 2755511 w 2805375"/>
                    <a:gd name="connsiteY69" fmla="*/ 966801 h 1490196"/>
                    <a:gd name="connsiteX70" fmla="*/ 2764890 w 2805375"/>
                    <a:gd name="connsiteY70" fmla="*/ 959027 h 1490196"/>
                    <a:gd name="connsiteX71" fmla="*/ 2766074 w 2805375"/>
                    <a:gd name="connsiteY71" fmla="*/ 958267 h 1490196"/>
                    <a:gd name="connsiteX72" fmla="*/ 2774524 w 2805375"/>
                    <a:gd name="connsiteY72" fmla="*/ 953534 h 1490196"/>
                    <a:gd name="connsiteX73" fmla="*/ 2777566 w 2805375"/>
                    <a:gd name="connsiteY73" fmla="*/ 952182 h 1490196"/>
                    <a:gd name="connsiteX74" fmla="*/ 2783904 w 2805375"/>
                    <a:gd name="connsiteY74" fmla="*/ 950070 h 1490196"/>
                    <a:gd name="connsiteX75" fmla="*/ 2787115 w 2805375"/>
                    <a:gd name="connsiteY75" fmla="*/ 949394 h 1490196"/>
                    <a:gd name="connsiteX76" fmla="*/ 2793368 w 2805375"/>
                    <a:gd name="connsiteY76" fmla="*/ 948887 h 1490196"/>
                    <a:gd name="connsiteX77" fmla="*/ 2796241 w 2805375"/>
                    <a:gd name="connsiteY77" fmla="*/ 948887 h 1490196"/>
                    <a:gd name="connsiteX78" fmla="*/ 2804692 w 2805375"/>
                    <a:gd name="connsiteY78" fmla="*/ 950746 h 1490196"/>
                    <a:gd name="connsiteX79" fmla="*/ 161003 w 2805375"/>
                    <a:gd name="connsiteY79" fmla="*/ 927 h 1490196"/>
                    <a:gd name="connsiteX80" fmla="*/ 154496 w 2805375"/>
                    <a:gd name="connsiteY80" fmla="*/ -256 h 1490196"/>
                    <a:gd name="connsiteX81" fmla="*/ 152383 w 2805375"/>
                    <a:gd name="connsiteY81" fmla="*/ -256 h 1490196"/>
                    <a:gd name="connsiteX82" fmla="*/ 147482 w 2805375"/>
                    <a:gd name="connsiteY82" fmla="*/ 251 h 1490196"/>
                    <a:gd name="connsiteX83" fmla="*/ 144947 w 2805375"/>
                    <a:gd name="connsiteY83" fmla="*/ 927 h 1490196"/>
                    <a:gd name="connsiteX84" fmla="*/ 139877 w 2805375"/>
                    <a:gd name="connsiteY84" fmla="*/ 2871 h 1490196"/>
                    <a:gd name="connsiteX85" fmla="*/ 137426 w 2805375"/>
                    <a:gd name="connsiteY85" fmla="*/ 3969 h 1490196"/>
                    <a:gd name="connsiteX86" fmla="*/ 130581 w 2805375"/>
                    <a:gd name="connsiteY86" fmla="*/ 8110 h 1490196"/>
                    <a:gd name="connsiteX87" fmla="*/ 129567 w 2805375"/>
                    <a:gd name="connsiteY87" fmla="*/ 8701 h 1490196"/>
                    <a:gd name="connsiteX88" fmla="*/ 121117 w 2805375"/>
                    <a:gd name="connsiteY88" fmla="*/ 15208 h 1490196"/>
                    <a:gd name="connsiteX89" fmla="*/ 118666 w 2805375"/>
                    <a:gd name="connsiteY89" fmla="*/ 17490 h 1490196"/>
                    <a:gd name="connsiteX90" fmla="*/ 112751 w 2805375"/>
                    <a:gd name="connsiteY90" fmla="*/ 23489 h 1490196"/>
                    <a:gd name="connsiteX91" fmla="*/ 109709 w 2805375"/>
                    <a:gd name="connsiteY91" fmla="*/ 26701 h 1490196"/>
                    <a:gd name="connsiteX92" fmla="*/ 103963 w 2805375"/>
                    <a:gd name="connsiteY92" fmla="*/ 33545 h 1490196"/>
                    <a:gd name="connsiteX93" fmla="*/ 101005 w 2805375"/>
                    <a:gd name="connsiteY93" fmla="*/ 37095 h 1490196"/>
                    <a:gd name="connsiteX94" fmla="*/ 94075 w 2805375"/>
                    <a:gd name="connsiteY94" fmla="*/ 46475 h 1490196"/>
                    <a:gd name="connsiteX95" fmla="*/ 92639 w 2805375"/>
                    <a:gd name="connsiteY95" fmla="*/ 48418 h 1490196"/>
                    <a:gd name="connsiteX96" fmla="*/ 92639 w 2805375"/>
                    <a:gd name="connsiteY96" fmla="*/ 48925 h 1490196"/>
                    <a:gd name="connsiteX97" fmla="*/ 88329 w 2805375"/>
                    <a:gd name="connsiteY97" fmla="*/ 55432 h 1490196"/>
                    <a:gd name="connsiteX98" fmla="*/ 85118 w 2805375"/>
                    <a:gd name="connsiteY98" fmla="*/ 60249 h 1490196"/>
                    <a:gd name="connsiteX99" fmla="*/ 85118 w 2805375"/>
                    <a:gd name="connsiteY99" fmla="*/ 60756 h 1490196"/>
                    <a:gd name="connsiteX100" fmla="*/ 83851 w 2805375"/>
                    <a:gd name="connsiteY100" fmla="*/ 62784 h 1490196"/>
                    <a:gd name="connsiteX101" fmla="*/ 79541 w 2805375"/>
                    <a:gd name="connsiteY101" fmla="*/ 69882 h 1490196"/>
                    <a:gd name="connsiteX102" fmla="*/ 78020 w 2805375"/>
                    <a:gd name="connsiteY102" fmla="*/ 72586 h 1490196"/>
                    <a:gd name="connsiteX103" fmla="*/ 76330 w 2805375"/>
                    <a:gd name="connsiteY103" fmla="*/ 75459 h 1490196"/>
                    <a:gd name="connsiteX104" fmla="*/ 74471 w 2805375"/>
                    <a:gd name="connsiteY104" fmla="*/ 78755 h 1490196"/>
                    <a:gd name="connsiteX105" fmla="*/ 69992 w 2805375"/>
                    <a:gd name="connsiteY105" fmla="*/ 86783 h 1490196"/>
                    <a:gd name="connsiteX106" fmla="*/ 69992 w 2805375"/>
                    <a:gd name="connsiteY106" fmla="*/ 87459 h 1490196"/>
                    <a:gd name="connsiteX107" fmla="*/ 69485 w 2805375"/>
                    <a:gd name="connsiteY107" fmla="*/ 88473 h 1490196"/>
                    <a:gd name="connsiteX108" fmla="*/ 66274 w 2805375"/>
                    <a:gd name="connsiteY108" fmla="*/ 94557 h 1490196"/>
                    <a:gd name="connsiteX109" fmla="*/ 62471 w 2805375"/>
                    <a:gd name="connsiteY109" fmla="*/ 102162 h 1490196"/>
                    <a:gd name="connsiteX110" fmla="*/ 62471 w 2805375"/>
                    <a:gd name="connsiteY110" fmla="*/ 102162 h 1490196"/>
                    <a:gd name="connsiteX111" fmla="*/ 62471 w 2805375"/>
                    <a:gd name="connsiteY111" fmla="*/ 102670 h 1490196"/>
                    <a:gd name="connsiteX112" fmla="*/ 59345 w 2805375"/>
                    <a:gd name="connsiteY112" fmla="*/ 109091 h 1490196"/>
                    <a:gd name="connsiteX113" fmla="*/ 55964 w 2805375"/>
                    <a:gd name="connsiteY113" fmla="*/ 116443 h 1490196"/>
                    <a:gd name="connsiteX114" fmla="*/ 55373 w 2805375"/>
                    <a:gd name="connsiteY114" fmla="*/ 117796 h 1490196"/>
                    <a:gd name="connsiteX115" fmla="*/ 54782 w 2805375"/>
                    <a:gd name="connsiteY115" fmla="*/ 118979 h 1490196"/>
                    <a:gd name="connsiteX116" fmla="*/ 52753 w 2805375"/>
                    <a:gd name="connsiteY116" fmla="*/ 123626 h 1490196"/>
                    <a:gd name="connsiteX117" fmla="*/ 49627 w 2805375"/>
                    <a:gd name="connsiteY117" fmla="*/ 130724 h 1490196"/>
                    <a:gd name="connsiteX118" fmla="*/ 47768 w 2805375"/>
                    <a:gd name="connsiteY118" fmla="*/ 135119 h 1490196"/>
                    <a:gd name="connsiteX119" fmla="*/ 46669 w 2805375"/>
                    <a:gd name="connsiteY119" fmla="*/ 137823 h 1490196"/>
                    <a:gd name="connsiteX120" fmla="*/ 43965 w 2805375"/>
                    <a:gd name="connsiteY120" fmla="*/ 144498 h 1490196"/>
                    <a:gd name="connsiteX121" fmla="*/ 41261 w 2805375"/>
                    <a:gd name="connsiteY121" fmla="*/ 151175 h 1490196"/>
                    <a:gd name="connsiteX122" fmla="*/ 39487 w 2805375"/>
                    <a:gd name="connsiteY122" fmla="*/ 155822 h 1490196"/>
                    <a:gd name="connsiteX123" fmla="*/ 39487 w 2805375"/>
                    <a:gd name="connsiteY123" fmla="*/ 156329 h 1490196"/>
                    <a:gd name="connsiteX124" fmla="*/ 39487 w 2805375"/>
                    <a:gd name="connsiteY124" fmla="*/ 156921 h 1490196"/>
                    <a:gd name="connsiteX125" fmla="*/ 37374 w 2805375"/>
                    <a:gd name="connsiteY125" fmla="*/ 162582 h 1490196"/>
                    <a:gd name="connsiteX126" fmla="*/ 35261 w 2805375"/>
                    <a:gd name="connsiteY126" fmla="*/ 168328 h 1490196"/>
                    <a:gd name="connsiteX127" fmla="*/ 33571 w 2805375"/>
                    <a:gd name="connsiteY127" fmla="*/ 173145 h 1490196"/>
                    <a:gd name="connsiteX128" fmla="*/ 32135 w 2805375"/>
                    <a:gd name="connsiteY128" fmla="*/ 177201 h 1490196"/>
                    <a:gd name="connsiteX129" fmla="*/ 32135 w 2805375"/>
                    <a:gd name="connsiteY129" fmla="*/ 177201 h 1490196"/>
                    <a:gd name="connsiteX130" fmla="*/ 32135 w 2805375"/>
                    <a:gd name="connsiteY130" fmla="*/ 177624 h 1490196"/>
                    <a:gd name="connsiteX131" fmla="*/ 30529 w 2805375"/>
                    <a:gd name="connsiteY131" fmla="*/ 182356 h 1490196"/>
                    <a:gd name="connsiteX132" fmla="*/ 29008 w 2805375"/>
                    <a:gd name="connsiteY132" fmla="*/ 187004 h 1490196"/>
                    <a:gd name="connsiteX133" fmla="*/ 27571 w 2805375"/>
                    <a:gd name="connsiteY133" fmla="*/ 191482 h 1490196"/>
                    <a:gd name="connsiteX134" fmla="*/ 26135 w 2805375"/>
                    <a:gd name="connsiteY134" fmla="*/ 195877 h 1490196"/>
                    <a:gd name="connsiteX135" fmla="*/ 25459 w 2805375"/>
                    <a:gd name="connsiteY135" fmla="*/ 198158 h 1490196"/>
                    <a:gd name="connsiteX136" fmla="*/ 25459 w 2805375"/>
                    <a:gd name="connsiteY136" fmla="*/ 198581 h 1490196"/>
                    <a:gd name="connsiteX137" fmla="*/ 24952 w 2805375"/>
                    <a:gd name="connsiteY137" fmla="*/ 200356 h 1490196"/>
                    <a:gd name="connsiteX138" fmla="*/ 23431 w 2805375"/>
                    <a:gd name="connsiteY138" fmla="*/ 205256 h 1490196"/>
                    <a:gd name="connsiteX139" fmla="*/ 21825 w 2805375"/>
                    <a:gd name="connsiteY139" fmla="*/ 210665 h 1490196"/>
                    <a:gd name="connsiteX140" fmla="*/ 20304 w 2805375"/>
                    <a:gd name="connsiteY140" fmla="*/ 215989 h 1490196"/>
                    <a:gd name="connsiteX141" fmla="*/ 19459 w 2805375"/>
                    <a:gd name="connsiteY141" fmla="*/ 219115 h 1490196"/>
                    <a:gd name="connsiteX142" fmla="*/ 19459 w 2805375"/>
                    <a:gd name="connsiteY142" fmla="*/ 220298 h 1490196"/>
                    <a:gd name="connsiteX143" fmla="*/ 18614 w 2805375"/>
                    <a:gd name="connsiteY143" fmla="*/ 223171 h 1490196"/>
                    <a:gd name="connsiteX144" fmla="*/ 15825 w 2805375"/>
                    <a:gd name="connsiteY144" fmla="*/ 233988 h 1490196"/>
                    <a:gd name="connsiteX145" fmla="*/ 14896 w 2805375"/>
                    <a:gd name="connsiteY145" fmla="*/ 237621 h 1490196"/>
                    <a:gd name="connsiteX146" fmla="*/ 12783 w 2805375"/>
                    <a:gd name="connsiteY146" fmla="*/ 246579 h 1490196"/>
                    <a:gd name="connsiteX147" fmla="*/ 11093 w 2805375"/>
                    <a:gd name="connsiteY147" fmla="*/ 253593 h 1490196"/>
                    <a:gd name="connsiteX148" fmla="*/ 9741 w 2805375"/>
                    <a:gd name="connsiteY148" fmla="*/ 259677 h 1490196"/>
                    <a:gd name="connsiteX149" fmla="*/ 9065 w 2805375"/>
                    <a:gd name="connsiteY149" fmla="*/ 262888 h 1490196"/>
                    <a:gd name="connsiteX150" fmla="*/ 8558 w 2805375"/>
                    <a:gd name="connsiteY150" fmla="*/ 265592 h 1490196"/>
                    <a:gd name="connsiteX151" fmla="*/ 6445 w 2805375"/>
                    <a:gd name="connsiteY151" fmla="*/ 275986 h 1490196"/>
                    <a:gd name="connsiteX152" fmla="*/ 5601 w 2805375"/>
                    <a:gd name="connsiteY152" fmla="*/ 280718 h 1490196"/>
                    <a:gd name="connsiteX153" fmla="*/ 5601 w 2805375"/>
                    <a:gd name="connsiteY153" fmla="*/ 282915 h 1490196"/>
                    <a:gd name="connsiteX154" fmla="*/ 5094 w 2805375"/>
                    <a:gd name="connsiteY154" fmla="*/ 285535 h 1490196"/>
                    <a:gd name="connsiteX155" fmla="*/ 3403 w 2805375"/>
                    <a:gd name="connsiteY155" fmla="*/ 296098 h 1490196"/>
                    <a:gd name="connsiteX156" fmla="*/ 2896 w 2805375"/>
                    <a:gd name="connsiteY156" fmla="*/ 299900 h 1490196"/>
                    <a:gd name="connsiteX157" fmla="*/ 2389 w 2805375"/>
                    <a:gd name="connsiteY157" fmla="*/ 303534 h 1490196"/>
                    <a:gd name="connsiteX158" fmla="*/ 1798 w 2805375"/>
                    <a:gd name="connsiteY158" fmla="*/ 307844 h 1490196"/>
                    <a:gd name="connsiteX159" fmla="*/ 530 w 2805375"/>
                    <a:gd name="connsiteY159" fmla="*/ 319083 h 1490196"/>
                    <a:gd name="connsiteX160" fmla="*/ 530 w 2805375"/>
                    <a:gd name="connsiteY160" fmla="*/ 321026 h 1490196"/>
                    <a:gd name="connsiteX161" fmla="*/ 530 w 2805375"/>
                    <a:gd name="connsiteY161" fmla="*/ 321026 h 1490196"/>
                    <a:gd name="connsiteX162" fmla="*/ -653 w 2805375"/>
                    <a:gd name="connsiteY162" fmla="*/ 335983 h 1490196"/>
                    <a:gd name="connsiteX163" fmla="*/ -653 w 2805375"/>
                    <a:gd name="connsiteY163" fmla="*/ 337251 h 1490196"/>
                    <a:gd name="connsiteX164" fmla="*/ -653 w 2805375"/>
                    <a:gd name="connsiteY164" fmla="*/ 341730 h 1490196"/>
                    <a:gd name="connsiteX165" fmla="*/ -653 w 2805375"/>
                    <a:gd name="connsiteY165" fmla="*/ 350180 h 1490196"/>
                    <a:gd name="connsiteX166" fmla="*/ -653 w 2805375"/>
                    <a:gd name="connsiteY166" fmla="*/ 353476 h 1490196"/>
                    <a:gd name="connsiteX167" fmla="*/ -653 w 2805375"/>
                    <a:gd name="connsiteY167" fmla="*/ 357870 h 1490196"/>
                    <a:gd name="connsiteX168" fmla="*/ -653 w 2805375"/>
                    <a:gd name="connsiteY168" fmla="*/ 362264 h 1490196"/>
                    <a:gd name="connsiteX169" fmla="*/ -653 w 2805375"/>
                    <a:gd name="connsiteY169" fmla="*/ 369869 h 1490196"/>
                    <a:gd name="connsiteX170" fmla="*/ -653 w 2805375"/>
                    <a:gd name="connsiteY170" fmla="*/ 371897 h 1490196"/>
                    <a:gd name="connsiteX171" fmla="*/ -653 w 2805375"/>
                    <a:gd name="connsiteY171" fmla="*/ 372658 h 1490196"/>
                    <a:gd name="connsiteX172" fmla="*/ 108 w 2805375"/>
                    <a:gd name="connsiteY172" fmla="*/ 381700 h 1490196"/>
                    <a:gd name="connsiteX173" fmla="*/ 108 w 2805375"/>
                    <a:gd name="connsiteY173" fmla="*/ 384658 h 1490196"/>
                    <a:gd name="connsiteX174" fmla="*/ 108 w 2805375"/>
                    <a:gd name="connsiteY174" fmla="*/ 386939 h 1490196"/>
                    <a:gd name="connsiteX175" fmla="*/ 108 w 2805375"/>
                    <a:gd name="connsiteY175" fmla="*/ 389558 h 1490196"/>
                    <a:gd name="connsiteX176" fmla="*/ 1375 w 2805375"/>
                    <a:gd name="connsiteY176" fmla="*/ 396657 h 1490196"/>
                    <a:gd name="connsiteX177" fmla="*/ 1375 w 2805375"/>
                    <a:gd name="connsiteY177" fmla="*/ 398178 h 1490196"/>
                    <a:gd name="connsiteX178" fmla="*/ 1375 w 2805375"/>
                    <a:gd name="connsiteY178" fmla="*/ 399783 h 1490196"/>
                    <a:gd name="connsiteX179" fmla="*/ 2136 w 2805375"/>
                    <a:gd name="connsiteY179" fmla="*/ 403079 h 1490196"/>
                    <a:gd name="connsiteX180" fmla="*/ 3910 w 2805375"/>
                    <a:gd name="connsiteY180" fmla="*/ 408825 h 1490196"/>
                    <a:gd name="connsiteX181" fmla="*/ 3910 w 2805375"/>
                    <a:gd name="connsiteY181" fmla="*/ 409839 h 1490196"/>
                    <a:gd name="connsiteX182" fmla="*/ 4333 w 2805375"/>
                    <a:gd name="connsiteY182" fmla="*/ 410853 h 1490196"/>
                    <a:gd name="connsiteX183" fmla="*/ 5516 w 2805375"/>
                    <a:gd name="connsiteY183" fmla="*/ 413980 h 1490196"/>
                    <a:gd name="connsiteX184" fmla="*/ 7629 w 2805375"/>
                    <a:gd name="connsiteY184" fmla="*/ 418628 h 1490196"/>
                    <a:gd name="connsiteX185" fmla="*/ 8305 w 2805375"/>
                    <a:gd name="connsiteY185" fmla="*/ 419811 h 1490196"/>
                    <a:gd name="connsiteX186" fmla="*/ 8896 w 2805375"/>
                    <a:gd name="connsiteY186" fmla="*/ 423698 h 14901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</a:cxnLst>
                  <a:rect l="l" t="t" r="r" b="b"/>
                  <a:pathLst>
                    <a:path w="2805375" h="1490196">
                      <a:moveTo>
                        <a:pt x="8896" y="423698"/>
                      </a:moveTo>
                      <a:cubicBezTo>
                        <a:pt x="9158" y="424180"/>
                        <a:pt x="9471" y="424636"/>
                        <a:pt x="9826" y="425050"/>
                      </a:cubicBezTo>
                      <a:lnTo>
                        <a:pt x="10840" y="426402"/>
                      </a:lnTo>
                      <a:lnTo>
                        <a:pt x="11516" y="427332"/>
                      </a:lnTo>
                      <a:cubicBezTo>
                        <a:pt x="12116" y="428050"/>
                        <a:pt x="12766" y="428726"/>
                        <a:pt x="13459" y="429360"/>
                      </a:cubicBezTo>
                      <a:lnTo>
                        <a:pt x="14136" y="430120"/>
                      </a:lnTo>
                      <a:lnTo>
                        <a:pt x="14136" y="430120"/>
                      </a:lnTo>
                      <a:cubicBezTo>
                        <a:pt x="15116" y="431008"/>
                        <a:pt x="16164" y="431827"/>
                        <a:pt x="17262" y="432571"/>
                      </a:cubicBezTo>
                      <a:lnTo>
                        <a:pt x="17262" y="432571"/>
                      </a:lnTo>
                      <a:lnTo>
                        <a:pt x="18276" y="433162"/>
                      </a:lnTo>
                      <a:lnTo>
                        <a:pt x="20304" y="434346"/>
                      </a:lnTo>
                      <a:lnTo>
                        <a:pt x="21656" y="434937"/>
                      </a:lnTo>
                      <a:lnTo>
                        <a:pt x="2711653" y="1489878"/>
                      </a:lnTo>
                      <a:cubicBezTo>
                        <a:pt x="2709963" y="1489210"/>
                        <a:pt x="2708358" y="1488416"/>
                        <a:pt x="2706752" y="1487511"/>
                      </a:cubicBezTo>
                      <a:cubicBezTo>
                        <a:pt x="2706330" y="1487511"/>
                        <a:pt x="2705823" y="1487004"/>
                        <a:pt x="2705316" y="1486666"/>
                      </a:cubicBezTo>
                      <a:cubicBezTo>
                        <a:pt x="2703457" y="1485534"/>
                        <a:pt x="2701767" y="1484258"/>
                        <a:pt x="2700076" y="1482864"/>
                      </a:cubicBezTo>
                      <a:cubicBezTo>
                        <a:pt x="2699654" y="1482568"/>
                        <a:pt x="2699316" y="1482230"/>
                        <a:pt x="2698978" y="1481850"/>
                      </a:cubicBezTo>
                      <a:cubicBezTo>
                        <a:pt x="2697626" y="1480666"/>
                        <a:pt x="2696274" y="1479399"/>
                        <a:pt x="2694922" y="1477963"/>
                      </a:cubicBezTo>
                      <a:lnTo>
                        <a:pt x="2693316" y="1476188"/>
                      </a:lnTo>
                      <a:cubicBezTo>
                        <a:pt x="2691711" y="1474413"/>
                        <a:pt x="2690190" y="1472554"/>
                        <a:pt x="2688837" y="1470611"/>
                      </a:cubicBezTo>
                      <a:cubicBezTo>
                        <a:pt x="2686218" y="1466935"/>
                        <a:pt x="2683852" y="1463098"/>
                        <a:pt x="2681739" y="1459118"/>
                      </a:cubicBezTo>
                      <a:lnTo>
                        <a:pt x="2680979" y="1457766"/>
                      </a:lnTo>
                      <a:cubicBezTo>
                        <a:pt x="2678951" y="1453710"/>
                        <a:pt x="2677007" y="1449316"/>
                        <a:pt x="2675148" y="1444922"/>
                      </a:cubicBezTo>
                      <a:lnTo>
                        <a:pt x="2674388" y="1442894"/>
                      </a:lnTo>
                      <a:cubicBezTo>
                        <a:pt x="2672613" y="1438415"/>
                        <a:pt x="2671007" y="1433599"/>
                        <a:pt x="2669486" y="1428528"/>
                      </a:cubicBezTo>
                      <a:cubicBezTo>
                        <a:pt x="2669486" y="1427599"/>
                        <a:pt x="2668895" y="1426669"/>
                        <a:pt x="2668641" y="1425655"/>
                      </a:cubicBezTo>
                      <a:cubicBezTo>
                        <a:pt x="2667120" y="1420500"/>
                        <a:pt x="2665768" y="1415092"/>
                        <a:pt x="2664500" y="1409430"/>
                      </a:cubicBezTo>
                      <a:lnTo>
                        <a:pt x="2663993" y="1406895"/>
                      </a:lnTo>
                      <a:cubicBezTo>
                        <a:pt x="2662979" y="1401994"/>
                        <a:pt x="2662050" y="1396924"/>
                        <a:pt x="2661205" y="1391769"/>
                      </a:cubicBezTo>
                      <a:cubicBezTo>
                        <a:pt x="2661205" y="1389910"/>
                        <a:pt x="2660614" y="1388051"/>
                        <a:pt x="2660275" y="1386192"/>
                      </a:cubicBezTo>
                      <a:cubicBezTo>
                        <a:pt x="2659600" y="1381460"/>
                        <a:pt x="2659008" y="1376559"/>
                        <a:pt x="2658416" y="1371573"/>
                      </a:cubicBezTo>
                      <a:cubicBezTo>
                        <a:pt x="2658416" y="1369713"/>
                        <a:pt x="2658416" y="1367939"/>
                        <a:pt x="2657740" y="1365996"/>
                      </a:cubicBezTo>
                      <a:cubicBezTo>
                        <a:pt x="2657064" y="1359151"/>
                        <a:pt x="2656557" y="1352222"/>
                        <a:pt x="2656135" y="1345039"/>
                      </a:cubicBezTo>
                      <a:cubicBezTo>
                        <a:pt x="2656135" y="1344194"/>
                        <a:pt x="2656135" y="1343348"/>
                        <a:pt x="2656135" y="1342588"/>
                      </a:cubicBezTo>
                      <a:cubicBezTo>
                        <a:pt x="2656135" y="1336166"/>
                        <a:pt x="2655628" y="1329659"/>
                        <a:pt x="2655458" y="1323068"/>
                      </a:cubicBezTo>
                      <a:cubicBezTo>
                        <a:pt x="2655458" y="1321547"/>
                        <a:pt x="2655458" y="1320026"/>
                        <a:pt x="2655458" y="1318589"/>
                      </a:cubicBezTo>
                      <a:cubicBezTo>
                        <a:pt x="2655458" y="1311491"/>
                        <a:pt x="2655458" y="1304392"/>
                        <a:pt x="2655458" y="1297210"/>
                      </a:cubicBezTo>
                      <a:lnTo>
                        <a:pt x="2655458" y="1294506"/>
                      </a:lnTo>
                      <a:cubicBezTo>
                        <a:pt x="2655458" y="1287154"/>
                        <a:pt x="2655966" y="1279718"/>
                        <a:pt x="2656388" y="1272197"/>
                      </a:cubicBezTo>
                      <a:lnTo>
                        <a:pt x="2656388" y="1268141"/>
                      </a:lnTo>
                      <a:cubicBezTo>
                        <a:pt x="2656388" y="1262817"/>
                        <a:pt x="2657233" y="1257324"/>
                        <a:pt x="2657656" y="1251916"/>
                      </a:cubicBezTo>
                      <a:cubicBezTo>
                        <a:pt x="2657656" y="1248113"/>
                        <a:pt x="2658332" y="1244395"/>
                        <a:pt x="2658754" y="1240593"/>
                      </a:cubicBezTo>
                      <a:cubicBezTo>
                        <a:pt x="2659430" y="1233494"/>
                        <a:pt x="2660191" y="1226311"/>
                        <a:pt x="2661121" y="1219129"/>
                      </a:cubicBezTo>
                      <a:lnTo>
                        <a:pt x="2661121" y="1217607"/>
                      </a:lnTo>
                      <a:cubicBezTo>
                        <a:pt x="2662219" y="1209157"/>
                        <a:pt x="2663486" y="1200707"/>
                        <a:pt x="2664839" y="1192256"/>
                      </a:cubicBezTo>
                      <a:lnTo>
                        <a:pt x="2664839" y="1191665"/>
                      </a:lnTo>
                      <a:cubicBezTo>
                        <a:pt x="2666360" y="1183215"/>
                        <a:pt x="2667881" y="1174258"/>
                        <a:pt x="2669655" y="1165638"/>
                      </a:cubicBezTo>
                      <a:lnTo>
                        <a:pt x="2669655" y="1165638"/>
                      </a:lnTo>
                      <a:cubicBezTo>
                        <a:pt x="2671430" y="1157188"/>
                        <a:pt x="2673289" y="1148315"/>
                        <a:pt x="2675402" y="1139780"/>
                      </a:cubicBezTo>
                      <a:cubicBezTo>
                        <a:pt x="2675402" y="1139780"/>
                        <a:pt x="2675402" y="1139780"/>
                        <a:pt x="2675402" y="1139188"/>
                      </a:cubicBezTo>
                      <a:cubicBezTo>
                        <a:pt x="2677514" y="1130738"/>
                        <a:pt x="2679711" y="1122288"/>
                        <a:pt x="2682162" y="1113837"/>
                      </a:cubicBezTo>
                      <a:cubicBezTo>
                        <a:pt x="2684105" y="1106993"/>
                        <a:pt x="2686049" y="1100401"/>
                        <a:pt x="2688162" y="1093895"/>
                      </a:cubicBezTo>
                      <a:cubicBezTo>
                        <a:pt x="2688162" y="1093895"/>
                        <a:pt x="2688162" y="1092965"/>
                        <a:pt x="2688162" y="1092458"/>
                      </a:cubicBezTo>
                      <a:cubicBezTo>
                        <a:pt x="2690274" y="1086036"/>
                        <a:pt x="2692302" y="1079867"/>
                        <a:pt x="2694499" y="1073783"/>
                      </a:cubicBezTo>
                      <a:lnTo>
                        <a:pt x="2694499" y="1073191"/>
                      </a:lnTo>
                      <a:cubicBezTo>
                        <a:pt x="2696612" y="1067276"/>
                        <a:pt x="2698809" y="1061530"/>
                        <a:pt x="2701006" y="1056291"/>
                      </a:cubicBezTo>
                      <a:lnTo>
                        <a:pt x="2701513" y="1055023"/>
                      </a:lnTo>
                      <a:cubicBezTo>
                        <a:pt x="2703625" y="1049953"/>
                        <a:pt x="2705738" y="1045051"/>
                        <a:pt x="2707851" y="1040319"/>
                      </a:cubicBezTo>
                      <a:lnTo>
                        <a:pt x="2709456" y="1036770"/>
                      </a:lnTo>
                      <a:cubicBezTo>
                        <a:pt x="2711400" y="1032630"/>
                        <a:pt x="2713344" y="1028320"/>
                        <a:pt x="2715287" y="1024771"/>
                      </a:cubicBezTo>
                      <a:cubicBezTo>
                        <a:pt x="2715625" y="1023934"/>
                        <a:pt x="2716048" y="1023114"/>
                        <a:pt x="2716470" y="1022320"/>
                      </a:cubicBezTo>
                      <a:cubicBezTo>
                        <a:pt x="2717653" y="1020039"/>
                        <a:pt x="2718836" y="1017926"/>
                        <a:pt x="2720019" y="1015729"/>
                      </a:cubicBezTo>
                      <a:cubicBezTo>
                        <a:pt x="2721202" y="1013532"/>
                        <a:pt x="2722892" y="1010405"/>
                        <a:pt x="2724329" y="1007870"/>
                      </a:cubicBezTo>
                      <a:lnTo>
                        <a:pt x="2726272" y="1004828"/>
                      </a:lnTo>
                      <a:cubicBezTo>
                        <a:pt x="2728639" y="1000856"/>
                        <a:pt x="2731004" y="997054"/>
                        <a:pt x="2733455" y="993505"/>
                      </a:cubicBezTo>
                      <a:cubicBezTo>
                        <a:pt x="2734469" y="991984"/>
                        <a:pt x="2735568" y="990547"/>
                        <a:pt x="2736582" y="989110"/>
                      </a:cubicBezTo>
                      <a:cubicBezTo>
                        <a:pt x="2738695" y="986237"/>
                        <a:pt x="2740723" y="983449"/>
                        <a:pt x="2742835" y="980660"/>
                      </a:cubicBezTo>
                      <a:lnTo>
                        <a:pt x="2746131" y="976688"/>
                      </a:lnTo>
                      <a:cubicBezTo>
                        <a:pt x="2748328" y="974153"/>
                        <a:pt x="2750525" y="971787"/>
                        <a:pt x="2752807" y="969590"/>
                      </a:cubicBezTo>
                      <a:cubicBezTo>
                        <a:pt x="2753652" y="968661"/>
                        <a:pt x="2754581" y="967647"/>
                        <a:pt x="2755511" y="966801"/>
                      </a:cubicBezTo>
                      <a:cubicBezTo>
                        <a:pt x="2758468" y="963987"/>
                        <a:pt x="2761595" y="961393"/>
                        <a:pt x="2764890" y="959027"/>
                      </a:cubicBezTo>
                      <a:lnTo>
                        <a:pt x="2766074" y="958267"/>
                      </a:lnTo>
                      <a:cubicBezTo>
                        <a:pt x="2768778" y="956458"/>
                        <a:pt x="2771567" y="954869"/>
                        <a:pt x="2774524" y="953534"/>
                      </a:cubicBezTo>
                      <a:lnTo>
                        <a:pt x="2777566" y="952182"/>
                      </a:lnTo>
                      <a:cubicBezTo>
                        <a:pt x="2779594" y="951329"/>
                        <a:pt x="2781707" y="950619"/>
                        <a:pt x="2783904" y="950070"/>
                      </a:cubicBezTo>
                      <a:lnTo>
                        <a:pt x="2787115" y="949394"/>
                      </a:lnTo>
                      <a:cubicBezTo>
                        <a:pt x="2789143" y="949022"/>
                        <a:pt x="2791255" y="948853"/>
                        <a:pt x="2793368" y="948887"/>
                      </a:cubicBezTo>
                      <a:lnTo>
                        <a:pt x="2796241" y="948887"/>
                      </a:lnTo>
                      <a:cubicBezTo>
                        <a:pt x="2799114" y="949132"/>
                        <a:pt x="2801988" y="949757"/>
                        <a:pt x="2804692" y="950746"/>
                      </a:cubicBezTo>
                      <a:lnTo>
                        <a:pt x="161003" y="927"/>
                      </a:lnTo>
                      <a:cubicBezTo>
                        <a:pt x="158906" y="192"/>
                        <a:pt x="156709" y="-205"/>
                        <a:pt x="154496" y="-256"/>
                      </a:cubicBezTo>
                      <a:cubicBezTo>
                        <a:pt x="153794" y="-340"/>
                        <a:pt x="153085" y="-340"/>
                        <a:pt x="152383" y="-256"/>
                      </a:cubicBezTo>
                      <a:cubicBezTo>
                        <a:pt x="150735" y="-247"/>
                        <a:pt x="149096" y="-79"/>
                        <a:pt x="147482" y="251"/>
                      </a:cubicBezTo>
                      <a:lnTo>
                        <a:pt x="144947" y="927"/>
                      </a:lnTo>
                      <a:cubicBezTo>
                        <a:pt x="143214" y="1468"/>
                        <a:pt x="141524" y="2110"/>
                        <a:pt x="139877" y="2871"/>
                      </a:cubicBezTo>
                      <a:lnTo>
                        <a:pt x="137426" y="3969"/>
                      </a:lnTo>
                      <a:cubicBezTo>
                        <a:pt x="135051" y="5195"/>
                        <a:pt x="132770" y="6581"/>
                        <a:pt x="130581" y="8110"/>
                      </a:cubicBezTo>
                      <a:lnTo>
                        <a:pt x="129567" y="8701"/>
                      </a:lnTo>
                      <a:cubicBezTo>
                        <a:pt x="126635" y="10721"/>
                        <a:pt x="123821" y="12893"/>
                        <a:pt x="121117" y="15208"/>
                      </a:cubicBezTo>
                      <a:lnTo>
                        <a:pt x="118666" y="17490"/>
                      </a:lnTo>
                      <a:cubicBezTo>
                        <a:pt x="116722" y="19349"/>
                        <a:pt x="114779" y="21377"/>
                        <a:pt x="112751" y="23489"/>
                      </a:cubicBezTo>
                      <a:lnTo>
                        <a:pt x="109709" y="26701"/>
                      </a:lnTo>
                      <a:lnTo>
                        <a:pt x="103963" y="33545"/>
                      </a:lnTo>
                      <a:lnTo>
                        <a:pt x="101005" y="37095"/>
                      </a:lnTo>
                      <a:cubicBezTo>
                        <a:pt x="98723" y="40052"/>
                        <a:pt x="96442" y="43179"/>
                        <a:pt x="94075" y="46475"/>
                      </a:cubicBezTo>
                      <a:cubicBezTo>
                        <a:pt x="93568" y="47151"/>
                        <a:pt x="93061" y="47742"/>
                        <a:pt x="92639" y="48418"/>
                      </a:cubicBezTo>
                      <a:lnTo>
                        <a:pt x="92639" y="48925"/>
                      </a:lnTo>
                      <a:lnTo>
                        <a:pt x="88329" y="55432"/>
                      </a:lnTo>
                      <a:cubicBezTo>
                        <a:pt x="87231" y="57038"/>
                        <a:pt x="86132" y="58559"/>
                        <a:pt x="85118" y="60249"/>
                      </a:cubicBezTo>
                      <a:lnTo>
                        <a:pt x="85118" y="60756"/>
                      </a:lnTo>
                      <a:lnTo>
                        <a:pt x="83851" y="62784"/>
                      </a:lnTo>
                      <a:cubicBezTo>
                        <a:pt x="82414" y="65150"/>
                        <a:pt x="80978" y="67431"/>
                        <a:pt x="79541" y="69882"/>
                      </a:cubicBezTo>
                      <a:lnTo>
                        <a:pt x="78020" y="72586"/>
                      </a:lnTo>
                      <a:cubicBezTo>
                        <a:pt x="77412" y="73516"/>
                        <a:pt x="76845" y="74471"/>
                        <a:pt x="76330" y="75459"/>
                      </a:cubicBezTo>
                      <a:cubicBezTo>
                        <a:pt x="75654" y="76558"/>
                        <a:pt x="75062" y="77572"/>
                        <a:pt x="74471" y="78755"/>
                      </a:cubicBezTo>
                      <a:cubicBezTo>
                        <a:pt x="72950" y="81375"/>
                        <a:pt x="71513" y="84079"/>
                        <a:pt x="69992" y="86783"/>
                      </a:cubicBezTo>
                      <a:lnTo>
                        <a:pt x="69992" y="87459"/>
                      </a:lnTo>
                      <a:lnTo>
                        <a:pt x="69485" y="88473"/>
                      </a:lnTo>
                      <a:lnTo>
                        <a:pt x="66274" y="94557"/>
                      </a:lnTo>
                      <a:lnTo>
                        <a:pt x="62471" y="102162"/>
                      </a:lnTo>
                      <a:lnTo>
                        <a:pt x="62471" y="102162"/>
                      </a:lnTo>
                      <a:lnTo>
                        <a:pt x="62471" y="102670"/>
                      </a:lnTo>
                      <a:lnTo>
                        <a:pt x="59345" y="109091"/>
                      </a:lnTo>
                      <a:cubicBezTo>
                        <a:pt x="58246" y="111458"/>
                        <a:pt x="57063" y="113908"/>
                        <a:pt x="55964" y="116443"/>
                      </a:cubicBezTo>
                      <a:cubicBezTo>
                        <a:pt x="55964" y="116443"/>
                        <a:pt x="55542" y="117289"/>
                        <a:pt x="55373" y="117796"/>
                      </a:cubicBezTo>
                      <a:lnTo>
                        <a:pt x="54782" y="118979"/>
                      </a:lnTo>
                      <a:lnTo>
                        <a:pt x="52753" y="123626"/>
                      </a:lnTo>
                      <a:cubicBezTo>
                        <a:pt x="51655" y="125992"/>
                        <a:pt x="50641" y="128359"/>
                        <a:pt x="49627" y="130724"/>
                      </a:cubicBezTo>
                      <a:cubicBezTo>
                        <a:pt x="48613" y="133091"/>
                        <a:pt x="48359" y="133682"/>
                        <a:pt x="47768" y="135119"/>
                      </a:cubicBezTo>
                      <a:cubicBezTo>
                        <a:pt x="47176" y="136555"/>
                        <a:pt x="47007" y="136893"/>
                        <a:pt x="46669" y="137823"/>
                      </a:cubicBezTo>
                      <a:cubicBezTo>
                        <a:pt x="46331" y="138752"/>
                        <a:pt x="44810" y="142217"/>
                        <a:pt x="43965" y="144498"/>
                      </a:cubicBezTo>
                      <a:cubicBezTo>
                        <a:pt x="43120" y="146780"/>
                        <a:pt x="42190" y="148893"/>
                        <a:pt x="41261" y="151175"/>
                      </a:cubicBezTo>
                      <a:lnTo>
                        <a:pt x="39487" y="155822"/>
                      </a:lnTo>
                      <a:lnTo>
                        <a:pt x="39487" y="156329"/>
                      </a:lnTo>
                      <a:lnTo>
                        <a:pt x="39487" y="156921"/>
                      </a:lnTo>
                      <a:cubicBezTo>
                        <a:pt x="38810" y="158864"/>
                        <a:pt x="38050" y="160723"/>
                        <a:pt x="37374" y="162582"/>
                      </a:cubicBezTo>
                      <a:cubicBezTo>
                        <a:pt x="36698" y="164442"/>
                        <a:pt x="35937" y="166385"/>
                        <a:pt x="35261" y="168328"/>
                      </a:cubicBezTo>
                      <a:lnTo>
                        <a:pt x="33571" y="173145"/>
                      </a:lnTo>
                      <a:lnTo>
                        <a:pt x="32135" y="177201"/>
                      </a:lnTo>
                      <a:lnTo>
                        <a:pt x="32135" y="177201"/>
                      </a:lnTo>
                      <a:lnTo>
                        <a:pt x="32135" y="177624"/>
                      </a:lnTo>
                      <a:cubicBezTo>
                        <a:pt x="31627" y="179230"/>
                        <a:pt x="31120" y="180751"/>
                        <a:pt x="30529" y="182356"/>
                      </a:cubicBezTo>
                      <a:lnTo>
                        <a:pt x="29008" y="187004"/>
                      </a:lnTo>
                      <a:cubicBezTo>
                        <a:pt x="28501" y="188525"/>
                        <a:pt x="27994" y="189961"/>
                        <a:pt x="27571" y="191482"/>
                      </a:cubicBezTo>
                      <a:cubicBezTo>
                        <a:pt x="27149" y="193003"/>
                        <a:pt x="26642" y="194440"/>
                        <a:pt x="26135" y="195877"/>
                      </a:cubicBezTo>
                      <a:cubicBezTo>
                        <a:pt x="25628" y="197313"/>
                        <a:pt x="25713" y="197398"/>
                        <a:pt x="25459" y="198158"/>
                      </a:cubicBezTo>
                      <a:lnTo>
                        <a:pt x="25459" y="198581"/>
                      </a:lnTo>
                      <a:lnTo>
                        <a:pt x="24952" y="200356"/>
                      </a:lnTo>
                      <a:lnTo>
                        <a:pt x="23431" y="205256"/>
                      </a:lnTo>
                      <a:cubicBezTo>
                        <a:pt x="22924" y="207031"/>
                        <a:pt x="22332" y="208806"/>
                        <a:pt x="21825" y="210665"/>
                      </a:cubicBezTo>
                      <a:lnTo>
                        <a:pt x="20304" y="215989"/>
                      </a:lnTo>
                      <a:cubicBezTo>
                        <a:pt x="20304" y="217087"/>
                        <a:pt x="19713" y="218101"/>
                        <a:pt x="19459" y="219115"/>
                      </a:cubicBezTo>
                      <a:lnTo>
                        <a:pt x="19459" y="220298"/>
                      </a:lnTo>
                      <a:cubicBezTo>
                        <a:pt x="19459" y="221228"/>
                        <a:pt x="18952" y="222242"/>
                        <a:pt x="18614" y="223171"/>
                      </a:cubicBezTo>
                      <a:cubicBezTo>
                        <a:pt x="17685" y="226805"/>
                        <a:pt x="16671" y="230439"/>
                        <a:pt x="15825" y="233988"/>
                      </a:cubicBezTo>
                      <a:lnTo>
                        <a:pt x="14896" y="237621"/>
                      </a:lnTo>
                      <a:cubicBezTo>
                        <a:pt x="14136" y="240579"/>
                        <a:pt x="13459" y="243621"/>
                        <a:pt x="12783" y="246579"/>
                      </a:cubicBezTo>
                      <a:cubicBezTo>
                        <a:pt x="12107" y="249536"/>
                        <a:pt x="11600" y="251226"/>
                        <a:pt x="11093" y="253593"/>
                      </a:cubicBezTo>
                      <a:cubicBezTo>
                        <a:pt x="10586" y="255958"/>
                        <a:pt x="10248" y="257649"/>
                        <a:pt x="9741" y="259677"/>
                      </a:cubicBezTo>
                      <a:cubicBezTo>
                        <a:pt x="9234" y="261705"/>
                        <a:pt x="9319" y="261789"/>
                        <a:pt x="9065" y="262888"/>
                      </a:cubicBezTo>
                      <a:lnTo>
                        <a:pt x="8558" y="265592"/>
                      </a:lnTo>
                      <a:cubicBezTo>
                        <a:pt x="7798" y="269056"/>
                        <a:pt x="7122" y="272521"/>
                        <a:pt x="6445" y="275986"/>
                      </a:cubicBezTo>
                      <a:cubicBezTo>
                        <a:pt x="6445" y="277591"/>
                        <a:pt x="5938" y="279197"/>
                        <a:pt x="5601" y="280718"/>
                      </a:cubicBezTo>
                      <a:cubicBezTo>
                        <a:pt x="5262" y="282239"/>
                        <a:pt x="5601" y="282155"/>
                        <a:pt x="5601" y="282915"/>
                      </a:cubicBezTo>
                      <a:lnTo>
                        <a:pt x="5094" y="285535"/>
                      </a:lnTo>
                      <a:cubicBezTo>
                        <a:pt x="4502" y="289084"/>
                        <a:pt x="3910" y="292633"/>
                        <a:pt x="3403" y="296098"/>
                      </a:cubicBezTo>
                      <a:lnTo>
                        <a:pt x="2896" y="299900"/>
                      </a:lnTo>
                      <a:lnTo>
                        <a:pt x="2389" y="303534"/>
                      </a:lnTo>
                      <a:cubicBezTo>
                        <a:pt x="2389" y="304970"/>
                        <a:pt x="1967" y="306407"/>
                        <a:pt x="1798" y="307844"/>
                      </a:cubicBezTo>
                      <a:cubicBezTo>
                        <a:pt x="1291" y="311646"/>
                        <a:pt x="868" y="315365"/>
                        <a:pt x="530" y="319083"/>
                      </a:cubicBezTo>
                      <a:lnTo>
                        <a:pt x="530" y="321026"/>
                      </a:lnTo>
                      <a:lnTo>
                        <a:pt x="530" y="321026"/>
                      </a:lnTo>
                      <a:cubicBezTo>
                        <a:pt x="23" y="326181"/>
                        <a:pt x="-315" y="331167"/>
                        <a:pt x="-653" y="335983"/>
                      </a:cubicBezTo>
                      <a:cubicBezTo>
                        <a:pt x="-610" y="336406"/>
                        <a:pt x="-610" y="336828"/>
                        <a:pt x="-653" y="337251"/>
                      </a:cubicBezTo>
                      <a:cubicBezTo>
                        <a:pt x="-653" y="338772"/>
                        <a:pt x="-653" y="340209"/>
                        <a:pt x="-653" y="341730"/>
                      </a:cubicBezTo>
                      <a:cubicBezTo>
                        <a:pt x="-653" y="343251"/>
                        <a:pt x="-653" y="347307"/>
                        <a:pt x="-653" y="350180"/>
                      </a:cubicBezTo>
                      <a:cubicBezTo>
                        <a:pt x="-653" y="351279"/>
                        <a:pt x="-653" y="352377"/>
                        <a:pt x="-653" y="353476"/>
                      </a:cubicBezTo>
                      <a:cubicBezTo>
                        <a:pt x="-653" y="354574"/>
                        <a:pt x="-653" y="356433"/>
                        <a:pt x="-653" y="357870"/>
                      </a:cubicBezTo>
                      <a:cubicBezTo>
                        <a:pt x="-653" y="359307"/>
                        <a:pt x="-653" y="360828"/>
                        <a:pt x="-653" y="362264"/>
                      </a:cubicBezTo>
                      <a:cubicBezTo>
                        <a:pt x="-653" y="363700"/>
                        <a:pt x="-653" y="367334"/>
                        <a:pt x="-653" y="369869"/>
                      </a:cubicBezTo>
                      <a:cubicBezTo>
                        <a:pt x="-695" y="370545"/>
                        <a:pt x="-695" y="371221"/>
                        <a:pt x="-653" y="371897"/>
                      </a:cubicBezTo>
                      <a:lnTo>
                        <a:pt x="-653" y="372658"/>
                      </a:lnTo>
                      <a:cubicBezTo>
                        <a:pt x="-653" y="375784"/>
                        <a:pt x="-230" y="378742"/>
                        <a:pt x="108" y="381700"/>
                      </a:cubicBezTo>
                      <a:cubicBezTo>
                        <a:pt x="108" y="382714"/>
                        <a:pt x="108" y="383728"/>
                        <a:pt x="108" y="384658"/>
                      </a:cubicBezTo>
                      <a:cubicBezTo>
                        <a:pt x="65" y="385418"/>
                        <a:pt x="65" y="386179"/>
                        <a:pt x="108" y="386939"/>
                      </a:cubicBezTo>
                      <a:cubicBezTo>
                        <a:pt x="108" y="387784"/>
                        <a:pt x="108" y="388714"/>
                        <a:pt x="108" y="389558"/>
                      </a:cubicBezTo>
                      <a:cubicBezTo>
                        <a:pt x="446" y="391984"/>
                        <a:pt x="868" y="394350"/>
                        <a:pt x="1375" y="396657"/>
                      </a:cubicBezTo>
                      <a:cubicBezTo>
                        <a:pt x="1333" y="397164"/>
                        <a:pt x="1333" y="397671"/>
                        <a:pt x="1375" y="398178"/>
                      </a:cubicBezTo>
                      <a:cubicBezTo>
                        <a:pt x="1375" y="398769"/>
                        <a:pt x="1375" y="399276"/>
                        <a:pt x="1375" y="399783"/>
                      </a:cubicBezTo>
                      <a:lnTo>
                        <a:pt x="2136" y="403079"/>
                      </a:lnTo>
                      <a:cubicBezTo>
                        <a:pt x="2727" y="405107"/>
                        <a:pt x="3234" y="406966"/>
                        <a:pt x="3910" y="408825"/>
                      </a:cubicBezTo>
                      <a:cubicBezTo>
                        <a:pt x="3910" y="408825"/>
                        <a:pt x="3910" y="409417"/>
                        <a:pt x="3910" y="409839"/>
                      </a:cubicBezTo>
                      <a:cubicBezTo>
                        <a:pt x="4012" y="410194"/>
                        <a:pt x="4155" y="410532"/>
                        <a:pt x="4333" y="410853"/>
                      </a:cubicBezTo>
                      <a:cubicBezTo>
                        <a:pt x="4333" y="411952"/>
                        <a:pt x="5094" y="412966"/>
                        <a:pt x="5516" y="413980"/>
                      </a:cubicBezTo>
                      <a:cubicBezTo>
                        <a:pt x="5938" y="414994"/>
                        <a:pt x="6868" y="417191"/>
                        <a:pt x="7629" y="418628"/>
                      </a:cubicBezTo>
                      <a:cubicBezTo>
                        <a:pt x="8389" y="420064"/>
                        <a:pt x="7629" y="419473"/>
                        <a:pt x="8305" y="419811"/>
                      </a:cubicBezTo>
                      <a:cubicBezTo>
                        <a:pt x="8381" y="421121"/>
                        <a:pt x="8575" y="422422"/>
                        <a:pt x="8896" y="423698"/>
                      </a:cubicBezTo>
                      <a:close/>
                    </a:path>
                  </a:pathLst>
                </a:custGeom>
                <a:solidFill>
                  <a:srgbClr val="79C3FB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18" name="">
                  <a:extLst>
                    <a:ext uri="{FF2B5EF4-FFF2-40B4-BE49-F238E27FC236}">
                      <a16:creationId xmlns:a16="http://schemas.microsoft.com/office/drawing/2014/main" id="{4343425D-69E9-4253-AB80-247ABF6440CE}"/>
                    </a:ext>
                  </a:extLst>
                </p:cNvPr>
                <p:cNvSpPr/>
                <p:nvPr/>
              </p:nvSpPr>
              <p:spPr>
                <a:xfrm flipH="1">
                  <a:off x="9825525" y="3287605"/>
                  <a:ext cx="2734561" cy="1378926"/>
                </a:xfrm>
                <a:custGeom>
                  <a:avLst/>
                  <a:gdLst>
                    <a:gd name="connsiteX0" fmla="*/ 2712837 w 2734561"/>
                    <a:gd name="connsiteY0" fmla="*/ 1378608 h 1378926"/>
                    <a:gd name="connsiteX1" fmla="*/ 22840 w 2734561"/>
                    <a:gd name="connsiteY1" fmla="*/ 323667 h 1378926"/>
                    <a:gd name="connsiteX2" fmla="*/ 21487 w 2734561"/>
                    <a:gd name="connsiteY2" fmla="*/ 323076 h 1378926"/>
                    <a:gd name="connsiteX3" fmla="*/ 19459 w 2734561"/>
                    <a:gd name="connsiteY3" fmla="*/ 321893 h 1378926"/>
                    <a:gd name="connsiteX4" fmla="*/ 18445 w 2734561"/>
                    <a:gd name="connsiteY4" fmla="*/ 321301 h 1378926"/>
                    <a:gd name="connsiteX5" fmla="*/ 18445 w 2734561"/>
                    <a:gd name="connsiteY5" fmla="*/ 321301 h 1378926"/>
                    <a:gd name="connsiteX6" fmla="*/ 15319 w 2734561"/>
                    <a:gd name="connsiteY6" fmla="*/ 318851 h 1378926"/>
                    <a:gd name="connsiteX7" fmla="*/ 15319 w 2734561"/>
                    <a:gd name="connsiteY7" fmla="*/ 318851 h 1378926"/>
                    <a:gd name="connsiteX8" fmla="*/ 14643 w 2734561"/>
                    <a:gd name="connsiteY8" fmla="*/ 318090 h 1378926"/>
                    <a:gd name="connsiteX9" fmla="*/ 12699 w 2734561"/>
                    <a:gd name="connsiteY9" fmla="*/ 316062 h 1378926"/>
                    <a:gd name="connsiteX10" fmla="*/ 12023 w 2734561"/>
                    <a:gd name="connsiteY10" fmla="*/ 315132 h 1378926"/>
                    <a:gd name="connsiteX11" fmla="*/ 11009 w 2734561"/>
                    <a:gd name="connsiteY11" fmla="*/ 313780 h 1378926"/>
                    <a:gd name="connsiteX12" fmla="*/ 10080 w 2734561"/>
                    <a:gd name="connsiteY12" fmla="*/ 312428 h 1378926"/>
                    <a:gd name="connsiteX13" fmla="*/ 8305 w 2734561"/>
                    <a:gd name="connsiteY13" fmla="*/ 309470 h 1378926"/>
                    <a:gd name="connsiteX14" fmla="*/ 7629 w 2734561"/>
                    <a:gd name="connsiteY14" fmla="*/ 308288 h 1378926"/>
                    <a:gd name="connsiteX15" fmla="*/ 5516 w 2734561"/>
                    <a:gd name="connsiteY15" fmla="*/ 303640 h 1378926"/>
                    <a:gd name="connsiteX16" fmla="*/ 4333 w 2734561"/>
                    <a:gd name="connsiteY16" fmla="*/ 300513 h 1378926"/>
                    <a:gd name="connsiteX17" fmla="*/ 3910 w 2734561"/>
                    <a:gd name="connsiteY17" fmla="*/ 299499 h 1378926"/>
                    <a:gd name="connsiteX18" fmla="*/ 3910 w 2734561"/>
                    <a:gd name="connsiteY18" fmla="*/ 298485 h 1378926"/>
                    <a:gd name="connsiteX19" fmla="*/ 2136 w 2734561"/>
                    <a:gd name="connsiteY19" fmla="*/ 292739 h 1378926"/>
                    <a:gd name="connsiteX20" fmla="*/ 1375 w 2734561"/>
                    <a:gd name="connsiteY20" fmla="*/ 289443 h 1378926"/>
                    <a:gd name="connsiteX21" fmla="*/ 1375 w 2734561"/>
                    <a:gd name="connsiteY21" fmla="*/ 287837 h 1378926"/>
                    <a:gd name="connsiteX22" fmla="*/ 1375 w 2734561"/>
                    <a:gd name="connsiteY22" fmla="*/ 286316 h 1378926"/>
                    <a:gd name="connsiteX23" fmla="*/ 108 w 2734561"/>
                    <a:gd name="connsiteY23" fmla="*/ 279218 h 1378926"/>
                    <a:gd name="connsiteX24" fmla="*/ 108 w 2734561"/>
                    <a:gd name="connsiteY24" fmla="*/ 276599 h 1378926"/>
                    <a:gd name="connsiteX25" fmla="*/ 108 w 2734561"/>
                    <a:gd name="connsiteY25" fmla="*/ 274317 h 1378926"/>
                    <a:gd name="connsiteX26" fmla="*/ 108 w 2734561"/>
                    <a:gd name="connsiteY26" fmla="*/ 271360 h 1378926"/>
                    <a:gd name="connsiteX27" fmla="*/ -653 w 2734561"/>
                    <a:gd name="connsiteY27" fmla="*/ 262318 h 1378926"/>
                    <a:gd name="connsiteX28" fmla="*/ -653 w 2734561"/>
                    <a:gd name="connsiteY28" fmla="*/ 261557 h 1378926"/>
                    <a:gd name="connsiteX29" fmla="*/ -653 w 2734561"/>
                    <a:gd name="connsiteY29" fmla="*/ 259529 h 1378926"/>
                    <a:gd name="connsiteX30" fmla="*/ -653 w 2734561"/>
                    <a:gd name="connsiteY30" fmla="*/ 251923 h 1378926"/>
                    <a:gd name="connsiteX31" fmla="*/ -653 w 2734561"/>
                    <a:gd name="connsiteY31" fmla="*/ 247530 h 1378926"/>
                    <a:gd name="connsiteX32" fmla="*/ -653 w 2734561"/>
                    <a:gd name="connsiteY32" fmla="*/ 243135 h 1378926"/>
                    <a:gd name="connsiteX33" fmla="*/ -653 w 2734561"/>
                    <a:gd name="connsiteY33" fmla="*/ 239840 h 1378926"/>
                    <a:gd name="connsiteX34" fmla="*/ -653 w 2734561"/>
                    <a:gd name="connsiteY34" fmla="*/ 231389 h 1378926"/>
                    <a:gd name="connsiteX35" fmla="*/ -653 w 2734561"/>
                    <a:gd name="connsiteY35" fmla="*/ 226911 h 1378926"/>
                    <a:gd name="connsiteX36" fmla="*/ -653 w 2734561"/>
                    <a:gd name="connsiteY36" fmla="*/ 225643 h 1378926"/>
                    <a:gd name="connsiteX37" fmla="*/ 531 w 2734561"/>
                    <a:gd name="connsiteY37" fmla="*/ 210686 h 1378926"/>
                    <a:gd name="connsiteX38" fmla="*/ 531 w 2734561"/>
                    <a:gd name="connsiteY38" fmla="*/ 210686 h 1378926"/>
                    <a:gd name="connsiteX39" fmla="*/ 531 w 2734561"/>
                    <a:gd name="connsiteY39" fmla="*/ 208742 h 1378926"/>
                    <a:gd name="connsiteX40" fmla="*/ 1798 w 2734561"/>
                    <a:gd name="connsiteY40" fmla="*/ 197503 h 1378926"/>
                    <a:gd name="connsiteX41" fmla="*/ 2389 w 2734561"/>
                    <a:gd name="connsiteY41" fmla="*/ 193194 h 1378926"/>
                    <a:gd name="connsiteX42" fmla="*/ 2896 w 2734561"/>
                    <a:gd name="connsiteY42" fmla="*/ 189560 h 1378926"/>
                    <a:gd name="connsiteX43" fmla="*/ 3403 w 2734561"/>
                    <a:gd name="connsiteY43" fmla="*/ 185758 h 1378926"/>
                    <a:gd name="connsiteX44" fmla="*/ 5094 w 2734561"/>
                    <a:gd name="connsiteY44" fmla="*/ 175195 h 1378926"/>
                    <a:gd name="connsiteX45" fmla="*/ 5601 w 2734561"/>
                    <a:gd name="connsiteY45" fmla="*/ 172575 h 1378926"/>
                    <a:gd name="connsiteX46" fmla="*/ 5601 w 2734561"/>
                    <a:gd name="connsiteY46" fmla="*/ 170378 h 1378926"/>
                    <a:gd name="connsiteX47" fmla="*/ 6446 w 2734561"/>
                    <a:gd name="connsiteY47" fmla="*/ 165646 h 1378926"/>
                    <a:gd name="connsiteX48" fmla="*/ 8559 w 2734561"/>
                    <a:gd name="connsiteY48" fmla="*/ 155252 h 1378926"/>
                    <a:gd name="connsiteX49" fmla="*/ 9066 w 2734561"/>
                    <a:gd name="connsiteY49" fmla="*/ 152548 h 1378926"/>
                    <a:gd name="connsiteX50" fmla="*/ 9741 w 2734561"/>
                    <a:gd name="connsiteY50" fmla="*/ 149337 h 1378926"/>
                    <a:gd name="connsiteX51" fmla="*/ 11094 w 2734561"/>
                    <a:gd name="connsiteY51" fmla="*/ 143252 h 1378926"/>
                    <a:gd name="connsiteX52" fmla="*/ 12784 w 2734561"/>
                    <a:gd name="connsiteY52" fmla="*/ 136238 h 1378926"/>
                    <a:gd name="connsiteX53" fmla="*/ 14896 w 2734561"/>
                    <a:gd name="connsiteY53" fmla="*/ 127281 h 1378926"/>
                    <a:gd name="connsiteX54" fmla="*/ 15826 w 2734561"/>
                    <a:gd name="connsiteY54" fmla="*/ 123647 h 1378926"/>
                    <a:gd name="connsiteX55" fmla="*/ 18615 w 2734561"/>
                    <a:gd name="connsiteY55" fmla="*/ 112831 h 1378926"/>
                    <a:gd name="connsiteX56" fmla="*/ 19459 w 2734561"/>
                    <a:gd name="connsiteY56" fmla="*/ 109958 h 1378926"/>
                    <a:gd name="connsiteX57" fmla="*/ 19459 w 2734561"/>
                    <a:gd name="connsiteY57" fmla="*/ 108775 h 1378926"/>
                    <a:gd name="connsiteX58" fmla="*/ 20304 w 2734561"/>
                    <a:gd name="connsiteY58" fmla="*/ 105648 h 1378926"/>
                    <a:gd name="connsiteX59" fmla="*/ 21825 w 2734561"/>
                    <a:gd name="connsiteY59" fmla="*/ 100324 h 1378926"/>
                    <a:gd name="connsiteX60" fmla="*/ 23431 w 2734561"/>
                    <a:gd name="connsiteY60" fmla="*/ 94917 h 1378926"/>
                    <a:gd name="connsiteX61" fmla="*/ 24952 w 2734561"/>
                    <a:gd name="connsiteY61" fmla="*/ 90015 h 1378926"/>
                    <a:gd name="connsiteX62" fmla="*/ 25459 w 2734561"/>
                    <a:gd name="connsiteY62" fmla="*/ 88240 h 1378926"/>
                    <a:gd name="connsiteX63" fmla="*/ 25459 w 2734561"/>
                    <a:gd name="connsiteY63" fmla="*/ 87818 h 1378926"/>
                    <a:gd name="connsiteX64" fmla="*/ 26135 w 2734561"/>
                    <a:gd name="connsiteY64" fmla="*/ 85536 h 1378926"/>
                    <a:gd name="connsiteX65" fmla="*/ 27572 w 2734561"/>
                    <a:gd name="connsiteY65" fmla="*/ 81142 h 1378926"/>
                    <a:gd name="connsiteX66" fmla="*/ 29008 w 2734561"/>
                    <a:gd name="connsiteY66" fmla="*/ 76663 h 1378926"/>
                    <a:gd name="connsiteX67" fmla="*/ 30529 w 2734561"/>
                    <a:gd name="connsiteY67" fmla="*/ 72016 h 1378926"/>
                    <a:gd name="connsiteX68" fmla="*/ 32135 w 2734561"/>
                    <a:gd name="connsiteY68" fmla="*/ 67284 h 1378926"/>
                    <a:gd name="connsiteX69" fmla="*/ 32135 w 2734561"/>
                    <a:gd name="connsiteY69" fmla="*/ 66861 h 1378926"/>
                    <a:gd name="connsiteX70" fmla="*/ 32135 w 2734561"/>
                    <a:gd name="connsiteY70" fmla="*/ 66861 h 1378926"/>
                    <a:gd name="connsiteX71" fmla="*/ 33571 w 2734561"/>
                    <a:gd name="connsiteY71" fmla="*/ 62805 h 1378926"/>
                    <a:gd name="connsiteX72" fmla="*/ 35261 w 2734561"/>
                    <a:gd name="connsiteY72" fmla="*/ 57989 h 1378926"/>
                    <a:gd name="connsiteX73" fmla="*/ 37374 w 2734561"/>
                    <a:gd name="connsiteY73" fmla="*/ 52242 h 1378926"/>
                    <a:gd name="connsiteX74" fmla="*/ 39487 w 2734561"/>
                    <a:gd name="connsiteY74" fmla="*/ 46580 h 1378926"/>
                    <a:gd name="connsiteX75" fmla="*/ 39487 w 2734561"/>
                    <a:gd name="connsiteY75" fmla="*/ 45989 h 1378926"/>
                    <a:gd name="connsiteX76" fmla="*/ 39487 w 2734561"/>
                    <a:gd name="connsiteY76" fmla="*/ 45482 h 1378926"/>
                    <a:gd name="connsiteX77" fmla="*/ 41261 w 2734561"/>
                    <a:gd name="connsiteY77" fmla="*/ 40834 h 1378926"/>
                    <a:gd name="connsiteX78" fmla="*/ 43966 w 2734561"/>
                    <a:gd name="connsiteY78" fmla="*/ 34159 h 1378926"/>
                    <a:gd name="connsiteX79" fmla="*/ 46669 w 2734561"/>
                    <a:gd name="connsiteY79" fmla="*/ 27482 h 1378926"/>
                    <a:gd name="connsiteX80" fmla="*/ 47768 w 2734561"/>
                    <a:gd name="connsiteY80" fmla="*/ 24779 h 1378926"/>
                    <a:gd name="connsiteX81" fmla="*/ 49627 w 2734561"/>
                    <a:gd name="connsiteY81" fmla="*/ 20384 h 1378926"/>
                    <a:gd name="connsiteX82" fmla="*/ 52754 w 2734561"/>
                    <a:gd name="connsiteY82" fmla="*/ 13286 h 1378926"/>
                    <a:gd name="connsiteX83" fmla="*/ 54782 w 2734561"/>
                    <a:gd name="connsiteY83" fmla="*/ 8638 h 1378926"/>
                    <a:gd name="connsiteX84" fmla="*/ 55373 w 2734561"/>
                    <a:gd name="connsiteY84" fmla="*/ 7455 h 1378926"/>
                    <a:gd name="connsiteX85" fmla="*/ 55965 w 2734561"/>
                    <a:gd name="connsiteY85" fmla="*/ 6103 h 1378926"/>
                    <a:gd name="connsiteX86" fmla="*/ 58922 w 2734561"/>
                    <a:gd name="connsiteY86" fmla="*/ -319 h 1378926"/>
                    <a:gd name="connsiteX87" fmla="*/ 2733878 w 2734561"/>
                    <a:gd name="connsiteY87" fmla="*/ 1004511 h 1378926"/>
                    <a:gd name="connsiteX88" fmla="*/ 2712837 w 2734561"/>
                    <a:gd name="connsiteY88" fmla="*/ 1378608 h 13789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</a:cxnLst>
                  <a:rect l="l" t="t" r="r" b="b"/>
                  <a:pathLst>
                    <a:path w="2734561" h="1378926">
                      <a:moveTo>
                        <a:pt x="2712837" y="1378608"/>
                      </a:moveTo>
                      <a:lnTo>
                        <a:pt x="22840" y="323667"/>
                      </a:lnTo>
                      <a:lnTo>
                        <a:pt x="21487" y="323076"/>
                      </a:lnTo>
                      <a:lnTo>
                        <a:pt x="19459" y="321893"/>
                      </a:lnTo>
                      <a:lnTo>
                        <a:pt x="18445" y="321301"/>
                      </a:lnTo>
                      <a:lnTo>
                        <a:pt x="18445" y="321301"/>
                      </a:lnTo>
                      <a:cubicBezTo>
                        <a:pt x="17347" y="320557"/>
                        <a:pt x="16299" y="319738"/>
                        <a:pt x="15319" y="318851"/>
                      </a:cubicBezTo>
                      <a:lnTo>
                        <a:pt x="15319" y="318851"/>
                      </a:lnTo>
                      <a:lnTo>
                        <a:pt x="14643" y="318090"/>
                      </a:lnTo>
                      <a:cubicBezTo>
                        <a:pt x="13950" y="317456"/>
                        <a:pt x="13299" y="316780"/>
                        <a:pt x="12699" y="316062"/>
                      </a:cubicBezTo>
                      <a:lnTo>
                        <a:pt x="12023" y="315132"/>
                      </a:lnTo>
                      <a:lnTo>
                        <a:pt x="11009" y="313780"/>
                      </a:lnTo>
                      <a:cubicBezTo>
                        <a:pt x="10654" y="313366"/>
                        <a:pt x="10342" y="312910"/>
                        <a:pt x="10080" y="312428"/>
                      </a:cubicBezTo>
                      <a:cubicBezTo>
                        <a:pt x="9412" y="311490"/>
                        <a:pt x="8812" y="310501"/>
                        <a:pt x="8305" y="309470"/>
                      </a:cubicBezTo>
                      <a:cubicBezTo>
                        <a:pt x="8305" y="309470"/>
                        <a:pt x="7882" y="308710"/>
                        <a:pt x="7629" y="308288"/>
                      </a:cubicBezTo>
                      <a:cubicBezTo>
                        <a:pt x="7375" y="307865"/>
                        <a:pt x="6192" y="305245"/>
                        <a:pt x="5516" y="303640"/>
                      </a:cubicBezTo>
                      <a:cubicBezTo>
                        <a:pt x="4840" y="302034"/>
                        <a:pt x="4671" y="301612"/>
                        <a:pt x="4333" y="300513"/>
                      </a:cubicBezTo>
                      <a:cubicBezTo>
                        <a:pt x="4156" y="300192"/>
                        <a:pt x="4012" y="299854"/>
                        <a:pt x="3910" y="299499"/>
                      </a:cubicBezTo>
                      <a:cubicBezTo>
                        <a:pt x="3910" y="299499"/>
                        <a:pt x="3910" y="298823"/>
                        <a:pt x="3910" y="298485"/>
                      </a:cubicBezTo>
                      <a:cubicBezTo>
                        <a:pt x="3235" y="296626"/>
                        <a:pt x="2728" y="294767"/>
                        <a:pt x="2136" y="292739"/>
                      </a:cubicBezTo>
                      <a:lnTo>
                        <a:pt x="1375" y="289443"/>
                      </a:lnTo>
                      <a:cubicBezTo>
                        <a:pt x="1375" y="288936"/>
                        <a:pt x="1375" y="288429"/>
                        <a:pt x="1375" y="287837"/>
                      </a:cubicBezTo>
                      <a:cubicBezTo>
                        <a:pt x="1333" y="287330"/>
                        <a:pt x="1333" y="286823"/>
                        <a:pt x="1375" y="286316"/>
                      </a:cubicBezTo>
                      <a:cubicBezTo>
                        <a:pt x="868" y="284060"/>
                        <a:pt x="446" y="281694"/>
                        <a:pt x="108" y="279218"/>
                      </a:cubicBezTo>
                      <a:cubicBezTo>
                        <a:pt x="108" y="278373"/>
                        <a:pt x="108" y="277444"/>
                        <a:pt x="108" y="276599"/>
                      </a:cubicBezTo>
                      <a:cubicBezTo>
                        <a:pt x="66" y="275838"/>
                        <a:pt x="66" y="275078"/>
                        <a:pt x="108" y="274317"/>
                      </a:cubicBezTo>
                      <a:cubicBezTo>
                        <a:pt x="108" y="273303"/>
                        <a:pt x="108" y="272374"/>
                        <a:pt x="108" y="271360"/>
                      </a:cubicBezTo>
                      <a:cubicBezTo>
                        <a:pt x="108" y="268402"/>
                        <a:pt x="-483" y="265444"/>
                        <a:pt x="-653" y="262318"/>
                      </a:cubicBezTo>
                      <a:lnTo>
                        <a:pt x="-653" y="261557"/>
                      </a:lnTo>
                      <a:cubicBezTo>
                        <a:pt x="-695" y="260881"/>
                        <a:pt x="-695" y="260205"/>
                        <a:pt x="-653" y="259529"/>
                      </a:cubicBezTo>
                      <a:cubicBezTo>
                        <a:pt x="-653" y="256994"/>
                        <a:pt x="-653" y="254543"/>
                        <a:pt x="-653" y="251923"/>
                      </a:cubicBezTo>
                      <a:cubicBezTo>
                        <a:pt x="-653" y="249304"/>
                        <a:pt x="-653" y="249051"/>
                        <a:pt x="-653" y="247530"/>
                      </a:cubicBezTo>
                      <a:cubicBezTo>
                        <a:pt x="-653" y="246009"/>
                        <a:pt x="-653" y="244572"/>
                        <a:pt x="-653" y="243135"/>
                      </a:cubicBezTo>
                      <a:cubicBezTo>
                        <a:pt x="-653" y="241699"/>
                        <a:pt x="-653" y="240938"/>
                        <a:pt x="-653" y="239840"/>
                      </a:cubicBezTo>
                      <a:cubicBezTo>
                        <a:pt x="-653" y="237135"/>
                        <a:pt x="-653" y="234347"/>
                        <a:pt x="-653" y="231389"/>
                      </a:cubicBezTo>
                      <a:cubicBezTo>
                        <a:pt x="-653" y="228432"/>
                        <a:pt x="-653" y="228432"/>
                        <a:pt x="-653" y="226911"/>
                      </a:cubicBezTo>
                      <a:cubicBezTo>
                        <a:pt x="-610" y="226488"/>
                        <a:pt x="-610" y="226065"/>
                        <a:pt x="-653" y="225643"/>
                      </a:cubicBezTo>
                      <a:cubicBezTo>
                        <a:pt x="-653" y="220826"/>
                        <a:pt x="24" y="215841"/>
                        <a:pt x="531" y="210686"/>
                      </a:cubicBezTo>
                      <a:lnTo>
                        <a:pt x="531" y="210686"/>
                      </a:lnTo>
                      <a:lnTo>
                        <a:pt x="531" y="208742"/>
                      </a:lnTo>
                      <a:cubicBezTo>
                        <a:pt x="531" y="205024"/>
                        <a:pt x="1291" y="201306"/>
                        <a:pt x="1798" y="197503"/>
                      </a:cubicBezTo>
                      <a:cubicBezTo>
                        <a:pt x="1798" y="196067"/>
                        <a:pt x="1798" y="194630"/>
                        <a:pt x="2389" y="193194"/>
                      </a:cubicBezTo>
                      <a:lnTo>
                        <a:pt x="2896" y="189560"/>
                      </a:lnTo>
                      <a:lnTo>
                        <a:pt x="3403" y="185758"/>
                      </a:lnTo>
                      <a:cubicBezTo>
                        <a:pt x="3910" y="182293"/>
                        <a:pt x="4502" y="178744"/>
                        <a:pt x="5094" y="175195"/>
                      </a:cubicBezTo>
                      <a:lnTo>
                        <a:pt x="5601" y="172575"/>
                      </a:lnTo>
                      <a:cubicBezTo>
                        <a:pt x="5601" y="171814"/>
                        <a:pt x="5601" y="171138"/>
                        <a:pt x="5601" y="170378"/>
                      </a:cubicBezTo>
                      <a:cubicBezTo>
                        <a:pt x="5601" y="169617"/>
                        <a:pt x="6192" y="167251"/>
                        <a:pt x="6446" y="165646"/>
                      </a:cubicBezTo>
                      <a:cubicBezTo>
                        <a:pt x="7122" y="162181"/>
                        <a:pt x="7798" y="158716"/>
                        <a:pt x="8559" y="155252"/>
                      </a:cubicBezTo>
                      <a:lnTo>
                        <a:pt x="9066" y="152548"/>
                      </a:lnTo>
                      <a:cubicBezTo>
                        <a:pt x="9066" y="151449"/>
                        <a:pt x="9573" y="150435"/>
                        <a:pt x="9741" y="149337"/>
                      </a:cubicBezTo>
                      <a:cubicBezTo>
                        <a:pt x="9910" y="148238"/>
                        <a:pt x="10671" y="145280"/>
                        <a:pt x="11094" y="143252"/>
                      </a:cubicBezTo>
                      <a:cubicBezTo>
                        <a:pt x="11516" y="141224"/>
                        <a:pt x="12192" y="138605"/>
                        <a:pt x="12784" y="136238"/>
                      </a:cubicBezTo>
                      <a:cubicBezTo>
                        <a:pt x="13375" y="133872"/>
                        <a:pt x="14136" y="130239"/>
                        <a:pt x="14896" y="127281"/>
                      </a:cubicBezTo>
                      <a:lnTo>
                        <a:pt x="15826" y="123647"/>
                      </a:lnTo>
                      <a:cubicBezTo>
                        <a:pt x="16671" y="120098"/>
                        <a:pt x="17685" y="116465"/>
                        <a:pt x="18615" y="112831"/>
                      </a:cubicBezTo>
                      <a:cubicBezTo>
                        <a:pt x="18615" y="111902"/>
                        <a:pt x="19206" y="110887"/>
                        <a:pt x="19459" y="109958"/>
                      </a:cubicBezTo>
                      <a:lnTo>
                        <a:pt x="19459" y="108775"/>
                      </a:lnTo>
                      <a:cubicBezTo>
                        <a:pt x="19459" y="107761"/>
                        <a:pt x="19966" y="106747"/>
                        <a:pt x="20304" y="105648"/>
                      </a:cubicBezTo>
                      <a:lnTo>
                        <a:pt x="21825" y="100324"/>
                      </a:lnTo>
                      <a:lnTo>
                        <a:pt x="23431" y="94917"/>
                      </a:lnTo>
                      <a:lnTo>
                        <a:pt x="24952" y="90015"/>
                      </a:lnTo>
                      <a:lnTo>
                        <a:pt x="25459" y="88240"/>
                      </a:lnTo>
                      <a:lnTo>
                        <a:pt x="25459" y="87818"/>
                      </a:lnTo>
                      <a:cubicBezTo>
                        <a:pt x="25459" y="87058"/>
                        <a:pt x="25882" y="86297"/>
                        <a:pt x="26135" y="85536"/>
                      </a:cubicBezTo>
                      <a:cubicBezTo>
                        <a:pt x="26389" y="84776"/>
                        <a:pt x="27065" y="82579"/>
                        <a:pt x="27572" y="81142"/>
                      </a:cubicBezTo>
                      <a:cubicBezTo>
                        <a:pt x="28079" y="79706"/>
                        <a:pt x="28501" y="78184"/>
                        <a:pt x="29008" y="76663"/>
                      </a:cubicBezTo>
                      <a:lnTo>
                        <a:pt x="30529" y="72016"/>
                      </a:lnTo>
                      <a:cubicBezTo>
                        <a:pt x="31121" y="70410"/>
                        <a:pt x="31628" y="68889"/>
                        <a:pt x="32135" y="67284"/>
                      </a:cubicBezTo>
                      <a:lnTo>
                        <a:pt x="32135" y="66861"/>
                      </a:lnTo>
                      <a:lnTo>
                        <a:pt x="32135" y="66861"/>
                      </a:lnTo>
                      <a:lnTo>
                        <a:pt x="33571" y="62805"/>
                      </a:lnTo>
                      <a:lnTo>
                        <a:pt x="35261" y="57989"/>
                      </a:lnTo>
                      <a:cubicBezTo>
                        <a:pt x="35938" y="56045"/>
                        <a:pt x="36698" y="54186"/>
                        <a:pt x="37374" y="52242"/>
                      </a:cubicBezTo>
                      <a:cubicBezTo>
                        <a:pt x="38050" y="50298"/>
                        <a:pt x="38810" y="48524"/>
                        <a:pt x="39487" y="46580"/>
                      </a:cubicBezTo>
                      <a:lnTo>
                        <a:pt x="39487" y="45989"/>
                      </a:lnTo>
                      <a:lnTo>
                        <a:pt x="39487" y="45482"/>
                      </a:lnTo>
                      <a:lnTo>
                        <a:pt x="41261" y="40834"/>
                      </a:lnTo>
                      <a:cubicBezTo>
                        <a:pt x="42191" y="38552"/>
                        <a:pt x="43036" y="36356"/>
                        <a:pt x="43966" y="34159"/>
                      </a:cubicBezTo>
                      <a:cubicBezTo>
                        <a:pt x="44895" y="31961"/>
                        <a:pt x="45740" y="29680"/>
                        <a:pt x="46669" y="27482"/>
                      </a:cubicBezTo>
                      <a:cubicBezTo>
                        <a:pt x="47599" y="25286"/>
                        <a:pt x="47430" y="25708"/>
                        <a:pt x="47768" y="24779"/>
                      </a:cubicBezTo>
                      <a:cubicBezTo>
                        <a:pt x="48106" y="23849"/>
                        <a:pt x="49036" y="21905"/>
                        <a:pt x="49627" y="20384"/>
                      </a:cubicBezTo>
                      <a:cubicBezTo>
                        <a:pt x="50219" y="18863"/>
                        <a:pt x="51655" y="15652"/>
                        <a:pt x="52754" y="13286"/>
                      </a:cubicBezTo>
                      <a:lnTo>
                        <a:pt x="54782" y="8638"/>
                      </a:lnTo>
                      <a:lnTo>
                        <a:pt x="55373" y="7455"/>
                      </a:lnTo>
                      <a:cubicBezTo>
                        <a:pt x="55373" y="6948"/>
                        <a:pt x="55796" y="6526"/>
                        <a:pt x="55965" y="6103"/>
                      </a:cubicBezTo>
                      <a:cubicBezTo>
                        <a:pt x="56979" y="3906"/>
                        <a:pt x="57993" y="1794"/>
                        <a:pt x="58922" y="-319"/>
                      </a:cubicBezTo>
                      <a:lnTo>
                        <a:pt x="2733878" y="1004511"/>
                      </a:lnTo>
                      <a:cubicBezTo>
                        <a:pt x="2733878" y="1004511"/>
                        <a:pt x="2600025" y="1280837"/>
                        <a:pt x="2712837" y="1378608"/>
                      </a:cubicBezTo>
                      <a:close/>
                    </a:path>
                  </a:pathLst>
                </a:custGeom>
                <a:solidFill>
                  <a:srgbClr val="CBE8FD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" name="">
                  <a:extLst>
                    <a:ext uri="{FF2B5EF4-FFF2-40B4-BE49-F238E27FC236}">
                      <a16:creationId xmlns:a16="http://schemas.microsoft.com/office/drawing/2014/main" id="{CE29CEB8-478F-417C-A392-17D5AC57C42C}"/>
                    </a:ext>
                  </a:extLst>
                </p:cNvPr>
                <p:cNvSpPr/>
                <p:nvPr/>
              </p:nvSpPr>
              <p:spPr>
                <a:xfrm flipH="1">
                  <a:off x="11083593" y="3623780"/>
                  <a:ext cx="218423" cy="504147"/>
                </a:xfrm>
                <a:custGeom>
                  <a:avLst/>
                  <a:gdLst>
                    <a:gd name="connsiteX0" fmla="*/ 5044 w 218423"/>
                    <a:gd name="connsiteY0" fmla="*/ 479069 h 504147"/>
                    <a:gd name="connsiteX1" fmla="*/ 153432 w 218423"/>
                    <a:gd name="connsiteY1" fmla="*/ -319 h 504147"/>
                    <a:gd name="connsiteX2" fmla="*/ 217739 w 218423"/>
                    <a:gd name="connsiteY2" fmla="*/ 22751 h 504147"/>
                    <a:gd name="connsiteX3" fmla="*/ 68168 w 218423"/>
                    <a:gd name="connsiteY3" fmla="*/ 503829 h 5041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18423" h="504147">
                      <a:moveTo>
                        <a:pt x="5044" y="479069"/>
                      </a:moveTo>
                      <a:cubicBezTo>
                        <a:pt x="-19039" y="278542"/>
                        <a:pt x="33268" y="109620"/>
                        <a:pt x="153432" y="-319"/>
                      </a:cubicBezTo>
                      <a:lnTo>
                        <a:pt x="217739" y="22751"/>
                      </a:lnTo>
                      <a:cubicBezTo>
                        <a:pt x="132222" y="89340"/>
                        <a:pt x="23381" y="230376"/>
                        <a:pt x="68168" y="503829"/>
                      </a:cubicBezTo>
                      <a:close/>
                    </a:path>
                  </a:pathLst>
                </a:custGeom>
                <a:solidFill>
                  <a:srgbClr val="F5910B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</p:grpSp>
        </p:grpSp>
      </p:grpSp>
      <p:sp>
        <p:nvSpPr>
          <p:cNvPr id="4" name="">
            <a:extLst>
              <a:ext uri="{FF2B5EF4-FFF2-40B4-BE49-F238E27FC236}">
                <a16:creationId xmlns:a16="http://schemas.microsoft.com/office/drawing/2014/main" id="{3E7816B9-4368-481C-AF7D-011CB1B5D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01" y="4391061"/>
            <a:ext cx="10858499" cy="590931"/>
          </a:xfrm>
        </p:spPr>
        <p:txBody>
          <a:bodyPr/>
          <a:lstStyle/>
          <a:p>
            <a:r>
              <a:rPr lang="zh-CN" altLang="en-US" dirty="0"/>
              <a:t>讨论交流</a:t>
            </a:r>
          </a:p>
        </p:txBody>
      </p:sp>
      <p:sp>
        <p:nvSpPr>
          <p:cNvPr id="5" name="">
            <a:extLst>
              <a:ext uri="{FF2B5EF4-FFF2-40B4-BE49-F238E27FC236}">
                <a16:creationId xmlns:a16="http://schemas.microsoft.com/office/drawing/2014/main" id="{7239E965-33B6-4BC1-B1B3-CD2DC6B7E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0401" y="5138498"/>
            <a:ext cx="10858499" cy="258532"/>
          </a:xfrm>
        </p:spPr>
        <p:txBody>
          <a:bodyPr/>
          <a:lstStyle/>
          <a:p>
            <a:r>
              <a:rPr lang="en-GB" altLang="zh-CN" dirty="0"/>
              <a:t>When you copy &amp; paste, choose "keep text only" option.</a:t>
            </a:r>
          </a:p>
        </p:txBody>
      </p:sp>
      <p:sp>
        <p:nvSpPr>
          <p:cNvPr id="2" name="">
            <a:extLst>
              <a:ext uri="{FF2B5EF4-FFF2-40B4-BE49-F238E27FC236}">
                <a16:creationId xmlns:a16="http://schemas.microsoft.com/office/drawing/2014/main" id="{1BC2B274-6096-4E6F-B8DF-3F118E2D9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57452" y="6438900"/>
            <a:ext cx="2661448" cy="215900"/>
          </a:xfrm>
        </p:spPr>
        <p:txBody>
          <a:bodyPr/>
          <a:lstStyle/>
          <a:p>
            <a:fld id="{7F65B630-C7FF-41C0-9923-C5E5E29EED81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9825656"/>
      </p:ext>
    </p:extLst>
  </p:cSld>
  <p:clrMapOvr>
    <a:masterClrMapping/>
  </p:clrMapOvr>
</p:sld>
</file>

<file path=ppt/slides/slide14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>
            <a:extLst>
              <a:ext uri="{FF2B5EF4-FFF2-40B4-BE49-F238E27FC236}">
                <a16:creationId xmlns:a16="http://schemas.microsoft.com/office/drawing/2014/main" id="{348C09FA-4D4D-4C8A-A072-2B38FA788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Use "Title Only" Layout</a:t>
            </a:r>
            <a:endParaRPr lang="zh-CN" altLang="en-US" dirty="0"/>
          </a:p>
        </p:txBody>
      </p:sp>
      <p:sp>
        <p:nvSpPr>
          <p:cNvPr id="3" name="">
            <a:extLst>
              <a:ext uri="{FF2B5EF4-FFF2-40B4-BE49-F238E27FC236}">
                <a16:creationId xmlns:a16="http://schemas.microsoft.com/office/drawing/2014/main" id="{56225445-7742-4E1C-90CA-29170CF50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14</a:t>
            </a:fld>
            <a:endParaRPr lang="zh-CN" altLang="en-US"/>
          </a:p>
        </p:txBody>
      </p:sp>
      <p:sp>
        <p:nvSpPr>
          <p:cNvPr id="5" name="">
            <a:extLst>
              <a:ext uri="{FF2B5EF4-FFF2-40B4-BE49-F238E27FC236}">
                <a16:creationId xmlns:a16="http://schemas.microsoft.com/office/drawing/2014/main" id="{513257DA-421D-4D6D-8317-E5548B77C5FC}"/>
              </a:ext>
            </a:extLst>
          </p:cNvPr>
          <p:cNvSpPr txBox="1"/>
          <p:nvPr/>
        </p:nvSpPr>
        <p:spPr>
          <a:xfrm>
            <a:off x="608785" y="4740134"/>
            <a:ext cx="532865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3765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</a:rPr>
              <a:t>Unified fonts </a:t>
            </a:r>
          </a:p>
          <a:p>
            <a:pPr marL="0" marR="0" lvl="0" indent="0" defTabSz="913765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make reading more fluent. </a:t>
            </a:r>
          </a:p>
        </p:txBody>
      </p:sp>
      <p:graphicFrame>
        <p:nvGraphicFramePr>
          <p:cNvPr id="6" name="">
            <a:extLst>
              <a:ext uri="{FF2B5EF4-FFF2-40B4-BE49-F238E27FC236}">
                <a16:creationId xmlns:a16="http://schemas.microsoft.com/office/drawing/2014/main" id="{56485087-5B0B-47E3-8BAA-9797515B56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9745983"/>
              </p:ext>
            </p:extLst>
          </p:nvPr>
        </p:nvGraphicFramePr>
        <p:xfrm>
          <a:off x="6125933" y="4290875"/>
          <a:ext cx="2334350" cy="1556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7" name="">
            <a:extLst>
              <a:ext uri="{FF2B5EF4-FFF2-40B4-BE49-F238E27FC236}">
                <a16:creationId xmlns:a16="http://schemas.microsoft.com/office/drawing/2014/main" id="{8DBBCFA1-F229-45F2-A5F2-203DDDA4888E}"/>
              </a:ext>
            </a:extLst>
          </p:cNvPr>
          <p:cNvGrpSpPr/>
          <p:nvPr/>
        </p:nvGrpSpPr>
        <p:grpSpPr>
          <a:xfrm>
            <a:off x="8297957" y="4556570"/>
            <a:ext cx="3285259" cy="795519"/>
            <a:chOff x="8105012" y="4879086"/>
            <a:chExt cx="3285259" cy="795519"/>
          </a:xfrm>
        </p:grpSpPr>
        <p:sp>
          <p:nvSpPr>
            <p:cNvPr id="20" name="">
              <a:extLst>
                <a:ext uri="{FF2B5EF4-FFF2-40B4-BE49-F238E27FC236}">
                  <a16:creationId xmlns:a16="http://schemas.microsoft.com/office/drawing/2014/main" id="{62B65E9D-B5A2-42F5-BBD5-74E96220220E}"/>
                </a:ext>
              </a:extLst>
            </p:cNvPr>
            <p:cNvSpPr txBox="1"/>
            <p:nvPr/>
          </p:nvSpPr>
          <p:spPr>
            <a:xfrm>
              <a:off x="8105013" y="5127468"/>
              <a:ext cx="3285258" cy="54713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zh-CN"/>
              </a:defPPr>
              <a:lvl1pPr>
                <a:lnSpc>
                  <a:spcPct val="150000"/>
                </a:lnSpc>
                <a:defRPr sz="1050"/>
              </a:lvl1pPr>
            </a:lstStyle>
            <a:p>
              <a:r>
                <a:rPr lang="en-US" altLang="zh-CN" dirty="0"/>
                <a:t>Unified fonts make reading more </a:t>
              </a:r>
              <a:r>
                <a:rPr lang="en-US" altLang="zh-CN" dirty="0" err="1"/>
                <a:t>fluent.Copy</a:t>
              </a:r>
              <a:r>
                <a:rPr lang="en-US" altLang="zh-CN" dirty="0"/>
                <a:t> paste fonts. Choose the only </a:t>
              </a:r>
              <a:r>
                <a:rPr lang="en-US" altLang="zh-CN" dirty="0" err="1"/>
                <a:t>optio</a:t>
              </a:r>
              <a:r>
                <a:rPr lang="en-US" altLang="zh-CN" dirty="0"/>
                <a:t> to retain text……</a:t>
              </a:r>
            </a:p>
          </p:txBody>
        </p:sp>
        <p:sp>
          <p:nvSpPr>
            <p:cNvPr id="21" name="">
              <a:extLst>
                <a:ext uri="{FF2B5EF4-FFF2-40B4-BE49-F238E27FC236}">
                  <a16:creationId xmlns:a16="http://schemas.microsoft.com/office/drawing/2014/main" id="{4D73645D-06F0-4069-ADCB-8A53881708E3}"/>
                </a:ext>
              </a:extLst>
            </p:cNvPr>
            <p:cNvSpPr txBox="1"/>
            <p:nvPr/>
          </p:nvSpPr>
          <p:spPr>
            <a:xfrm>
              <a:off x="8105012" y="4879086"/>
              <a:ext cx="2278239" cy="25228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1400" b="1" dirty="0">
                  <a:solidFill>
                    <a:schemeClr val="accent4"/>
                  </a:solidFill>
                </a:rPr>
                <a:t>Text here.</a:t>
              </a:r>
            </a:p>
          </p:txBody>
        </p:sp>
      </p:grpSp>
      <p:graphicFrame>
        <p:nvGraphicFramePr>
          <p:cNvPr id="8" name="">
            <a:extLst>
              <a:ext uri="{FF2B5EF4-FFF2-40B4-BE49-F238E27FC236}">
                <a16:creationId xmlns:a16="http://schemas.microsoft.com/office/drawing/2014/main" id="{44AE328F-EE33-46D6-8209-421137415E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4529312"/>
              </p:ext>
            </p:extLst>
          </p:nvPr>
        </p:nvGraphicFramePr>
        <p:xfrm>
          <a:off x="6125933" y="2650884"/>
          <a:ext cx="2334349" cy="1556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9" name="">
            <a:extLst>
              <a:ext uri="{FF2B5EF4-FFF2-40B4-BE49-F238E27FC236}">
                <a16:creationId xmlns:a16="http://schemas.microsoft.com/office/drawing/2014/main" id="{5B46EED9-F59F-49B7-8B26-047890806188}"/>
              </a:ext>
            </a:extLst>
          </p:cNvPr>
          <p:cNvGrpSpPr/>
          <p:nvPr/>
        </p:nvGrpSpPr>
        <p:grpSpPr>
          <a:xfrm>
            <a:off x="8297957" y="2901310"/>
            <a:ext cx="3285255" cy="795518"/>
            <a:chOff x="8105014" y="3253665"/>
            <a:chExt cx="3285255" cy="795518"/>
          </a:xfrm>
        </p:grpSpPr>
        <p:sp>
          <p:nvSpPr>
            <p:cNvPr id="18" name="">
              <a:extLst>
                <a:ext uri="{FF2B5EF4-FFF2-40B4-BE49-F238E27FC236}">
                  <a16:creationId xmlns:a16="http://schemas.microsoft.com/office/drawing/2014/main" id="{954ED23B-4757-440E-8C4E-04F163471642}"/>
                </a:ext>
              </a:extLst>
            </p:cNvPr>
            <p:cNvSpPr txBox="1"/>
            <p:nvPr/>
          </p:nvSpPr>
          <p:spPr>
            <a:xfrm>
              <a:off x="8105014" y="3502046"/>
              <a:ext cx="3285255" cy="54713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zh-CN"/>
              </a:defPPr>
              <a:lvl1pPr>
                <a:lnSpc>
                  <a:spcPct val="150000"/>
                </a:lnSpc>
                <a:defRPr sz="1050"/>
              </a:lvl1pPr>
            </a:lstStyle>
            <a:p>
              <a:r>
                <a:rPr lang="en-US" altLang="zh-CN" dirty="0"/>
                <a:t>Unified fonts make reading more </a:t>
              </a:r>
              <a:r>
                <a:rPr lang="en-US" altLang="zh-CN" dirty="0" err="1"/>
                <a:t>fluent.Copy</a:t>
              </a:r>
              <a:r>
                <a:rPr lang="en-US" altLang="zh-CN" dirty="0"/>
                <a:t> paste fonts. Choose the only </a:t>
              </a:r>
              <a:r>
                <a:rPr lang="en-US" altLang="zh-CN" dirty="0" err="1"/>
                <a:t>optio</a:t>
              </a:r>
              <a:r>
                <a:rPr lang="en-US" altLang="zh-CN" dirty="0"/>
                <a:t> to retain text……</a:t>
              </a:r>
            </a:p>
          </p:txBody>
        </p:sp>
        <p:sp>
          <p:nvSpPr>
            <p:cNvPr id="19" name="">
              <a:extLst>
                <a:ext uri="{FF2B5EF4-FFF2-40B4-BE49-F238E27FC236}">
                  <a16:creationId xmlns:a16="http://schemas.microsoft.com/office/drawing/2014/main" id="{270AF812-B311-42D5-BD8A-DAC6F88CBD4B}"/>
                </a:ext>
              </a:extLst>
            </p:cNvPr>
            <p:cNvSpPr txBox="1"/>
            <p:nvPr/>
          </p:nvSpPr>
          <p:spPr>
            <a:xfrm>
              <a:off x="8105014" y="3253665"/>
              <a:ext cx="2278237" cy="25228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1400" b="1" dirty="0">
                  <a:solidFill>
                    <a:schemeClr val="accent4"/>
                  </a:solidFill>
                </a:rPr>
                <a:t>Text here.</a:t>
              </a:r>
            </a:p>
          </p:txBody>
        </p:sp>
      </p:grpSp>
      <p:graphicFrame>
        <p:nvGraphicFramePr>
          <p:cNvPr id="10" name="">
            <a:extLst>
              <a:ext uri="{FF2B5EF4-FFF2-40B4-BE49-F238E27FC236}">
                <a16:creationId xmlns:a16="http://schemas.microsoft.com/office/drawing/2014/main" id="{08A09A82-1495-4FD7-A17C-AE798A2822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5019943"/>
              </p:ext>
            </p:extLst>
          </p:nvPr>
        </p:nvGraphicFramePr>
        <p:xfrm>
          <a:off x="6125933" y="1010893"/>
          <a:ext cx="2334349" cy="1556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11" name="">
            <a:extLst>
              <a:ext uri="{FF2B5EF4-FFF2-40B4-BE49-F238E27FC236}">
                <a16:creationId xmlns:a16="http://schemas.microsoft.com/office/drawing/2014/main" id="{80D69F72-D06E-4817-8247-FC1135BE2B72}"/>
              </a:ext>
            </a:extLst>
          </p:cNvPr>
          <p:cNvGrpSpPr/>
          <p:nvPr/>
        </p:nvGrpSpPr>
        <p:grpSpPr>
          <a:xfrm>
            <a:off x="8297957" y="1261319"/>
            <a:ext cx="3285255" cy="795518"/>
            <a:chOff x="8105014" y="3253665"/>
            <a:chExt cx="3285255" cy="795518"/>
          </a:xfrm>
        </p:grpSpPr>
        <p:sp>
          <p:nvSpPr>
            <p:cNvPr id="16" name="">
              <a:extLst>
                <a:ext uri="{FF2B5EF4-FFF2-40B4-BE49-F238E27FC236}">
                  <a16:creationId xmlns:a16="http://schemas.microsoft.com/office/drawing/2014/main" id="{044A38BE-A20A-423A-B422-F02930F06FF3}"/>
                </a:ext>
              </a:extLst>
            </p:cNvPr>
            <p:cNvSpPr txBox="1"/>
            <p:nvPr/>
          </p:nvSpPr>
          <p:spPr>
            <a:xfrm>
              <a:off x="8105014" y="3502046"/>
              <a:ext cx="3285255" cy="54713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050" dirty="0">
                  <a:solidFill>
                    <a:schemeClr val="tx1"/>
                  </a:solidFill>
                </a:rPr>
                <a:t>Unified fonts make reading more </a:t>
              </a:r>
              <a:r>
                <a:rPr lang="en-US" altLang="zh-CN" sz="1050" dirty="0" err="1">
                  <a:solidFill>
                    <a:schemeClr val="tx1"/>
                  </a:solidFill>
                </a:rPr>
                <a:t>fluent.Copy</a:t>
              </a:r>
              <a:r>
                <a:rPr lang="en-US" altLang="zh-CN" sz="1050" dirty="0">
                  <a:solidFill>
                    <a:schemeClr val="tx1"/>
                  </a:solidFill>
                </a:rPr>
                <a:t> paste fonts. Choose the only </a:t>
              </a:r>
              <a:r>
                <a:rPr lang="en-US" altLang="zh-CN" sz="1050" dirty="0" err="1">
                  <a:solidFill>
                    <a:schemeClr val="tx1"/>
                  </a:solidFill>
                </a:rPr>
                <a:t>optio</a:t>
              </a:r>
              <a:r>
                <a:rPr lang="en-US" altLang="zh-CN" sz="1050" dirty="0">
                  <a:solidFill>
                    <a:schemeClr val="tx1"/>
                  </a:solidFill>
                </a:rPr>
                <a:t> to retain text……</a:t>
              </a:r>
            </a:p>
          </p:txBody>
        </p:sp>
        <p:sp>
          <p:nvSpPr>
            <p:cNvPr id="17" name="">
              <a:extLst>
                <a:ext uri="{FF2B5EF4-FFF2-40B4-BE49-F238E27FC236}">
                  <a16:creationId xmlns:a16="http://schemas.microsoft.com/office/drawing/2014/main" id="{229414FA-733A-44C6-AC40-9158A2826B29}"/>
                </a:ext>
              </a:extLst>
            </p:cNvPr>
            <p:cNvSpPr txBox="1"/>
            <p:nvPr/>
          </p:nvSpPr>
          <p:spPr>
            <a:xfrm>
              <a:off x="8105014" y="3253665"/>
              <a:ext cx="227823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1400" b="1" dirty="0">
                  <a:solidFill>
                    <a:schemeClr val="accent4"/>
                  </a:solidFill>
                </a:rPr>
                <a:t>Text here.</a:t>
              </a:r>
            </a:p>
          </p:txBody>
        </p:sp>
      </p:grpSp>
      <p:cxnSp>
        <p:nvCxnSpPr>
          <p:cNvPr id="12" name="">
            <a:extLst>
              <a:ext uri="{FF2B5EF4-FFF2-40B4-BE49-F238E27FC236}">
                <a16:creationId xmlns:a16="http://schemas.microsoft.com/office/drawing/2014/main" id="{E8BD4198-9A5C-4635-9EED-540FB06148C4}"/>
              </a:ext>
            </a:extLst>
          </p:cNvPr>
          <p:cNvCxnSpPr/>
          <p:nvPr/>
        </p:nvCxnSpPr>
        <p:spPr>
          <a:xfrm>
            <a:off x="8336242" y="2376569"/>
            <a:ext cx="3027917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">
            <a:extLst>
              <a:ext uri="{FF2B5EF4-FFF2-40B4-BE49-F238E27FC236}">
                <a16:creationId xmlns:a16="http://schemas.microsoft.com/office/drawing/2014/main" id="{5D7564AD-BBEE-4C7D-A8E8-46983F983AE4}"/>
              </a:ext>
            </a:extLst>
          </p:cNvPr>
          <p:cNvCxnSpPr/>
          <p:nvPr/>
        </p:nvCxnSpPr>
        <p:spPr>
          <a:xfrm>
            <a:off x="8336242" y="4012863"/>
            <a:ext cx="3027917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">
            <a:extLst>
              <a:ext uri="{FF2B5EF4-FFF2-40B4-BE49-F238E27FC236}">
                <a16:creationId xmlns:a16="http://schemas.microsoft.com/office/drawing/2014/main" id="{CF062569-5F46-4A5D-8BCF-4D655BE3A4C6}"/>
              </a:ext>
            </a:extLst>
          </p:cNvPr>
          <p:cNvCxnSpPr/>
          <p:nvPr/>
        </p:nvCxnSpPr>
        <p:spPr>
          <a:xfrm>
            <a:off x="8336242" y="5649157"/>
            <a:ext cx="3027917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">
            <a:extLst>
              <a:ext uri="{FF2B5EF4-FFF2-40B4-BE49-F238E27FC236}">
                <a16:creationId xmlns:a16="http://schemas.microsoft.com/office/drawing/2014/main" id="{ED733C33-7D7B-440C-8DAE-D586C4351DB1}"/>
              </a:ext>
            </a:extLst>
          </p:cNvPr>
          <p:cNvSpPr/>
          <p:nvPr/>
        </p:nvSpPr>
        <p:spPr>
          <a:xfrm>
            <a:off x="787400" y="1415207"/>
            <a:ext cx="5278668" cy="2987474"/>
          </a:xfrm>
          <a:prstGeom prst="rect">
            <a:avLst/>
          </a:prstGeom>
          <a:blipFill>
            <a:blip r:embed="rId6"/>
            <a:stretch>
              <a:fillRect t="-8913" b="-8837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7246286"/>
      </p:ext>
    </p:extLst>
  </p:cSld>
  <p:clrMapOvr>
    <a:masterClrMapping/>
  </p:clrMapOvr>
</p:sld>
</file>

<file path=ppt/slides/slide1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">
            <a:extLst>
              <a:ext uri="{FF2B5EF4-FFF2-40B4-BE49-F238E27FC236}">
                <a16:creationId xmlns:a16="http://schemas.microsoft.com/office/drawing/2014/main" id="{5EBEDA7B-C1DD-4DA4-98BE-83B756FBB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/>
              <a:t>Use "Title Only" Layout</a:t>
            </a:r>
            <a:endParaRPr lang="zh-CN" altLang="en-US" dirty="0"/>
          </a:p>
        </p:txBody>
      </p:sp>
      <p:sp>
        <p:nvSpPr>
          <p:cNvPr id="4" name="">
            <a:extLst>
              <a:ext uri="{FF2B5EF4-FFF2-40B4-BE49-F238E27FC236}">
                <a16:creationId xmlns:a16="http://schemas.microsoft.com/office/drawing/2014/main" id="{E827CB0F-4E2C-437D-B268-60EF88116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15</a:t>
            </a:fld>
            <a:endParaRPr lang="zh-CN" altLang="en-US"/>
          </a:p>
        </p:txBody>
      </p:sp>
      <p:grpSp>
        <p:nvGrpSpPr>
          <p:cNvPr id="17" name="">
            <a:extLst>
              <a:ext uri="{FF2B5EF4-FFF2-40B4-BE49-F238E27FC236}">
                <a16:creationId xmlns:a16="http://schemas.microsoft.com/office/drawing/2014/main" id="{B7A39C4B-2724-4B99-83AC-2D34763EE237}"/>
              </a:ext>
            </a:extLst>
          </p:cNvPr>
          <p:cNvGrpSpPr/>
          <p:nvPr/>
        </p:nvGrpSpPr>
        <p:grpSpPr>
          <a:xfrm>
            <a:off x="0" y="2386740"/>
            <a:ext cx="12192000" cy="2694119"/>
            <a:chOff x="0" y="2771078"/>
            <a:chExt cx="12192000" cy="2694119"/>
          </a:xfrm>
        </p:grpSpPr>
        <p:sp>
          <p:nvSpPr>
            <p:cNvPr id="19" name="">
              <a:extLst>
                <a:ext uri="{FF2B5EF4-FFF2-40B4-BE49-F238E27FC236}">
                  <a16:creationId xmlns:a16="http://schemas.microsoft.com/office/drawing/2014/main" id="{F624DADC-226A-4F4C-9B6B-54EA246F7464}"/>
                </a:ext>
              </a:extLst>
            </p:cNvPr>
            <p:cNvSpPr/>
            <p:nvPr/>
          </p:nvSpPr>
          <p:spPr bwMode="auto">
            <a:xfrm flipH="1">
              <a:off x="9855166" y="5311027"/>
              <a:ext cx="205561" cy="154170"/>
            </a:xfrm>
            <a:custGeom>
              <a:avLst/>
              <a:gdLst>
                <a:gd name="connsiteX0" fmla="*/ 534008 w 533400"/>
                <a:gd name="connsiteY0" fmla="*/ 621 h 400050"/>
                <a:gd name="connsiteX1" fmla="*/ 534008 w 533400"/>
                <a:gd name="connsiteY1" fmla="*/ 400671 h 400050"/>
                <a:gd name="connsiteX2" fmla="*/ 608 w 533400"/>
                <a:gd name="connsiteY2" fmla="*/ 400671 h 400050"/>
                <a:gd name="connsiteX3" fmla="*/ 608 w 533400"/>
                <a:gd name="connsiteY3" fmla="*/ 621 h 400050"/>
                <a:gd name="connsiteX4" fmla="*/ 534008 w 533400"/>
                <a:gd name="connsiteY4" fmla="*/ 621 h 400050"/>
                <a:gd name="connsiteX5" fmla="*/ 375607 w 533400"/>
                <a:gd name="connsiteY5" fmla="*/ 172071 h 400050"/>
                <a:gd name="connsiteX6" fmla="*/ 247401 w 533400"/>
                <a:gd name="connsiteY6" fmla="*/ 341616 h 400050"/>
                <a:gd name="connsiteX7" fmla="*/ 139768 w 533400"/>
                <a:gd name="connsiteY7" fmla="*/ 235317 h 400050"/>
                <a:gd name="connsiteX8" fmla="*/ 19658 w 533400"/>
                <a:gd name="connsiteY8" fmla="*/ 381621 h 400050"/>
                <a:gd name="connsiteX9" fmla="*/ 514958 w 533400"/>
                <a:gd name="connsiteY9" fmla="*/ 381621 h 400050"/>
                <a:gd name="connsiteX10" fmla="*/ 375607 w 533400"/>
                <a:gd name="connsiteY10" fmla="*/ 172071 h 400050"/>
                <a:gd name="connsiteX11" fmla="*/ 95858 w 533400"/>
                <a:gd name="connsiteY11" fmla="*/ 57771 h 400050"/>
                <a:gd name="connsiteX12" fmla="*/ 57758 w 533400"/>
                <a:gd name="connsiteY12" fmla="*/ 95871 h 400050"/>
                <a:gd name="connsiteX13" fmla="*/ 95858 w 533400"/>
                <a:gd name="connsiteY13" fmla="*/ 133971 h 400050"/>
                <a:gd name="connsiteX14" fmla="*/ 133958 w 533400"/>
                <a:gd name="connsiteY14" fmla="*/ 95871 h 400050"/>
                <a:gd name="connsiteX15" fmla="*/ 95858 w 533400"/>
                <a:gd name="connsiteY15" fmla="*/ 57771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33400" h="400050">
                  <a:moveTo>
                    <a:pt x="534008" y="621"/>
                  </a:moveTo>
                  <a:lnTo>
                    <a:pt x="534008" y="400671"/>
                  </a:lnTo>
                  <a:lnTo>
                    <a:pt x="608" y="400671"/>
                  </a:lnTo>
                  <a:lnTo>
                    <a:pt x="608" y="621"/>
                  </a:lnTo>
                  <a:lnTo>
                    <a:pt x="534008" y="621"/>
                  </a:lnTo>
                  <a:close/>
                  <a:moveTo>
                    <a:pt x="375607" y="172071"/>
                  </a:moveTo>
                  <a:lnTo>
                    <a:pt x="247401" y="341616"/>
                  </a:lnTo>
                  <a:lnTo>
                    <a:pt x="139768" y="235317"/>
                  </a:lnTo>
                  <a:lnTo>
                    <a:pt x="19658" y="381621"/>
                  </a:lnTo>
                  <a:lnTo>
                    <a:pt x="514958" y="381621"/>
                  </a:lnTo>
                  <a:lnTo>
                    <a:pt x="375607" y="172071"/>
                  </a:lnTo>
                  <a:close/>
                  <a:moveTo>
                    <a:pt x="95858" y="57771"/>
                  </a:moveTo>
                  <a:cubicBezTo>
                    <a:pt x="74808" y="57771"/>
                    <a:pt x="57758" y="74821"/>
                    <a:pt x="57758" y="95871"/>
                  </a:cubicBezTo>
                  <a:cubicBezTo>
                    <a:pt x="57758" y="116921"/>
                    <a:pt x="74808" y="133971"/>
                    <a:pt x="95858" y="133971"/>
                  </a:cubicBezTo>
                  <a:cubicBezTo>
                    <a:pt x="116908" y="133971"/>
                    <a:pt x="133958" y="116921"/>
                    <a:pt x="133958" y="95871"/>
                  </a:cubicBezTo>
                  <a:cubicBezTo>
                    <a:pt x="133958" y="74821"/>
                    <a:pt x="116908" y="57771"/>
                    <a:pt x="95858" y="577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/>
            </a:p>
          </p:txBody>
        </p:sp>
        <p:grpSp>
          <p:nvGrpSpPr>
            <p:cNvPr id="20" name="">
              <a:extLst>
                <a:ext uri="{FF2B5EF4-FFF2-40B4-BE49-F238E27FC236}">
                  <a16:creationId xmlns:a16="http://schemas.microsoft.com/office/drawing/2014/main" id="{0EB600C0-B9DB-4E39-BA2D-18C0860A911B}"/>
                </a:ext>
              </a:extLst>
            </p:cNvPr>
            <p:cNvGrpSpPr/>
            <p:nvPr/>
          </p:nvGrpSpPr>
          <p:grpSpPr>
            <a:xfrm>
              <a:off x="7924800" y="2876266"/>
              <a:ext cx="4267200" cy="778352"/>
              <a:chOff x="3987800" y="3892557"/>
              <a:chExt cx="4267200" cy="778352"/>
            </a:xfrm>
          </p:grpSpPr>
          <p:sp>
            <p:nvSpPr>
              <p:cNvPr id="34" name="">
                <a:extLst>
                  <a:ext uri="{FF2B5EF4-FFF2-40B4-BE49-F238E27FC236}">
                    <a16:creationId xmlns:a16="http://schemas.microsoft.com/office/drawing/2014/main" id="{930DC236-AA8C-474B-83E8-85F61CDDA91F}"/>
                  </a:ext>
                </a:extLst>
              </p:cNvPr>
              <p:cNvSpPr/>
              <p:nvPr/>
            </p:nvSpPr>
            <p:spPr>
              <a:xfrm>
                <a:off x="3987801" y="3892557"/>
                <a:ext cx="4267199" cy="778352"/>
              </a:xfrm>
              <a:custGeom>
                <a:avLst/>
                <a:gdLst>
                  <a:gd name="connsiteX0" fmla="*/ 389176 w 4267199"/>
                  <a:gd name="connsiteY0" fmla="*/ 0 h 778352"/>
                  <a:gd name="connsiteX1" fmla="*/ 4267199 w 4267199"/>
                  <a:gd name="connsiteY1" fmla="*/ 0 h 778352"/>
                  <a:gd name="connsiteX2" fmla="*/ 4267199 w 4267199"/>
                  <a:gd name="connsiteY2" fmla="*/ 778352 h 778352"/>
                  <a:gd name="connsiteX3" fmla="*/ 389176 w 4267199"/>
                  <a:gd name="connsiteY3" fmla="*/ 778352 h 778352"/>
                  <a:gd name="connsiteX4" fmla="*/ 0 w 4267199"/>
                  <a:gd name="connsiteY4" fmla="*/ 389176 h 778352"/>
                  <a:gd name="connsiteX5" fmla="*/ 389176 w 4267199"/>
                  <a:gd name="connsiteY5" fmla="*/ 0 h 7783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67199" h="778352">
                    <a:moveTo>
                      <a:pt x="389176" y="0"/>
                    </a:moveTo>
                    <a:lnTo>
                      <a:pt x="4267199" y="0"/>
                    </a:lnTo>
                    <a:lnTo>
                      <a:pt x="4267199" y="778352"/>
                    </a:lnTo>
                    <a:lnTo>
                      <a:pt x="389176" y="778352"/>
                    </a:lnTo>
                    <a:cubicBezTo>
                      <a:pt x="174240" y="778352"/>
                      <a:pt x="0" y="604112"/>
                      <a:pt x="0" y="389176"/>
                    </a:cubicBezTo>
                    <a:cubicBezTo>
                      <a:pt x="0" y="174240"/>
                      <a:pt x="174240" y="0"/>
                      <a:pt x="389176" y="0"/>
                    </a:cubicBezTo>
                    <a:close/>
                  </a:path>
                </a:pathLst>
              </a:custGeom>
              <a:solidFill>
                <a:schemeClr val="accent3">
                  <a:lumMod val="20000"/>
                  <a:lumOff val="8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35" name="">
                <a:extLst>
                  <a:ext uri="{FF2B5EF4-FFF2-40B4-BE49-F238E27FC236}">
                    <a16:creationId xmlns:a16="http://schemas.microsoft.com/office/drawing/2014/main" id="{B297AD3E-B989-458A-AC85-F0DD792F6B47}"/>
                  </a:ext>
                </a:extLst>
              </p:cNvPr>
              <p:cNvSpPr/>
              <p:nvPr/>
            </p:nvSpPr>
            <p:spPr>
              <a:xfrm>
                <a:off x="3987800" y="3892740"/>
                <a:ext cx="777985" cy="777985"/>
              </a:xfrm>
              <a:prstGeom prst="ellipse">
                <a:avLst/>
              </a:prstGeom>
              <a:solidFill>
                <a:schemeClr val="accent3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914354"/>
                <a:r>
                  <a:rPr lang="en-US" altLang="zh-CN" sz="2000" b="1" dirty="0">
                    <a:solidFill>
                      <a:srgbClr val="FFFFFF"/>
                    </a:solidFill>
                  </a:rPr>
                  <a:t>03</a:t>
                </a:r>
                <a:endParaRPr lang="zh-CN" altLang="en-US" sz="2000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6" name="">
                <a:extLst>
                  <a:ext uri="{FF2B5EF4-FFF2-40B4-BE49-F238E27FC236}">
                    <a16:creationId xmlns:a16="http://schemas.microsoft.com/office/drawing/2014/main" id="{80741CD5-8123-4542-8A5A-40731F468AA4}"/>
                  </a:ext>
                </a:extLst>
              </p:cNvPr>
              <p:cNvSpPr/>
              <p:nvPr/>
            </p:nvSpPr>
            <p:spPr>
              <a:xfrm flipH="1">
                <a:off x="4899542" y="3997327"/>
                <a:ext cx="2526675" cy="568810"/>
              </a:xfrm>
              <a:prstGeom prst="rect">
                <a:avLst/>
              </a:prstGeom>
            </p:spPr>
            <p:txBody>
              <a:bodyPr wrap="square" anchor="t" anchorCtr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100" dirty="0"/>
                  <a:t>Theme  color makes PPT more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sz="1100" dirty="0"/>
                  <a:t> convenient to change</a:t>
                </a:r>
              </a:p>
            </p:txBody>
          </p:sp>
        </p:grpSp>
        <p:grpSp>
          <p:nvGrpSpPr>
            <p:cNvPr id="21" name="">
              <a:extLst>
                <a:ext uri="{FF2B5EF4-FFF2-40B4-BE49-F238E27FC236}">
                  <a16:creationId xmlns:a16="http://schemas.microsoft.com/office/drawing/2014/main" id="{1F55F62E-D8E4-4487-BCC1-DFAD30270B8A}"/>
                </a:ext>
              </a:extLst>
            </p:cNvPr>
            <p:cNvGrpSpPr/>
            <p:nvPr/>
          </p:nvGrpSpPr>
          <p:grpSpPr>
            <a:xfrm>
              <a:off x="7924800" y="4507091"/>
              <a:ext cx="4267200" cy="778352"/>
              <a:chOff x="3987800" y="3892557"/>
              <a:chExt cx="4267200" cy="778352"/>
            </a:xfrm>
          </p:grpSpPr>
          <p:sp>
            <p:nvSpPr>
              <p:cNvPr id="31" name="">
                <a:extLst>
                  <a:ext uri="{FF2B5EF4-FFF2-40B4-BE49-F238E27FC236}">
                    <a16:creationId xmlns:a16="http://schemas.microsoft.com/office/drawing/2014/main" id="{C61F03A7-280A-4DAE-A48B-07549E2B665B}"/>
                  </a:ext>
                </a:extLst>
              </p:cNvPr>
              <p:cNvSpPr/>
              <p:nvPr/>
            </p:nvSpPr>
            <p:spPr>
              <a:xfrm>
                <a:off x="3987801" y="3892557"/>
                <a:ext cx="4267199" cy="778352"/>
              </a:xfrm>
              <a:custGeom>
                <a:avLst/>
                <a:gdLst>
                  <a:gd name="connsiteX0" fmla="*/ 389176 w 4267199"/>
                  <a:gd name="connsiteY0" fmla="*/ 0 h 778352"/>
                  <a:gd name="connsiteX1" fmla="*/ 4267199 w 4267199"/>
                  <a:gd name="connsiteY1" fmla="*/ 0 h 778352"/>
                  <a:gd name="connsiteX2" fmla="*/ 4267199 w 4267199"/>
                  <a:gd name="connsiteY2" fmla="*/ 778352 h 778352"/>
                  <a:gd name="connsiteX3" fmla="*/ 389176 w 4267199"/>
                  <a:gd name="connsiteY3" fmla="*/ 778352 h 778352"/>
                  <a:gd name="connsiteX4" fmla="*/ 0 w 4267199"/>
                  <a:gd name="connsiteY4" fmla="*/ 389176 h 778352"/>
                  <a:gd name="connsiteX5" fmla="*/ 389176 w 4267199"/>
                  <a:gd name="connsiteY5" fmla="*/ 0 h 7783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67199" h="778352">
                    <a:moveTo>
                      <a:pt x="389176" y="0"/>
                    </a:moveTo>
                    <a:lnTo>
                      <a:pt x="4267199" y="0"/>
                    </a:lnTo>
                    <a:lnTo>
                      <a:pt x="4267199" y="778352"/>
                    </a:lnTo>
                    <a:lnTo>
                      <a:pt x="389176" y="778352"/>
                    </a:lnTo>
                    <a:cubicBezTo>
                      <a:pt x="174240" y="778352"/>
                      <a:pt x="0" y="604112"/>
                      <a:pt x="0" y="389176"/>
                    </a:cubicBezTo>
                    <a:cubicBezTo>
                      <a:pt x="0" y="174240"/>
                      <a:pt x="174240" y="0"/>
                      <a:pt x="389176" y="0"/>
                    </a:cubicBez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32" name="">
                <a:extLst>
                  <a:ext uri="{FF2B5EF4-FFF2-40B4-BE49-F238E27FC236}">
                    <a16:creationId xmlns:a16="http://schemas.microsoft.com/office/drawing/2014/main" id="{1B4E43F8-0A5F-4E78-977A-C1D7502E6D37}"/>
                  </a:ext>
                </a:extLst>
              </p:cNvPr>
              <p:cNvSpPr/>
              <p:nvPr/>
            </p:nvSpPr>
            <p:spPr>
              <a:xfrm>
                <a:off x="3987800" y="3892740"/>
                <a:ext cx="777985" cy="777985"/>
              </a:xfrm>
              <a:prstGeom prst="ellipse">
                <a:avLst/>
              </a:prstGeom>
              <a:solidFill>
                <a:schemeClr val="accent6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914354"/>
                <a:r>
                  <a:rPr lang="en-US" altLang="zh-CN" sz="2000" b="1" dirty="0">
                    <a:solidFill>
                      <a:srgbClr val="FFFFFF"/>
                    </a:solidFill>
                  </a:rPr>
                  <a:t>04</a:t>
                </a:r>
                <a:endParaRPr lang="zh-CN" altLang="en-US" sz="2000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3" name="">
                <a:extLst>
                  <a:ext uri="{FF2B5EF4-FFF2-40B4-BE49-F238E27FC236}">
                    <a16:creationId xmlns:a16="http://schemas.microsoft.com/office/drawing/2014/main" id="{28D7372B-ABD1-4794-B181-EE81871AEB51}"/>
                  </a:ext>
                </a:extLst>
              </p:cNvPr>
              <p:cNvSpPr/>
              <p:nvPr/>
            </p:nvSpPr>
            <p:spPr>
              <a:xfrm flipH="1">
                <a:off x="4899542" y="3997327"/>
                <a:ext cx="2526675" cy="568810"/>
              </a:xfrm>
              <a:prstGeom prst="rect">
                <a:avLst/>
              </a:prstGeom>
            </p:spPr>
            <p:txBody>
              <a:bodyPr wrap="square" anchor="t" anchorCtr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100"/>
                  <a:t>Theme  color makes PPT more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sz="1100"/>
                  <a:t> convenient to change</a:t>
                </a:r>
                <a:endParaRPr lang="en-US" altLang="zh-CN" sz="1100" dirty="0"/>
              </a:p>
            </p:txBody>
          </p:sp>
        </p:grpSp>
        <p:grpSp>
          <p:nvGrpSpPr>
            <p:cNvPr id="22" name="">
              <a:extLst>
                <a:ext uri="{FF2B5EF4-FFF2-40B4-BE49-F238E27FC236}">
                  <a16:creationId xmlns:a16="http://schemas.microsoft.com/office/drawing/2014/main" id="{A0B23901-5F33-4E75-854B-7595DB3F7135}"/>
                </a:ext>
              </a:extLst>
            </p:cNvPr>
            <p:cNvGrpSpPr/>
            <p:nvPr/>
          </p:nvGrpSpPr>
          <p:grpSpPr>
            <a:xfrm flipH="1">
              <a:off x="0" y="2876266"/>
              <a:ext cx="4267200" cy="778352"/>
              <a:chOff x="3987800" y="3892557"/>
              <a:chExt cx="4267200" cy="778352"/>
            </a:xfrm>
          </p:grpSpPr>
          <p:sp>
            <p:nvSpPr>
              <p:cNvPr id="28" name="">
                <a:extLst>
                  <a:ext uri="{FF2B5EF4-FFF2-40B4-BE49-F238E27FC236}">
                    <a16:creationId xmlns:a16="http://schemas.microsoft.com/office/drawing/2014/main" id="{262999E1-DD9B-48B5-A0A2-E18DDF0CBA58}"/>
                  </a:ext>
                </a:extLst>
              </p:cNvPr>
              <p:cNvSpPr/>
              <p:nvPr/>
            </p:nvSpPr>
            <p:spPr>
              <a:xfrm>
                <a:off x="3987801" y="3892557"/>
                <a:ext cx="4267199" cy="778352"/>
              </a:xfrm>
              <a:custGeom>
                <a:avLst/>
                <a:gdLst>
                  <a:gd name="connsiteX0" fmla="*/ 389176 w 4267199"/>
                  <a:gd name="connsiteY0" fmla="*/ 0 h 778352"/>
                  <a:gd name="connsiteX1" fmla="*/ 4267199 w 4267199"/>
                  <a:gd name="connsiteY1" fmla="*/ 0 h 778352"/>
                  <a:gd name="connsiteX2" fmla="*/ 4267199 w 4267199"/>
                  <a:gd name="connsiteY2" fmla="*/ 778352 h 778352"/>
                  <a:gd name="connsiteX3" fmla="*/ 389176 w 4267199"/>
                  <a:gd name="connsiteY3" fmla="*/ 778352 h 778352"/>
                  <a:gd name="connsiteX4" fmla="*/ 0 w 4267199"/>
                  <a:gd name="connsiteY4" fmla="*/ 389176 h 778352"/>
                  <a:gd name="connsiteX5" fmla="*/ 389176 w 4267199"/>
                  <a:gd name="connsiteY5" fmla="*/ 0 h 7783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67199" h="778352">
                    <a:moveTo>
                      <a:pt x="389176" y="0"/>
                    </a:moveTo>
                    <a:lnTo>
                      <a:pt x="4267199" y="0"/>
                    </a:lnTo>
                    <a:lnTo>
                      <a:pt x="4267199" y="778352"/>
                    </a:lnTo>
                    <a:lnTo>
                      <a:pt x="389176" y="778352"/>
                    </a:lnTo>
                    <a:cubicBezTo>
                      <a:pt x="174240" y="778352"/>
                      <a:pt x="0" y="604112"/>
                      <a:pt x="0" y="389176"/>
                    </a:cubicBezTo>
                    <a:cubicBezTo>
                      <a:pt x="0" y="174240"/>
                      <a:pt x="174240" y="0"/>
                      <a:pt x="389176" y="0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29" name="">
                <a:extLst>
                  <a:ext uri="{FF2B5EF4-FFF2-40B4-BE49-F238E27FC236}">
                    <a16:creationId xmlns:a16="http://schemas.microsoft.com/office/drawing/2014/main" id="{144BC266-329C-455A-9E5E-CFE0F415848D}"/>
                  </a:ext>
                </a:extLst>
              </p:cNvPr>
              <p:cNvSpPr/>
              <p:nvPr/>
            </p:nvSpPr>
            <p:spPr>
              <a:xfrm>
                <a:off x="3987800" y="3892740"/>
                <a:ext cx="777985" cy="777985"/>
              </a:xfrm>
              <a:prstGeom prst="ellipse">
                <a:avLst/>
              </a:prstGeom>
              <a:solidFill>
                <a:schemeClr val="accent2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914354"/>
                <a:r>
                  <a:rPr lang="en-US" altLang="zh-CN" sz="2000" b="1" dirty="0">
                    <a:solidFill>
                      <a:srgbClr val="FFFFFF"/>
                    </a:solidFill>
                  </a:rPr>
                  <a:t>01</a:t>
                </a:r>
                <a:endParaRPr lang="zh-CN" altLang="en-US" sz="2000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0" name="">
                <a:extLst>
                  <a:ext uri="{FF2B5EF4-FFF2-40B4-BE49-F238E27FC236}">
                    <a16:creationId xmlns:a16="http://schemas.microsoft.com/office/drawing/2014/main" id="{8236878A-F7E6-4F48-BF5B-6B558E87988D}"/>
                  </a:ext>
                </a:extLst>
              </p:cNvPr>
              <p:cNvSpPr/>
              <p:nvPr/>
            </p:nvSpPr>
            <p:spPr>
              <a:xfrm flipH="1">
                <a:off x="4899542" y="3997327"/>
                <a:ext cx="2526675" cy="568810"/>
              </a:xfrm>
              <a:prstGeom prst="rect">
                <a:avLst/>
              </a:prstGeom>
            </p:spPr>
            <p:txBody>
              <a:bodyPr wrap="square" anchor="t" anchorCtr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100" dirty="0"/>
                  <a:t>Theme  color makes PPT more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sz="1100" dirty="0"/>
                  <a:t> convenient to change</a:t>
                </a:r>
              </a:p>
            </p:txBody>
          </p:sp>
        </p:grpSp>
        <p:grpSp>
          <p:nvGrpSpPr>
            <p:cNvPr id="23" name="">
              <a:extLst>
                <a:ext uri="{FF2B5EF4-FFF2-40B4-BE49-F238E27FC236}">
                  <a16:creationId xmlns:a16="http://schemas.microsoft.com/office/drawing/2014/main" id="{79E2A669-4587-40FB-BA31-9CE2E506E166}"/>
                </a:ext>
              </a:extLst>
            </p:cNvPr>
            <p:cNvGrpSpPr/>
            <p:nvPr/>
          </p:nvGrpSpPr>
          <p:grpSpPr>
            <a:xfrm flipH="1">
              <a:off x="0" y="4507091"/>
              <a:ext cx="4267200" cy="778352"/>
              <a:chOff x="3987800" y="3892557"/>
              <a:chExt cx="4267200" cy="778352"/>
            </a:xfrm>
          </p:grpSpPr>
          <p:sp>
            <p:nvSpPr>
              <p:cNvPr id="25" name="">
                <a:extLst>
                  <a:ext uri="{FF2B5EF4-FFF2-40B4-BE49-F238E27FC236}">
                    <a16:creationId xmlns:a16="http://schemas.microsoft.com/office/drawing/2014/main" id="{99352110-F8BA-41D0-BF1A-E0225386EDF8}"/>
                  </a:ext>
                </a:extLst>
              </p:cNvPr>
              <p:cNvSpPr/>
              <p:nvPr/>
            </p:nvSpPr>
            <p:spPr>
              <a:xfrm>
                <a:off x="3987801" y="3892557"/>
                <a:ext cx="4267199" cy="778352"/>
              </a:xfrm>
              <a:custGeom>
                <a:avLst/>
                <a:gdLst>
                  <a:gd name="connsiteX0" fmla="*/ 389176 w 4267199"/>
                  <a:gd name="connsiteY0" fmla="*/ 0 h 778352"/>
                  <a:gd name="connsiteX1" fmla="*/ 4267199 w 4267199"/>
                  <a:gd name="connsiteY1" fmla="*/ 0 h 778352"/>
                  <a:gd name="connsiteX2" fmla="*/ 4267199 w 4267199"/>
                  <a:gd name="connsiteY2" fmla="*/ 778352 h 778352"/>
                  <a:gd name="connsiteX3" fmla="*/ 389176 w 4267199"/>
                  <a:gd name="connsiteY3" fmla="*/ 778352 h 778352"/>
                  <a:gd name="connsiteX4" fmla="*/ 0 w 4267199"/>
                  <a:gd name="connsiteY4" fmla="*/ 389176 h 778352"/>
                  <a:gd name="connsiteX5" fmla="*/ 389176 w 4267199"/>
                  <a:gd name="connsiteY5" fmla="*/ 0 h 7783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267199" h="778352">
                    <a:moveTo>
                      <a:pt x="389176" y="0"/>
                    </a:moveTo>
                    <a:lnTo>
                      <a:pt x="4267199" y="0"/>
                    </a:lnTo>
                    <a:lnTo>
                      <a:pt x="4267199" y="778352"/>
                    </a:lnTo>
                    <a:lnTo>
                      <a:pt x="389176" y="778352"/>
                    </a:lnTo>
                    <a:cubicBezTo>
                      <a:pt x="174240" y="778352"/>
                      <a:pt x="0" y="604112"/>
                      <a:pt x="0" y="389176"/>
                    </a:cubicBezTo>
                    <a:cubicBezTo>
                      <a:pt x="0" y="174240"/>
                      <a:pt x="174240" y="0"/>
                      <a:pt x="389176" y="0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26" name="">
                <a:extLst>
                  <a:ext uri="{FF2B5EF4-FFF2-40B4-BE49-F238E27FC236}">
                    <a16:creationId xmlns:a16="http://schemas.microsoft.com/office/drawing/2014/main" id="{B7D3992F-663C-4505-90CD-3261088E003F}"/>
                  </a:ext>
                </a:extLst>
              </p:cNvPr>
              <p:cNvSpPr/>
              <p:nvPr/>
            </p:nvSpPr>
            <p:spPr>
              <a:xfrm>
                <a:off x="3987800" y="3892740"/>
                <a:ext cx="777985" cy="777985"/>
              </a:xfrm>
              <a:prstGeom prst="ellipse">
                <a:avLst/>
              </a:prstGeom>
              <a:solidFill>
                <a:schemeClr val="accent1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914354"/>
                <a:r>
                  <a:rPr lang="en-US" altLang="zh-CN" sz="2000" b="1" dirty="0">
                    <a:solidFill>
                      <a:srgbClr val="FFFFFF"/>
                    </a:solidFill>
                  </a:rPr>
                  <a:t>02</a:t>
                </a:r>
                <a:endParaRPr lang="zh-CN" altLang="en-US" sz="2000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7" name="">
                <a:extLst>
                  <a:ext uri="{FF2B5EF4-FFF2-40B4-BE49-F238E27FC236}">
                    <a16:creationId xmlns:a16="http://schemas.microsoft.com/office/drawing/2014/main" id="{4E030223-6455-49D3-A067-40C05410F199}"/>
                  </a:ext>
                </a:extLst>
              </p:cNvPr>
              <p:cNvSpPr/>
              <p:nvPr/>
            </p:nvSpPr>
            <p:spPr>
              <a:xfrm flipH="1">
                <a:off x="4899542" y="3997327"/>
                <a:ext cx="2526675" cy="568810"/>
              </a:xfrm>
              <a:prstGeom prst="rect">
                <a:avLst/>
              </a:prstGeom>
            </p:spPr>
            <p:txBody>
              <a:bodyPr wrap="square" anchor="t" anchorCtr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1100" dirty="0"/>
                  <a:t>Theme  color makes PPT more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sz="1100" dirty="0"/>
                  <a:t> convenient to change</a:t>
                </a:r>
              </a:p>
            </p:txBody>
          </p:sp>
        </p:grpSp>
        <p:sp>
          <p:nvSpPr>
            <p:cNvPr id="24" name="">
              <a:extLst>
                <a:ext uri="{FF2B5EF4-FFF2-40B4-BE49-F238E27FC236}">
                  <a16:creationId xmlns:a16="http://schemas.microsoft.com/office/drawing/2014/main" id="{EE914792-18E9-4B77-B729-CF3EC702F321}"/>
                </a:ext>
              </a:extLst>
            </p:cNvPr>
            <p:cNvSpPr/>
            <p:nvPr/>
          </p:nvSpPr>
          <p:spPr>
            <a:xfrm>
              <a:off x="5458115" y="2771078"/>
              <a:ext cx="1554944" cy="2539949"/>
            </a:xfrm>
            <a:custGeom>
              <a:avLst/>
              <a:gdLst>
                <a:gd name="connsiteX0" fmla="*/ 145931 w 371950"/>
                <a:gd name="connsiteY0" fmla="*/ 570451 h 607568"/>
                <a:gd name="connsiteX1" fmla="*/ 226019 w 371950"/>
                <a:gd name="connsiteY1" fmla="*/ 570451 h 607568"/>
                <a:gd name="connsiteX2" fmla="*/ 244650 w 371950"/>
                <a:gd name="connsiteY2" fmla="*/ 589048 h 607568"/>
                <a:gd name="connsiteX3" fmla="*/ 226019 w 371950"/>
                <a:gd name="connsiteY3" fmla="*/ 607568 h 607568"/>
                <a:gd name="connsiteX4" fmla="*/ 145931 w 371950"/>
                <a:gd name="connsiteY4" fmla="*/ 607568 h 607568"/>
                <a:gd name="connsiteX5" fmla="*/ 127300 w 371950"/>
                <a:gd name="connsiteY5" fmla="*/ 589048 h 607568"/>
                <a:gd name="connsiteX6" fmla="*/ 145931 w 371950"/>
                <a:gd name="connsiteY6" fmla="*/ 570451 h 607568"/>
                <a:gd name="connsiteX7" fmla="*/ 130186 w 371950"/>
                <a:gd name="connsiteY7" fmla="*/ 516891 h 607568"/>
                <a:gd name="connsiteX8" fmla="*/ 241764 w 371950"/>
                <a:gd name="connsiteY8" fmla="*/ 516891 h 607568"/>
                <a:gd name="connsiteX9" fmla="*/ 260386 w 371950"/>
                <a:gd name="connsiteY9" fmla="*/ 535520 h 607568"/>
                <a:gd name="connsiteX10" fmla="*/ 241764 w 371950"/>
                <a:gd name="connsiteY10" fmla="*/ 554150 h 607568"/>
                <a:gd name="connsiteX11" fmla="*/ 130186 w 371950"/>
                <a:gd name="connsiteY11" fmla="*/ 554150 h 607568"/>
                <a:gd name="connsiteX12" fmla="*/ 111564 w 371950"/>
                <a:gd name="connsiteY12" fmla="*/ 535520 h 607568"/>
                <a:gd name="connsiteX13" fmla="*/ 130186 w 371950"/>
                <a:gd name="connsiteY13" fmla="*/ 516891 h 607568"/>
                <a:gd name="connsiteX14" fmla="*/ 130186 w 371950"/>
                <a:gd name="connsiteY14" fmla="*/ 464391 h 607568"/>
                <a:gd name="connsiteX15" fmla="*/ 241764 w 371950"/>
                <a:gd name="connsiteY15" fmla="*/ 464391 h 607568"/>
                <a:gd name="connsiteX16" fmla="*/ 260386 w 371950"/>
                <a:gd name="connsiteY16" fmla="*/ 482988 h 607568"/>
                <a:gd name="connsiteX17" fmla="*/ 241764 w 371950"/>
                <a:gd name="connsiteY17" fmla="*/ 501508 h 607568"/>
                <a:gd name="connsiteX18" fmla="*/ 130186 w 371950"/>
                <a:gd name="connsiteY18" fmla="*/ 501508 h 607568"/>
                <a:gd name="connsiteX19" fmla="*/ 111564 w 371950"/>
                <a:gd name="connsiteY19" fmla="*/ 482988 h 607568"/>
                <a:gd name="connsiteX20" fmla="*/ 130186 w 371950"/>
                <a:gd name="connsiteY20" fmla="*/ 464391 h 607568"/>
                <a:gd name="connsiteX21" fmla="*/ 185975 w 371950"/>
                <a:gd name="connsiteY21" fmla="*/ 0 h 607568"/>
                <a:gd name="connsiteX22" fmla="*/ 371950 w 371950"/>
                <a:gd name="connsiteY22" fmla="*/ 185728 h 607568"/>
                <a:gd name="connsiteX23" fmla="*/ 287037 w 371950"/>
                <a:gd name="connsiteY23" fmla="*/ 340745 h 607568"/>
                <a:gd name="connsiteX24" fmla="*/ 279001 w 371950"/>
                <a:gd name="connsiteY24" fmla="*/ 355174 h 607568"/>
                <a:gd name="connsiteX25" fmla="*/ 279001 w 371950"/>
                <a:gd name="connsiteY25" fmla="*/ 408647 h 607568"/>
                <a:gd name="connsiteX26" fmla="*/ 241760 w 371950"/>
                <a:gd name="connsiteY26" fmla="*/ 445762 h 607568"/>
                <a:gd name="connsiteX27" fmla="*/ 130190 w 371950"/>
                <a:gd name="connsiteY27" fmla="*/ 445762 h 607568"/>
                <a:gd name="connsiteX28" fmla="*/ 93026 w 371950"/>
                <a:gd name="connsiteY28" fmla="*/ 408647 h 607568"/>
                <a:gd name="connsiteX29" fmla="*/ 93026 w 371950"/>
                <a:gd name="connsiteY29" fmla="*/ 355174 h 607568"/>
                <a:gd name="connsiteX30" fmla="*/ 84913 w 371950"/>
                <a:gd name="connsiteY30" fmla="*/ 340745 h 607568"/>
                <a:gd name="connsiteX31" fmla="*/ 0 w 371950"/>
                <a:gd name="connsiteY31" fmla="*/ 185728 h 607568"/>
                <a:gd name="connsiteX32" fmla="*/ 185975 w 371950"/>
                <a:gd name="connsiteY32" fmla="*/ 0 h 607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371950" h="607568">
                  <a:moveTo>
                    <a:pt x="145931" y="570451"/>
                  </a:moveTo>
                  <a:lnTo>
                    <a:pt x="226019" y="570451"/>
                  </a:lnTo>
                  <a:cubicBezTo>
                    <a:pt x="236301" y="570451"/>
                    <a:pt x="244650" y="578785"/>
                    <a:pt x="244650" y="589048"/>
                  </a:cubicBezTo>
                  <a:cubicBezTo>
                    <a:pt x="244650" y="599311"/>
                    <a:pt x="236301" y="607568"/>
                    <a:pt x="226019" y="607568"/>
                  </a:cubicBezTo>
                  <a:lnTo>
                    <a:pt x="145931" y="607568"/>
                  </a:lnTo>
                  <a:cubicBezTo>
                    <a:pt x="135649" y="607568"/>
                    <a:pt x="127300" y="599311"/>
                    <a:pt x="127300" y="589048"/>
                  </a:cubicBezTo>
                  <a:cubicBezTo>
                    <a:pt x="127300" y="578785"/>
                    <a:pt x="135649" y="570451"/>
                    <a:pt x="145931" y="570451"/>
                  </a:cubicBezTo>
                  <a:close/>
                  <a:moveTo>
                    <a:pt x="130186" y="516891"/>
                  </a:moveTo>
                  <a:lnTo>
                    <a:pt x="241764" y="516891"/>
                  </a:lnTo>
                  <a:cubicBezTo>
                    <a:pt x="252041" y="516891"/>
                    <a:pt x="260386" y="525239"/>
                    <a:pt x="260386" y="535520"/>
                  </a:cubicBezTo>
                  <a:cubicBezTo>
                    <a:pt x="260386" y="545802"/>
                    <a:pt x="252041" y="554150"/>
                    <a:pt x="241764" y="554150"/>
                  </a:cubicBezTo>
                  <a:lnTo>
                    <a:pt x="130186" y="554150"/>
                  </a:lnTo>
                  <a:cubicBezTo>
                    <a:pt x="119909" y="554150"/>
                    <a:pt x="111564" y="545802"/>
                    <a:pt x="111564" y="535520"/>
                  </a:cubicBezTo>
                  <a:cubicBezTo>
                    <a:pt x="111564" y="525239"/>
                    <a:pt x="119909" y="516891"/>
                    <a:pt x="130186" y="516891"/>
                  </a:cubicBezTo>
                  <a:close/>
                  <a:moveTo>
                    <a:pt x="130186" y="464391"/>
                  </a:moveTo>
                  <a:lnTo>
                    <a:pt x="241764" y="464391"/>
                  </a:lnTo>
                  <a:cubicBezTo>
                    <a:pt x="252041" y="464391"/>
                    <a:pt x="260386" y="472725"/>
                    <a:pt x="260386" y="482988"/>
                  </a:cubicBezTo>
                  <a:cubicBezTo>
                    <a:pt x="260386" y="493251"/>
                    <a:pt x="252041" y="501508"/>
                    <a:pt x="241764" y="501508"/>
                  </a:cubicBezTo>
                  <a:lnTo>
                    <a:pt x="130186" y="501508"/>
                  </a:lnTo>
                  <a:cubicBezTo>
                    <a:pt x="119909" y="501508"/>
                    <a:pt x="111564" y="493251"/>
                    <a:pt x="111564" y="482988"/>
                  </a:cubicBezTo>
                  <a:cubicBezTo>
                    <a:pt x="111564" y="472725"/>
                    <a:pt x="119909" y="464391"/>
                    <a:pt x="130186" y="464391"/>
                  </a:cubicBezTo>
                  <a:close/>
                  <a:moveTo>
                    <a:pt x="185975" y="0"/>
                  </a:moveTo>
                  <a:cubicBezTo>
                    <a:pt x="288737" y="0"/>
                    <a:pt x="371950" y="83180"/>
                    <a:pt x="371950" y="185728"/>
                  </a:cubicBezTo>
                  <a:cubicBezTo>
                    <a:pt x="371950" y="250929"/>
                    <a:pt x="337954" y="307720"/>
                    <a:pt x="287037" y="340745"/>
                  </a:cubicBezTo>
                  <a:cubicBezTo>
                    <a:pt x="282633" y="343600"/>
                    <a:pt x="279001" y="349927"/>
                    <a:pt x="279001" y="355174"/>
                  </a:cubicBezTo>
                  <a:lnTo>
                    <a:pt x="279001" y="408647"/>
                  </a:lnTo>
                  <a:cubicBezTo>
                    <a:pt x="279001" y="429172"/>
                    <a:pt x="262312" y="445762"/>
                    <a:pt x="241760" y="445762"/>
                  </a:cubicBezTo>
                  <a:lnTo>
                    <a:pt x="130190" y="445762"/>
                  </a:lnTo>
                  <a:cubicBezTo>
                    <a:pt x="109638" y="445762"/>
                    <a:pt x="93026" y="429172"/>
                    <a:pt x="93026" y="408647"/>
                  </a:cubicBezTo>
                  <a:lnTo>
                    <a:pt x="93026" y="355174"/>
                  </a:lnTo>
                  <a:cubicBezTo>
                    <a:pt x="93026" y="349927"/>
                    <a:pt x="89318" y="343600"/>
                    <a:pt x="84913" y="340745"/>
                  </a:cubicBezTo>
                  <a:cubicBezTo>
                    <a:pt x="33996" y="307643"/>
                    <a:pt x="0" y="250929"/>
                    <a:pt x="0" y="185728"/>
                  </a:cubicBezTo>
                  <a:cubicBezTo>
                    <a:pt x="0" y="83180"/>
                    <a:pt x="83291" y="0"/>
                    <a:pt x="185975" y="0"/>
                  </a:cubicBezTo>
                  <a:close/>
                </a:path>
              </a:pathLst>
            </a:custGeom>
            <a:solidFill>
              <a:schemeClr val="bg1">
                <a:lumMod val="85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26975128"/>
      </p:ext>
    </p:extLst>
  </p:cSld>
  <p:clrMapOvr>
    <a:masterClrMapping/>
  </p:clrMapOvr>
</p:sld>
</file>

<file path=ppt/slides/slide1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">
            <a:extLst>
              <a:ext uri="{FF2B5EF4-FFF2-40B4-BE49-F238E27FC236}">
                <a16:creationId xmlns:a16="http://schemas.microsoft.com/office/drawing/2014/main" id="{DFD52094-98C0-4141-A04B-98B9DF4DFA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64443" y="2221686"/>
            <a:ext cx="10858500" cy="1643062"/>
          </a:xfrm>
        </p:spPr>
        <p:txBody>
          <a:bodyPr/>
          <a:lstStyle/>
          <a:p>
            <a:r>
              <a:rPr lang="en-GB" altLang="zh-CN" dirty="0"/>
              <a:t>Thank you for </a:t>
            </a:r>
          </a:p>
          <a:p>
            <a:r>
              <a:rPr lang="en-GB" altLang="zh-CN" dirty="0"/>
              <a:t>watching.</a:t>
            </a:r>
          </a:p>
        </p:txBody>
      </p:sp>
      <p:sp>
        <p:nvSpPr>
          <p:cNvPr id="4" name="">
            <a:extLst>
              <a:ext uri="{FF2B5EF4-FFF2-40B4-BE49-F238E27FC236}">
                <a16:creationId xmlns:a16="http://schemas.microsoft.com/office/drawing/2014/main" id="{0280FE23-3FD0-4989-BBD8-F98469242D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434614" y="6026512"/>
            <a:ext cx="3084286" cy="296271"/>
          </a:xfrm>
        </p:spPr>
        <p:txBody>
          <a:bodyPr/>
          <a:lstStyle/>
          <a:p>
            <a:r>
              <a:rPr lang="en-GB" altLang="zh-CN" dirty="0"/>
              <a:t>Speaker name and title</a:t>
            </a:r>
          </a:p>
        </p:txBody>
      </p:sp>
      <p:sp>
        <p:nvSpPr>
          <p:cNvPr id="5" name="">
            <a:extLst>
              <a:ext uri="{FF2B5EF4-FFF2-40B4-BE49-F238E27FC236}">
                <a16:creationId xmlns:a16="http://schemas.microsoft.com/office/drawing/2014/main" id="{929167BD-7790-467B-980C-709781C5646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73101" y="6026512"/>
            <a:ext cx="3084286" cy="296271"/>
          </a:xfrm>
        </p:spPr>
        <p:txBody>
          <a:bodyPr/>
          <a:lstStyle/>
          <a:p>
            <a:r>
              <a:rPr lang="en-GB" altLang="zh-CN" dirty="0"/>
              <a:t>OfficePLUS</a:t>
            </a:r>
          </a:p>
        </p:txBody>
      </p:sp>
    </p:spTree>
    <p:extLst>
      <p:ext uri="{BB962C8B-B14F-4D97-AF65-F5344CB8AC3E}">
        <p14:creationId xmlns:p14="http://schemas.microsoft.com/office/powerpoint/2010/main" val="2446543805"/>
      </p:ext>
    </p:extLst>
  </p:cSld>
  <p:clrMapOvr>
    <a:masterClrMapping/>
  </p:clrMapOvr>
</p:sld>
</file>

<file path=ppt/slides/slide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>
            <a:extLst>
              <a:ext uri="{FF2B5EF4-FFF2-40B4-BE49-F238E27FC236}">
                <a16:creationId xmlns:a16="http://schemas.microsoft.com/office/drawing/2014/main" id="{0B40080D-F44F-4286-BA93-F1AF2537C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en-US" altLang="zh-CN" smtClean="0"/>
              <a:pPr/>
              <a:t>2</a:t>
            </a:fld>
            <a:endParaRPr lang="en-US" altLang="zh-CN" dirty="0"/>
          </a:p>
        </p:txBody>
      </p:sp>
      <p:grpSp>
        <p:nvGrpSpPr>
          <p:cNvPr id="9" name="">
            <a:extLst>
              <a:ext uri="{FF2B5EF4-FFF2-40B4-BE49-F238E27FC236}">
                <a16:creationId xmlns:a16="http://schemas.microsoft.com/office/drawing/2014/main" id="{CDF7E934-A43C-478F-BEC8-BD265F630BC2}"/>
              </a:ext>
            </a:extLst>
          </p:cNvPr>
          <p:cNvGrpSpPr/>
          <p:nvPr/>
        </p:nvGrpSpPr>
        <p:grpSpPr>
          <a:xfrm>
            <a:off x="0" y="898716"/>
            <a:ext cx="12192000" cy="5363693"/>
            <a:chOff x="0" y="898716"/>
            <a:chExt cx="12192000" cy="5363693"/>
          </a:xfrm>
        </p:grpSpPr>
        <p:grpSp>
          <p:nvGrpSpPr>
            <p:cNvPr id="10" name="">
              <a:extLst>
                <a:ext uri="{FF2B5EF4-FFF2-40B4-BE49-F238E27FC236}">
                  <a16:creationId xmlns:a16="http://schemas.microsoft.com/office/drawing/2014/main" id="{C0F627C1-F31B-49CE-987F-A5368C4CE8A9}"/>
                </a:ext>
              </a:extLst>
            </p:cNvPr>
            <p:cNvGrpSpPr>
              <a:grpSpLocks/>
            </p:cNvGrpSpPr>
            <p:nvPr/>
          </p:nvGrpSpPr>
          <p:grpSpPr>
            <a:xfrm>
              <a:off x="4674437" y="1632563"/>
              <a:ext cx="1945750" cy="2318991"/>
              <a:chOff x="3647219" y="1455643"/>
              <a:chExt cx="1945750" cy="2318991"/>
            </a:xfrm>
          </p:grpSpPr>
          <p:cxnSp>
            <p:nvCxnSpPr>
              <p:cNvPr id="36" name="">
                <a:extLst>
                  <a:ext uri="{FF2B5EF4-FFF2-40B4-BE49-F238E27FC236}">
                    <a16:creationId xmlns:a16="http://schemas.microsoft.com/office/drawing/2014/main" id="{D9F93D0B-9611-42C4-B776-1FC2CEC9E10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737220" y="1926493"/>
                <a:ext cx="1" cy="1848141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  <a:alpha val="2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">
                <a:extLst>
                  <a:ext uri="{FF2B5EF4-FFF2-40B4-BE49-F238E27FC236}">
                    <a16:creationId xmlns:a16="http://schemas.microsoft.com/office/drawing/2014/main" id="{35110B0B-CA16-43EE-91BB-3A57BAEE6FC4}"/>
                  </a:ext>
                </a:extLst>
              </p:cNvPr>
              <p:cNvSpPr/>
              <p:nvPr/>
            </p:nvSpPr>
            <p:spPr>
              <a:xfrm>
                <a:off x="4101646" y="1455643"/>
                <a:ext cx="900002" cy="900000"/>
              </a:xfrm>
              <a:prstGeom prst="ellipse">
                <a:avLst/>
              </a:prstGeom>
              <a:solidFill>
                <a:schemeClr val="accent2">
                  <a:alpha val="10000"/>
                </a:schemeClr>
              </a:solidFill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3765"/>
                <a:endParaRPr lang="zh-CN" altLang="en-US" sz="2000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8" name="">
                <a:extLst>
                  <a:ext uri="{FF2B5EF4-FFF2-40B4-BE49-F238E27FC236}">
                    <a16:creationId xmlns:a16="http://schemas.microsoft.com/office/drawing/2014/main" id="{AC75141D-F9B9-4C38-8B9A-8F016190ADEF}"/>
                  </a:ext>
                </a:extLst>
              </p:cNvPr>
              <p:cNvSpPr/>
              <p:nvPr/>
            </p:nvSpPr>
            <p:spPr>
              <a:xfrm>
                <a:off x="4281647" y="1635643"/>
                <a:ext cx="540001" cy="540000"/>
              </a:xfrm>
              <a:prstGeom prst="ellipse">
                <a:avLst/>
              </a:prstGeom>
              <a:solidFill>
                <a:schemeClr val="accent2"/>
              </a:solidFill>
              <a:ln w="12700" cap="rnd">
                <a:noFill/>
                <a:prstDash val="solid"/>
                <a:round/>
                <a:headEnd/>
                <a:tailEnd/>
              </a:ln>
              <a:effectLst>
                <a:outerShdw blurRad="254000" dist="127000" algn="ctr" rotWithShape="0">
                  <a:schemeClr val="accent2">
                    <a:alpha val="32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85000" lnSpcReduction="1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354">
                  <a:lnSpc>
                    <a:spcPct val="110000"/>
                  </a:lnSpc>
                </a:pPr>
                <a:r>
                  <a:rPr lang="en-US" altLang="zh-CN" sz="1600" b="1" dirty="0">
                    <a:solidFill>
                      <a:srgbClr val="FFFFFF"/>
                    </a:solidFill>
                  </a:rPr>
                  <a:t>02</a:t>
                </a:r>
                <a:endParaRPr lang="zh-CN" altLang="en-US" sz="1600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9" name="">
                <a:extLst>
                  <a:ext uri="{FF2B5EF4-FFF2-40B4-BE49-F238E27FC236}">
                    <a16:creationId xmlns:a16="http://schemas.microsoft.com/office/drawing/2014/main" id="{0A2167C7-09D5-48C7-BE99-D2BE84BF58B5}"/>
                  </a:ext>
                </a:extLst>
              </p:cNvPr>
              <p:cNvSpPr txBox="1"/>
              <p:nvPr/>
            </p:nvSpPr>
            <p:spPr>
              <a:xfrm>
                <a:off x="4043734" y="2482846"/>
                <a:ext cx="1549233" cy="402291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rtlCol="0" anchor="b" anchorCtr="0">
                <a:spAutoFit/>
              </a:bodyPr>
              <a:lstStyle/>
              <a:p>
                <a:r>
                  <a:rPr lang="zh-CN" altLang="en-US" sz="2000" b="1" dirty="0"/>
                  <a:t>内容解析</a:t>
                </a:r>
              </a:p>
            </p:txBody>
          </p:sp>
          <p:sp>
            <p:nvSpPr>
              <p:cNvPr id="40" name="">
                <a:extLst>
                  <a:ext uri="{FF2B5EF4-FFF2-40B4-BE49-F238E27FC236}">
                    <a16:creationId xmlns:a16="http://schemas.microsoft.com/office/drawing/2014/main" id="{4EF42886-26E5-4451-BA10-F4255E1E8E6F}"/>
                  </a:ext>
                </a:extLst>
              </p:cNvPr>
              <p:cNvSpPr/>
              <p:nvPr/>
            </p:nvSpPr>
            <p:spPr>
              <a:xfrm flipH="1">
                <a:off x="4043734" y="2977110"/>
                <a:ext cx="1549235" cy="402291"/>
              </a:xfrm>
              <a:prstGeom prst="rect">
                <a:avLst/>
              </a:prstGeom>
              <a:noFill/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0000" tIns="46800" rIns="90000" bIns="46800" numCol="1" spcCol="0" rtlCol="0" fromWordArt="0" anchor="t" anchorCtr="0" forceAA="0" compatLnSpc="1">
                <a:noAutofit/>
              </a:bodyPr>
              <a:lstStyle/>
              <a:p>
                <a:r>
                  <a:rPr lang="en-US" altLang="zh-CN" sz="800" dirty="0">
                    <a:solidFill>
                      <a:schemeClr val="tx1"/>
                    </a:solidFill>
                  </a:rPr>
                  <a:t>Theme color makes PPT more convenient to change. </a:t>
                </a:r>
              </a:p>
            </p:txBody>
          </p:sp>
          <p:sp>
            <p:nvSpPr>
              <p:cNvPr id="41" name="">
                <a:extLst>
                  <a:ext uri="{FF2B5EF4-FFF2-40B4-BE49-F238E27FC236}">
                    <a16:creationId xmlns:a16="http://schemas.microsoft.com/office/drawing/2014/main" id="{6F6D1AC7-A8E0-4333-AB98-D04B69BE1D36}"/>
                  </a:ext>
                </a:extLst>
              </p:cNvPr>
              <p:cNvSpPr/>
              <p:nvPr/>
            </p:nvSpPr>
            <p:spPr>
              <a:xfrm>
                <a:off x="3647219" y="1815643"/>
                <a:ext cx="180002" cy="180000"/>
              </a:xfrm>
              <a:prstGeom prst="ellipse">
                <a:avLst/>
              </a:prstGeom>
              <a:solidFill>
                <a:schemeClr val="accent2"/>
              </a:solidFill>
              <a:ln w="12700" cap="rnd">
                <a:noFill/>
                <a:prstDash val="solid"/>
                <a:round/>
                <a:headEnd/>
                <a:tailEnd/>
              </a:ln>
              <a:effectLst>
                <a:outerShdw blurRad="254000" dist="127000" algn="ctr" rotWithShape="0">
                  <a:schemeClr val="accent2">
                    <a:alpha val="32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25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354">
                  <a:lnSpc>
                    <a:spcPct val="110000"/>
                  </a:lnSpc>
                </a:pPr>
                <a:endParaRPr lang="zh-CN" altLang="en-US" sz="1600" b="1" dirty="0">
                  <a:solidFill>
                    <a:srgbClr val="FFFFFF"/>
                  </a:solidFill>
                </a:endParaRPr>
              </a:p>
            </p:txBody>
          </p:sp>
        </p:grpSp>
        <p:cxnSp>
          <p:nvCxnSpPr>
            <p:cNvPr id="11" name="">
              <a:extLst>
                <a:ext uri="{FF2B5EF4-FFF2-40B4-BE49-F238E27FC236}">
                  <a16:creationId xmlns:a16="http://schemas.microsoft.com/office/drawing/2014/main" id="{598DD0AA-DCE3-4B8B-ACFE-AEAB9209B74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51554"/>
              <a:ext cx="12192000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">
              <a:extLst>
                <a:ext uri="{FF2B5EF4-FFF2-40B4-BE49-F238E27FC236}">
                  <a16:creationId xmlns:a16="http://schemas.microsoft.com/office/drawing/2014/main" id="{62B40EAE-4149-4BD3-BAE5-9226FF2DF5E1}"/>
                </a:ext>
              </a:extLst>
            </p:cNvPr>
            <p:cNvGrpSpPr>
              <a:grpSpLocks/>
            </p:cNvGrpSpPr>
            <p:nvPr/>
          </p:nvGrpSpPr>
          <p:grpSpPr>
            <a:xfrm>
              <a:off x="9411257" y="1632563"/>
              <a:ext cx="1945750" cy="2318991"/>
              <a:chOff x="3647219" y="1455643"/>
              <a:chExt cx="1945750" cy="2318991"/>
            </a:xfrm>
          </p:grpSpPr>
          <p:cxnSp>
            <p:nvCxnSpPr>
              <p:cNvPr id="30" name="">
                <a:extLst>
                  <a:ext uri="{FF2B5EF4-FFF2-40B4-BE49-F238E27FC236}">
                    <a16:creationId xmlns:a16="http://schemas.microsoft.com/office/drawing/2014/main" id="{D18A828B-FDA8-4C55-B3C3-E314990E9CD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737220" y="1926493"/>
                <a:ext cx="1" cy="1848141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  <a:alpha val="2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">
                <a:extLst>
                  <a:ext uri="{FF2B5EF4-FFF2-40B4-BE49-F238E27FC236}">
                    <a16:creationId xmlns:a16="http://schemas.microsoft.com/office/drawing/2014/main" id="{B6EF7585-DFB1-43A8-9060-B528709EEEDF}"/>
                  </a:ext>
                </a:extLst>
              </p:cNvPr>
              <p:cNvSpPr/>
              <p:nvPr/>
            </p:nvSpPr>
            <p:spPr>
              <a:xfrm>
                <a:off x="4101646" y="1455643"/>
                <a:ext cx="900002" cy="900000"/>
              </a:xfrm>
              <a:prstGeom prst="ellipse">
                <a:avLst/>
              </a:prstGeom>
              <a:solidFill>
                <a:schemeClr val="accent4">
                  <a:alpha val="10000"/>
                </a:schemeClr>
              </a:solidFill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3765"/>
                <a:endParaRPr lang="zh-CN" altLang="en-US" sz="2000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2" name="">
                <a:extLst>
                  <a:ext uri="{FF2B5EF4-FFF2-40B4-BE49-F238E27FC236}">
                    <a16:creationId xmlns:a16="http://schemas.microsoft.com/office/drawing/2014/main" id="{36C0C56C-74A1-4199-A4D6-2FCFFA13B606}"/>
                  </a:ext>
                </a:extLst>
              </p:cNvPr>
              <p:cNvSpPr/>
              <p:nvPr/>
            </p:nvSpPr>
            <p:spPr>
              <a:xfrm>
                <a:off x="4281647" y="1635643"/>
                <a:ext cx="540001" cy="540000"/>
              </a:xfrm>
              <a:prstGeom prst="ellipse">
                <a:avLst/>
              </a:prstGeom>
              <a:solidFill>
                <a:schemeClr val="accent4"/>
              </a:solidFill>
              <a:ln w="12700" cap="rnd">
                <a:noFill/>
                <a:prstDash val="solid"/>
                <a:round/>
                <a:headEnd/>
                <a:tailEnd/>
              </a:ln>
              <a:effectLst>
                <a:outerShdw blurRad="254000" dist="127000" algn="ctr" rotWithShape="0">
                  <a:schemeClr val="accent4">
                    <a:alpha val="32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85000" lnSpcReduction="1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354">
                  <a:lnSpc>
                    <a:spcPct val="110000"/>
                  </a:lnSpc>
                </a:pPr>
                <a:r>
                  <a:rPr lang="en-US" altLang="zh-CN" sz="1600" b="1" dirty="0">
                    <a:solidFill>
                      <a:srgbClr val="FFFFFF"/>
                    </a:solidFill>
                  </a:rPr>
                  <a:t>04</a:t>
                </a:r>
                <a:endParaRPr lang="zh-CN" altLang="en-US" sz="1600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3" name="">
                <a:extLst>
                  <a:ext uri="{FF2B5EF4-FFF2-40B4-BE49-F238E27FC236}">
                    <a16:creationId xmlns:a16="http://schemas.microsoft.com/office/drawing/2014/main" id="{52111D41-7BA4-4039-96B5-16EB36F43084}"/>
                  </a:ext>
                </a:extLst>
              </p:cNvPr>
              <p:cNvSpPr txBox="1"/>
              <p:nvPr/>
            </p:nvSpPr>
            <p:spPr>
              <a:xfrm>
                <a:off x="4043734" y="2482846"/>
                <a:ext cx="1549233" cy="402291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rtlCol="0" anchor="b" anchorCtr="0">
                <a:spAutoFit/>
              </a:bodyPr>
              <a:lstStyle/>
              <a:p>
                <a:r>
                  <a:rPr lang="zh-CN" altLang="en-US" sz="2000" b="1" dirty="0"/>
                  <a:t>讨论交流</a:t>
                </a:r>
              </a:p>
            </p:txBody>
          </p:sp>
          <p:sp>
            <p:nvSpPr>
              <p:cNvPr id="34" name="">
                <a:extLst>
                  <a:ext uri="{FF2B5EF4-FFF2-40B4-BE49-F238E27FC236}">
                    <a16:creationId xmlns:a16="http://schemas.microsoft.com/office/drawing/2014/main" id="{1E84DD14-7C8C-476E-A6F8-A81F6124F566}"/>
                  </a:ext>
                </a:extLst>
              </p:cNvPr>
              <p:cNvSpPr/>
              <p:nvPr/>
            </p:nvSpPr>
            <p:spPr>
              <a:xfrm flipH="1">
                <a:off x="4043734" y="2977110"/>
                <a:ext cx="1549235" cy="402291"/>
              </a:xfrm>
              <a:prstGeom prst="rect">
                <a:avLst/>
              </a:prstGeom>
              <a:noFill/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0000" tIns="46800" rIns="90000" bIns="46800" numCol="1" spcCol="0" rtlCol="0" fromWordArt="0" anchor="t" anchorCtr="0" forceAA="0" compatLnSpc="1">
                <a:noAutofit/>
              </a:bodyPr>
              <a:lstStyle/>
              <a:p>
                <a:r>
                  <a:rPr lang="en-US" altLang="zh-CN" sz="800" dirty="0">
                    <a:solidFill>
                      <a:schemeClr val="tx1"/>
                    </a:solidFill>
                  </a:rPr>
                  <a:t>Theme color makes PPT more convenient to change. </a:t>
                </a:r>
              </a:p>
            </p:txBody>
          </p:sp>
          <p:sp>
            <p:nvSpPr>
              <p:cNvPr id="35" name="">
                <a:extLst>
                  <a:ext uri="{FF2B5EF4-FFF2-40B4-BE49-F238E27FC236}">
                    <a16:creationId xmlns:a16="http://schemas.microsoft.com/office/drawing/2014/main" id="{BB3BDEB4-E76D-4809-86AD-BD4B50FE7860}"/>
                  </a:ext>
                </a:extLst>
              </p:cNvPr>
              <p:cNvSpPr/>
              <p:nvPr/>
            </p:nvSpPr>
            <p:spPr>
              <a:xfrm>
                <a:off x="3647219" y="1815643"/>
                <a:ext cx="180002" cy="180000"/>
              </a:xfrm>
              <a:prstGeom prst="ellipse">
                <a:avLst/>
              </a:prstGeom>
              <a:solidFill>
                <a:schemeClr val="accent4"/>
              </a:solidFill>
              <a:ln w="12700" cap="rnd">
                <a:noFill/>
                <a:prstDash val="solid"/>
                <a:round/>
                <a:headEnd/>
                <a:tailEnd/>
              </a:ln>
              <a:effectLst>
                <a:outerShdw blurRad="254000" dist="127000" algn="ctr" rotWithShape="0">
                  <a:schemeClr val="accent4">
                    <a:alpha val="32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25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354">
                  <a:lnSpc>
                    <a:spcPct val="110000"/>
                  </a:lnSpc>
                </a:pPr>
                <a:endParaRPr lang="zh-CN" altLang="en-US" sz="1600" b="1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3" name="">
              <a:extLst>
                <a:ext uri="{FF2B5EF4-FFF2-40B4-BE49-F238E27FC236}">
                  <a16:creationId xmlns:a16="http://schemas.microsoft.com/office/drawing/2014/main" id="{5FC210B7-209E-4CBB-93ED-31C1263CAA55}"/>
                </a:ext>
              </a:extLst>
            </p:cNvPr>
            <p:cNvGrpSpPr/>
            <p:nvPr/>
          </p:nvGrpSpPr>
          <p:grpSpPr>
            <a:xfrm>
              <a:off x="7042847" y="3943418"/>
              <a:ext cx="1945750" cy="2318991"/>
              <a:chOff x="5251196" y="3737470"/>
              <a:chExt cx="1945750" cy="2318991"/>
            </a:xfrm>
          </p:grpSpPr>
          <p:cxnSp>
            <p:nvCxnSpPr>
              <p:cNvPr id="24" name="">
                <a:extLst>
                  <a:ext uri="{FF2B5EF4-FFF2-40B4-BE49-F238E27FC236}">
                    <a16:creationId xmlns:a16="http://schemas.microsoft.com/office/drawing/2014/main" id="{129F047E-E258-47D7-AAAD-13BDE4BE85A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341197" y="3737470"/>
                <a:ext cx="1" cy="1848141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  <a:alpha val="2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">
                <a:extLst>
                  <a:ext uri="{FF2B5EF4-FFF2-40B4-BE49-F238E27FC236}">
                    <a16:creationId xmlns:a16="http://schemas.microsoft.com/office/drawing/2014/main" id="{4E9F955C-F4D5-4E96-8EF6-6FA5848E5D3E}"/>
                  </a:ext>
                </a:extLst>
              </p:cNvPr>
              <p:cNvSpPr/>
              <p:nvPr/>
            </p:nvSpPr>
            <p:spPr>
              <a:xfrm flipV="1">
                <a:off x="5705623" y="5156461"/>
                <a:ext cx="900002" cy="900000"/>
              </a:xfrm>
              <a:prstGeom prst="ellipse">
                <a:avLst/>
              </a:prstGeom>
              <a:solidFill>
                <a:schemeClr val="accent3">
                  <a:alpha val="10000"/>
                </a:schemeClr>
              </a:solidFill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3765"/>
                <a:endParaRPr lang="zh-CN" altLang="en-US" sz="2000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6" name="">
                <a:extLst>
                  <a:ext uri="{FF2B5EF4-FFF2-40B4-BE49-F238E27FC236}">
                    <a16:creationId xmlns:a16="http://schemas.microsoft.com/office/drawing/2014/main" id="{A36130DC-41FF-45BD-9B33-92B7C7988C37}"/>
                  </a:ext>
                </a:extLst>
              </p:cNvPr>
              <p:cNvSpPr/>
              <p:nvPr/>
            </p:nvSpPr>
            <p:spPr>
              <a:xfrm>
                <a:off x="5885624" y="5336461"/>
                <a:ext cx="540001" cy="540000"/>
              </a:xfrm>
              <a:prstGeom prst="ellipse">
                <a:avLst/>
              </a:prstGeom>
              <a:solidFill>
                <a:schemeClr val="accent3"/>
              </a:solidFill>
              <a:ln w="12700" cap="rnd">
                <a:noFill/>
                <a:prstDash val="solid"/>
                <a:round/>
                <a:headEnd/>
                <a:tailEnd/>
              </a:ln>
              <a:effectLst>
                <a:outerShdw blurRad="254000" dist="127000" algn="ctr" rotWithShape="0">
                  <a:schemeClr val="accent3">
                    <a:alpha val="32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85000" lnSpcReduction="1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354">
                  <a:lnSpc>
                    <a:spcPct val="110000"/>
                  </a:lnSpc>
                </a:pPr>
                <a:r>
                  <a:rPr lang="en-US" altLang="zh-CN" sz="1600" b="1" dirty="0">
                    <a:solidFill>
                      <a:srgbClr val="FFFFFF"/>
                    </a:solidFill>
                  </a:rPr>
                  <a:t>03</a:t>
                </a:r>
                <a:endParaRPr lang="zh-CN" altLang="en-US" sz="1600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7" name="">
                <a:extLst>
                  <a:ext uri="{FF2B5EF4-FFF2-40B4-BE49-F238E27FC236}">
                    <a16:creationId xmlns:a16="http://schemas.microsoft.com/office/drawing/2014/main" id="{C7BEF1B0-8717-4398-9503-FCDAB00D91C3}"/>
                  </a:ext>
                </a:extLst>
              </p:cNvPr>
              <p:cNvSpPr/>
              <p:nvPr/>
            </p:nvSpPr>
            <p:spPr>
              <a:xfrm>
                <a:off x="5251196" y="5516461"/>
                <a:ext cx="180002" cy="180000"/>
              </a:xfrm>
              <a:prstGeom prst="ellipse">
                <a:avLst/>
              </a:prstGeom>
              <a:solidFill>
                <a:schemeClr val="accent3"/>
              </a:solidFill>
              <a:ln w="12700" cap="rnd">
                <a:noFill/>
                <a:prstDash val="solid"/>
                <a:round/>
                <a:headEnd/>
                <a:tailEnd/>
              </a:ln>
              <a:effectLst>
                <a:outerShdw blurRad="254000" dist="127000" algn="ctr" rotWithShape="0">
                  <a:schemeClr val="accent3">
                    <a:alpha val="32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25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354">
                  <a:lnSpc>
                    <a:spcPct val="110000"/>
                  </a:lnSpc>
                </a:pPr>
                <a:endParaRPr lang="zh-CN" altLang="en-US" sz="1600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8" name="">
                <a:extLst>
                  <a:ext uri="{FF2B5EF4-FFF2-40B4-BE49-F238E27FC236}">
                    <a16:creationId xmlns:a16="http://schemas.microsoft.com/office/drawing/2014/main" id="{E71FCF05-7D8E-4644-8545-7EED1D050E50}"/>
                  </a:ext>
                </a:extLst>
              </p:cNvPr>
              <p:cNvSpPr txBox="1"/>
              <p:nvPr/>
            </p:nvSpPr>
            <p:spPr>
              <a:xfrm>
                <a:off x="5647711" y="4132703"/>
                <a:ext cx="1549233" cy="402291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rtlCol="0" anchor="b" anchorCtr="0">
                <a:spAutoFit/>
              </a:bodyPr>
              <a:lstStyle/>
              <a:p>
                <a:r>
                  <a:rPr lang="zh-CN" altLang="en-US" sz="2000" b="1" dirty="0"/>
                  <a:t>心得分享</a:t>
                </a:r>
              </a:p>
            </p:txBody>
          </p:sp>
          <p:sp>
            <p:nvSpPr>
              <p:cNvPr id="29" name="">
                <a:extLst>
                  <a:ext uri="{FF2B5EF4-FFF2-40B4-BE49-F238E27FC236}">
                    <a16:creationId xmlns:a16="http://schemas.microsoft.com/office/drawing/2014/main" id="{6038D665-A197-4469-AADF-B0CA57641FE1}"/>
                  </a:ext>
                </a:extLst>
              </p:cNvPr>
              <p:cNvSpPr/>
              <p:nvPr/>
            </p:nvSpPr>
            <p:spPr>
              <a:xfrm flipH="1">
                <a:off x="5647711" y="4626967"/>
                <a:ext cx="1549235" cy="402291"/>
              </a:xfrm>
              <a:prstGeom prst="rect">
                <a:avLst/>
              </a:prstGeom>
              <a:noFill/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0000" tIns="46800" rIns="90000" bIns="46800" numCol="1" spcCol="0" rtlCol="0" fromWordArt="0" anchor="t" anchorCtr="0" forceAA="0" compatLnSpc="1">
                <a:noAutofit/>
              </a:bodyPr>
              <a:lstStyle/>
              <a:p>
                <a:r>
                  <a:rPr lang="en-US" altLang="zh-CN" sz="800" dirty="0">
                    <a:solidFill>
                      <a:schemeClr val="tx1"/>
                    </a:solidFill>
                  </a:rPr>
                  <a:t>Theme color makes PPT more convenient to change. </a:t>
                </a:r>
              </a:p>
            </p:txBody>
          </p:sp>
        </p:grpSp>
        <p:grpSp>
          <p:nvGrpSpPr>
            <p:cNvPr id="14" name="">
              <a:extLst>
                <a:ext uri="{FF2B5EF4-FFF2-40B4-BE49-F238E27FC236}">
                  <a16:creationId xmlns:a16="http://schemas.microsoft.com/office/drawing/2014/main" id="{4142CEF2-DE77-4886-97E0-7085A0AD0C79}"/>
                </a:ext>
              </a:extLst>
            </p:cNvPr>
            <p:cNvGrpSpPr/>
            <p:nvPr/>
          </p:nvGrpSpPr>
          <p:grpSpPr>
            <a:xfrm>
              <a:off x="2306027" y="3943418"/>
              <a:ext cx="1945750" cy="2318991"/>
              <a:chOff x="660401" y="3737470"/>
              <a:chExt cx="1945750" cy="2318991"/>
            </a:xfrm>
          </p:grpSpPr>
          <p:cxnSp>
            <p:nvCxnSpPr>
              <p:cNvPr id="18" name="">
                <a:extLst>
                  <a:ext uri="{FF2B5EF4-FFF2-40B4-BE49-F238E27FC236}">
                    <a16:creationId xmlns:a16="http://schemas.microsoft.com/office/drawing/2014/main" id="{F41FEAA9-FA18-44F3-B66B-AECFC3B039E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50402" y="3737470"/>
                <a:ext cx="1" cy="1848141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  <a:alpha val="2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">
                <a:extLst>
                  <a:ext uri="{FF2B5EF4-FFF2-40B4-BE49-F238E27FC236}">
                    <a16:creationId xmlns:a16="http://schemas.microsoft.com/office/drawing/2014/main" id="{A81E9929-4878-4F93-BBDE-C5D332015535}"/>
                  </a:ext>
                </a:extLst>
              </p:cNvPr>
              <p:cNvSpPr/>
              <p:nvPr/>
            </p:nvSpPr>
            <p:spPr>
              <a:xfrm flipV="1">
                <a:off x="1114828" y="5156461"/>
                <a:ext cx="900002" cy="900000"/>
              </a:xfrm>
              <a:prstGeom prst="ellipse">
                <a:avLst/>
              </a:prstGeom>
              <a:solidFill>
                <a:schemeClr val="accent1">
                  <a:alpha val="10000"/>
                </a:schemeClr>
              </a:solidFill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3765"/>
                <a:endParaRPr lang="zh-CN" altLang="en-US" sz="2000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0" name="">
                <a:extLst>
                  <a:ext uri="{FF2B5EF4-FFF2-40B4-BE49-F238E27FC236}">
                    <a16:creationId xmlns:a16="http://schemas.microsoft.com/office/drawing/2014/main" id="{5C034427-662D-48CC-ACD1-3CFDD08A802B}"/>
                  </a:ext>
                </a:extLst>
              </p:cNvPr>
              <p:cNvSpPr/>
              <p:nvPr/>
            </p:nvSpPr>
            <p:spPr>
              <a:xfrm>
                <a:off x="1294829" y="5336461"/>
                <a:ext cx="540001" cy="540000"/>
              </a:xfrm>
              <a:prstGeom prst="ellipse">
                <a:avLst/>
              </a:prstGeom>
              <a:solidFill>
                <a:schemeClr val="accent1"/>
              </a:solidFill>
              <a:ln w="12700" cap="rnd">
                <a:noFill/>
                <a:prstDash val="solid"/>
                <a:round/>
                <a:headEnd/>
                <a:tailEnd/>
              </a:ln>
              <a:effectLst>
                <a:outerShdw blurRad="254000" dist="127000" algn="ctr" rotWithShape="0">
                  <a:schemeClr val="accent1">
                    <a:alpha val="32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85000" lnSpcReduction="1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354">
                  <a:lnSpc>
                    <a:spcPct val="110000"/>
                  </a:lnSpc>
                </a:pPr>
                <a:r>
                  <a:rPr lang="en-US" altLang="zh-CN" sz="1600" b="1" dirty="0">
                    <a:solidFill>
                      <a:srgbClr val="FFFFFF"/>
                    </a:solidFill>
                  </a:rPr>
                  <a:t>01</a:t>
                </a:r>
                <a:endParaRPr lang="zh-CN" altLang="en-US" sz="1600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1" name="">
                <a:extLst>
                  <a:ext uri="{FF2B5EF4-FFF2-40B4-BE49-F238E27FC236}">
                    <a16:creationId xmlns:a16="http://schemas.microsoft.com/office/drawing/2014/main" id="{8BB5C19F-962B-477F-941D-8204CD0323D3}"/>
                  </a:ext>
                </a:extLst>
              </p:cNvPr>
              <p:cNvSpPr txBox="1"/>
              <p:nvPr/>
            </p:nvSpPr>
            <p:spPr>
              <a:xfrm>
                <a:off x="1056916" y="4132703"/>
                <a:ext cx="1549233" cy="402291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rtlCol="0" anchor="b" anchorCtr="0">
                <a:spAutoFit/>
              </a:bodyPr>
              <a:lstStyle/>
              <a:p>
                <a:r>
                  <a:rPr lang="zh-CN" altLang="en-US" sz="2000" b="1" dirty="0"/>
                  <a:t>课程简介</a:t>
                </a:r>
              </a:p>
            </p:txBody>
          </p:sp>
          <p:sp>
            <p:nvSpPr>
              <p:cNvPr id="22" name="">
                <a:extLst>
                  <a:ext uri="{FF2B5EF4-FFF2-40B4-BE49-F238E27FC236}">
                    <a16:creationId xmlns:a16="http://schemas.microsoft.com/office/drawing/2014/main" id="{758679BB-B142-4E78-8214-FFF9AD4DD554}"/>
                  </a:ext>
                </a:extLst>
              </p:cNvPr>
              <p:cNvSpPr/>
              <p:nvPr/>
            </p:nvSpPr>
            <p:spPr>
              <a:xfrm flipH="1">
                <a:off x="1056916" y="4626967"/>
                <a:ext cx="1549235" cy="402291"/>
              </a:xfrm>
              <a:prstGeom prst="rect">
                <a:avLst/>
              </a:prstGeom>
              <a:noFill/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0000" tIns="46800" rIns="90000" bIns="46800" numCol="1" spcCol="0" rtlCol="0" fromWordArt="0" anchor="t" anchorCtr="0" forceAA="0" compatLnSpc="1">
                <a:noAutofit/>
              </a:bodyPr>
              <a:lstStyle/>
              <a:p>
                <a:r>
                  <a:rPr lang="en-US" altLang="zh-CN" sz="800" dirty="0">
                    <a:solidFill>
                      <a:schemeClr val="tx1"/>
                    </a:solidFill>
                  </a:rPr>
                  <a:t>Theme color makes PPT more convenient to change. </a:t>
                </a:r>
              </a:p>
            </p:txBody>
          </p:sp>
          <p:sp>
            <p:nvSpPr>
              <p:cNvPr id="23" name="">
                <a:extLst>
                  <a:ext uri="{FF2B5EF4-FFF2-40B4-BE49-F238E27FC236}">
                    <a16:creationId xmlns:a16="http://schemas.microsoft.com/office/drawing/2014/main" id="{EADD6F9F-8864-4687-93B3-4399EC5C11D1}"/>
                  </a:ext>
                </a:extLst>
              </p:cNvPr>
              <p:cNvSpPr/>
              <p:nvPr/>
            </p:nvSpPr>
            <p:spPr>
              <a:xfrm>
                <a:off x="660401" y="5516461"/>
                <a:ext cx="180002" cy="180000"/>
              </a:xfrm>
              <a:prstGeom prst="ellipse">
                <a:avLst/>
              </a:prstGeom>
              <a:solidFill>
                <a:schemeClr val="accent1"/>
              </a:solidFill>
              <a:ln w="12700" cap="rnd">
                <a:noFill/>
                <a:prstDash val="solid"/>
                <a:round/>
                <a:headEnd/>
                <a:tailEnd/>
              </a:ln>
              <a:effectLst>
                <a:outerShdw blurRad="254000" dist="127000" algn="ctr" rotWithShape="0">
                  <a:schemeClr val="accent1">
                    <a:alpha val="32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25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354">
                  <a:lnSpc>
                    <a:spcPct val="110000"/>
                  </a:lnSpc>
                </a:pPr>
                <a:endParaRPr lang="zh-CN" altLang="en-US" sz="1600" b="1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5" name="">
              <a:extLst>
                <a:ext uri="{FF2B5EF4-FFF2-40B4-BE49-F238E27FC236}">
                  <a16:creationId xmlns:a16="http://schemas.microsoft.com/office/drawing/2014/main" id="{5DB9D4AC-1314-4BDB-AB61-0716032CDD17}"/>
                </a:ext>
              </a:extLst>
            </p:cNvPr>
            <p:cNvGrpSpPr/>
            <p:nvPr/>
          </p:nvGrpSpPr>
          <p:grpSpPr>
            <a:xfrm>
              <a:off x="559862" y="898716"/>
              <a:ext cx="2567802" cy="733847"/>
              <a:chOff x="559862" y="898716"/>
              <a:chExt cx="2567802" cy="733847"/>
            </a:xfrm>
          </p:grpSpPr>
          <p:sp>
            <p:nvSpPr>
              <p:cNvPr id="16" name="">
                <a:extLst>
                  <a:ext uri="{FF2B5EF4-FFF2-40B4-BE49-F238E27FC236}">
                    <a16:creationId xmlns:a16="http://schemas.microsoft.com/office/drawing/2014/main" id="{BF95BD7C-197C-4A3B-A131-6E61D839A4C9}"/>
                  </a:ext>
                </a:extLst>
              </p:cNvPr>
              <p:cNvSpPr txBox="1"/>
              <p:nvPr/>
            </p:nvSpPr>
            <p:spPr>
              <a:xfrm>
                <a:off x="559862" y="898716"/>
                <a:ext cx="256780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3200" b="1" dirty="0"/>
                  <a:t>CONTENTS</a:t>
                </a:r>
                <a:endParaRPr lang="zh-CN" altLang="en-US" sz="3200" b="1" dirty="0"/>
              </a:p>
            </p:txBody>
          </p:sp>
          <p:sp>
            <p:nvSpPr>
              <p:cNvPr id="17" name="">
                <a:extLst>
                  <a:ext uri="{FF2B5EF4-FFF2-40B4-BE49-F238E27FC236}">
                    <a16:creationId xmlns:a16="http://schemas.microsoft.com/office/drawing/2014/main" id="{4DAABA8D-DBBD-4BDB-B880-AF9793583D99}"/>
                  </a:ext>
                </a:extLst>
              </p:cNvPr>
              <p:cNvSpPr/>
              <p:nvPr/>
            </p:nvSpPr>
            <p:spPr>
              <a:xfrm>
                <a:off x="680414" y="1561006"/>
                <a:ext cx="329968" cy="71557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25000" lnSpcReduction="20000"/>
              </a:bodyPr>
              <a:lstStyle/>
              <a:p>
                <a:pPr algn="ctr" defTabSz="914354">
                  <a:lnSpc>
                    <a:spcPct val="110000"/>
                  </a:lnSpc>
                </a:pPr>
                <a:endParaRPr lang="zh-CN" altLang="en-US" sz="1600" b="1">
                  <a:solidFill>
                    <a:srgbClr val="FFFFFF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90999341"/>
      </p:ext>
    </p:extLst>
  </p:cSld>
  <p:clrMapOvr>
    <a:masterClrMapping/>
  </p:clrMapOvr>
</p:sld>
</file>

<file path=ppt/slides/slide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">
            <a:extLst>
              <a:ext uri="{FF2B5EF4-FFF2-40B4-BE49-F238E27FC236}">
                <a16:creationId xmlns:a16="http://schemas.microsoft.com/office/drawing/2014/main" id="{3E7816B9-4368-481C-AF7D-011CB1B5D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01" y="4391061"/>
            <a:ext cx="10858499" cy="590931"/>
          </a:xfrm>
        </p:spPr>
        <p:txBody>
          <a:bodyPr/>
          <a:lstStyle/>
          <a:p>
            <a:r>
              <a:rPr lang="zh-CN" altLang="en-US" dirty="0"/>
              <a:t>课程简介</a:t>
            </a:r>
          </a:p>
        </p:txBody>
      </p:sp>
      <p:sp>
        <p:nvSpPr>
          <p:cNvPr id="5" name="">
            <a:extLst>
              <a:ext uri="{FF2B5EF4-FFF2-40B4-BE49-F238E27FC236}">
                <a16:creationId xmlns:a16="http://schemas.microsoft.com/office/drawing/2014/main" id="{7239E965-33B6-4BC1-B1B3-CD2DC6B7E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0401" y="5138498"/>
            <a:ext cx="10858499" cy="258532"/>
          </a:xfrm>
        </p:spPr>
        <p:txBody>
          <a:bodyPr/>
          <a:lstStyle/>
          <a:p>
            <a:r>
              <a:rPr lang="en-GB" altLang="zh-CN" dirty="0"/>
              <a:t>When you copy &amp; paste, choose "keep text only" option.</a:t>
            </a:r>
          </a:p>
        </p:txBody>
      </p:sp>
      <p:sp>
        <p:nvSpPr>
          <p:cNvPr id="2" name="">
            <a:extLst>
              <a:ext uri="{FF2B5EF4-FFF2-40B4-BE49-F238E27FC236}">
                <a16:creationId xmlns:a16="http://schemas.microsoft.com/office/drawing/2014/main" id="{1BC2B274-6096-4E6F-B8DF-3F118E2D9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57452" y="6438900"/>
            <a:ext cx="2661448" cy="215900"/>
          </a:xfrm>
        </p:spPr>
        <p:txBody>
          <a:bodyPr/>
          <a:lstStyle/>
          <a:p>
            <a:fld id="{7F65B630-C7FF-41C0-9923-C5E5E29EED81}" type="slidenum">
              <a:rPr lang="zh-CN" altLang="en-US" smtClean="0"/>
              <a:pPr/>
              <a:t>3</a:t>
            </a:fld>
            <a:endParaRPr lang="zh-CN" altLang="en-US"/>
          </a:p>
        </p:txBody>
      </p:sp>
      <p:grpSp>
        <p:nvGrpSpPr>
          <p:cNvPr id="40" name="">
            <a:extLst>
              <a:ext uri="{FF2B5EF4-FFF2-40B4-BE49-F238E27FC236}">
                <a16:creationId xmlns:a16="http://schemas.microsoft.com/office/drawing/2014/main" id="{44AA269D-27CA-42CB-998D-0BD9A940397F}"/>
              </a:ext>
            </a:extLst>
          </p:cNvPr>
          <p:cNvGrpSpPr/>
          <p:nvPr/>
        </p:nvGrpSpPr>
        <p:grpSpPr>
          <a:xfrm>
            <a:off x="3852842" y="550547"/>
            <a:ext cx="4486316" cy="4247317"/>
            <a:chOff x="4140201" y="1020447"/>
            <a:chExt cx="4486316" cy="4247317"/>
          </a:xfrm>
        </p:grpSpPr>
        <p:sp>
          <p:nvSpPr>
            <p:cNvPr id="34" name="">
              <a:extLst>
                <a:ext uri="{FF2B5EF4-FFF2-40B4-BE49-F238E27FC236}">
                  <a16:creationId xmlns:a16="http://schemas.microsoft.com/office/drawing/2014/main" id="{B085BD5E-6320-4D1F-BA73-8CD5F344261E}"/>
                </a:ext>
              </a:extLst>
            </p:cNvPr>
            <p:cNvSpPr txBox="1">
              <a:spLocks/>
            </p:cNvSpPr>
            <p:nvPr/>
          </p:nvSpPr>
          <p:spPr>
            <a:xfrm>
              <a:off x="4140201" y="1020447"/>
              <a:ext cx="4486316" cy="4247317"/>
            </a:xfrm>
            <a:prstGeom prst="rect">
              <a:avLst/>
            </a:prstGeom>
          </p:spPr>
          <p:txBody>
            <a:bodyPr vert="horz" wrap="square" lIns="91440" tIns="45720" rIns="91440" bIns="45720" rtlCol="0" anchor="b">
              <a:sp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lang="zh-CN" altLang="en-US" sz="2400" b="1" kern="120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zh-CN" sz="30000" dirty="0">
                  <a:solidFill>
                    <a:schemeClr val="bg1">
                      <a:alpha val="40000"/>
                    </a:schemeClr>
                  </a:solidFill>
                </a:rPr>
                <a:t>01</a:t>
              </a:r>
              <a:endParaRPr lang="zh-CN" altLang="en-US" sz="30000" dirty="0">
                <a:solidFill>
                  <a:schemeClr val="bg1">
                    <a:alpha val="40000"/>
                  </a:schemeClr>
                </a:solidFill>
              </a:endParaRPr>
            </a:p>
          </p:txBody>
        </p:sp>
        <p:grpSp>
          <p:nvGrpSpPr>
            <p:cNvPr id="6" name="">
              <a:extLst>
                <a:ext uri="{FF2B5EF4-FFF2-40B4-BE49-F238E27FC236}">
                  <a16:creationId xmlns:a16="http://schemas.microsoft.com/office/drawing/2014/main" id="{8F5F8F1F-AEB9-4162-8B50-0421C4117926}"/>
                </a:ext>
              </a:extLst>
            </p:cNvPr>
            <p:cNvGrpSpPr/>
            <p:nvPr/>
          </p:nvGrpSpPr>
          <p:grpSpPr>
            <a:xfrm>
              <a:off x="4660017" y="1678393"/>
              <a:ext cx="3446685" cy="2643481"/>
              <a:chOff x="3430613" y="1384746"/>
              <a:chExt cx="5330774" cy="4088509"/>
            </a:xfrm>
            <a:effectLst>
              <a:outerShdw blurRad="177800" dist="139700" dir="3120000" algn="tl" rotWithShape="0">
                <a:srgbClr val="F26200">
                  <a:alpha val="42000"/>
                </a:srgbClr>
              </a:outerShdw>
            </a:effectLst>
          </p:grpSpPr>
          <p:grpSp>
            <p:nvGrpSpPr>
              <p:cNvPr id="7" name="">
                <a:extLst>
                  <a:ext uri="{FF2B5EF4-FFF2-40B4-BE49-F238E27FC236}">
                    <a16:creationId xmlns:a16="http://schemas.microsoft.com/office/drawing/2014/main" id="{5C5CA995-02D3-4C13-A9C5-BDA6AD046692}"/>
                  </a:ext>
                </a:extLst>
              </p:cNvPr>
              <p:cNvGrpSpPr/>
              <p:nvPr/>
            </p:nvGrpSpPr>
            <p:grpSpPr>
              <a:xfrm>
                <a:off x="3430613" y="2973505"/>
                <a:ext cx="3684667" cy="2499750"/>
                <a:chOff x="4687365" y="2675631"/>
                <a:chExt cx="3506871" cy="2379129"/>
              </a:xfrm>
            </p:grpSpPr>
            <p:sp>
              <p:nvSpPr>
                <p:cNvPr id="27" name="">
                  <a:extLst>
                    <a:ext uri="{FF2B5EF4-FFF2-40B4-BE49-F238E27FC236}">
                      <a16:creationId xmlns:a16="http://schemas.microsoft.com/office/drawing/2014/main" id="{966C0594-8A96-4068-BCDC-BF9C09D63D71}"/>
                    </a:ext>
                  </a:extLst>
                </p:cNvPr>
                <p:cNvSpPr/>
                <p:nvPr/>
              </p:nvSpPr>
              <p:spPr>
                <a:xfrm>
                  <a:off x="4687365" y="3022094"/>
                  <a:ext cx="3506871" cy="2032666"/>
                </a:xfrm>
                <a:custGeom>
                  <a:avLst/>
                  <a:gdLst>
                    <a:gd name="connsiteX0" fmla="*/ 3476241 w 3506871"/>
                    <a:gd name="connsiteY0" fmla="*/ 796823 h 2032666"/>
                    <a:gd name="connsiteX1" fmla="*/ 3476749 w 3506871"/>
                    <a:gd name="connsiteY1" fmla="*/ 879890 h 2032666"/>
                    <a:gd name="connsiteX2" fmla="*/ 1523451 w 3506871"/>
                    <a:gd name="connsiteY2" fmla="*/ 2015109 h 2032666"/>
                    <a:gd name="connsiteX3" fmla="*/ 1379796 w 3506871"/>
                    <a:gd name="connsiteY3" fmla="*/ 2015109 h 2032666"/>
                    <a:gd name="connsiteX4" fmla="*/ 29263 w 3506871"/>
                    <a:gd name="connsiteY4" fmla="*/ 1235227 h 2032666"/>
                    <a:gd name="connsiteX5" fmla="*/ 28756 w 3506871"/>
                    <a:gd name="connsiteY5" fmla="*/ 1152160 h 2032666"/>
                    <a:gd name="connsiteX6" fmla="*/ 1982305 w 3506871"/>
                    <a:gd name="connsiteY6" fmla="*/ 16856 h 2032666"/>
                    <a:gd name="connsiteX7" fmla="*/ 2125961 w 3506871"/>
                    <a:gd name="connsiteY7" fmla="*/ 16856 h 2032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506871" h="2032666">
                      <a:moveTo>
                        <a:pt x="3476241" y="796823"/>
                      </a:moveTo>
                      <a:cubicBezTo>
                        <a:pt x="3515957" y="819724"/>
                        <a:pt x="3516211" y="856905"/>
                        <a:pt x="3476749" y="879890"/>
                      </a:cubicBezTo>
                      <a:lnTo>
                        <a:pt x="1523451" y="2015109"/>
                      </a:lnTo>
                      <a:cubicBezTo>
                        <a:pt x="1483989" y="2038094"/>
                        <a:pt x="1419766" y="2038094"/>
                        <a:pt x="1379796" y="2015109"/>
                      </a:cubicBezTo>
                      <a:lnTo>
                        <a:pt x="29263" y="1235227"/>
                      </a:lnTo>
                      <a:cubicBezTo>
                        <a:pt x="-10454" y="1212242"/>
                        <a:pt x="-10708" y="1175145"/>
                        <a:pt x="28756" y="1152160"/>
                      </a:cubicBezTo>
                      <a:lnTo>
                        <a:pt x="1982305" y="16856"/>
                      </a:lnTo>
                      <a:cubicBezTo>
                        <a:pt x="2021768" y="-6044"/>
                        <a:pt x="2085906" y="-6044"/>
                        <a:pt x="2125961" y="1685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88000">
                      <a:srgbClr val="1871CA"/>
                    </a:gs>
                    <a:gs pos="0">
                      <a:srgbClr val="3990E7"/>
                    </a:gs>
                  </a:gsLst>
                  <a:lin ang="0" scaled="1"/>
                  <a:tileRect/>
                </a:gradFill>
                <a:ln w="8436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8" name="">
                  <a:extLst>
                    <a:ext uri="{FF2B5EF4-FFF2-40B4-BE49-F238E27FC236}">
                      <a16:creationId xmlns:a16="http://schemas.microsoft.com/office/drawing/2014/main" id="{B33AA890-F562-4E47-BA08-997D3F15BAEC}"/>
                    </a:ext>
                  </a:extLst>
                </p:cNvPr>
                <p:cNvSpPr/>
                <p:nvPr/>
              </p:nvSpPr>
              <p:spPr>
                <a:xfrm>
                  <a:off x="4746043" y="3526855"/>
                  <a:ext cx="3367545" cy="1405967"/>
                </a:xfrm>
                <a:custGeom>
                  <a:avLst/>
                  <a:gdLst>
                    <a:gd name="connsiteX0" fmla="*/ 3366861 w 3367545"/>
                    <a:gd name="connsiteY0" fmla="*/ 2385 h 1405967"/>
                    <a:gd name="connsiteX1" fmla="*/ 3366861 w 3367545"/>
                    <a:gd name="connsiteY1" fmla="*/ 5427 h 1405967"/>
                    <a:gd name="connsiteX2" fmla="*/ 3366270 w 3367545"/>
                    <a:gd name="connsiteY2" fmla="*/ 7962 h 1405967"/>
                    <a:gd name="connsiteX3" fmla="*/ 3365425 w 3367545"/>
                    <a:gd name="connsiteY3" fmla="*/ 10836 h 1405967"/>
                    <a:gd name="connsiteX4" fmla="*/ 3364411 w 3367545"/>
                    <a:gd name="connsiteY4" fmla="*/ 13201 h 1405967"/>
                    <a:gd name="connsiteX5" fmla="*/ 3362975 w 3367545"/>
                    <a:gd name="connsiteY5" fmla="*/ 16243 h 1405967"/>
                    <a:gd name="connsiteX6" fmla="*/ 3361707 w 3367545"/>
                    <a:gd name="connsiteY6" fmla="*/ 18441 h 1405967"/>
                    <a:gd name="connsiteX7" fmla="*/ 3359425 w 3367545"/>
                    <a:gd name="connsiteY7" fmla="*/ 21821 h 1405967"/>
                    <a:gd name="connsiteX8" fmla="*/ 3357820 w 3367545"/>
                    <a:gd name="connsiteY8" fmla="*/ 23764 h 1405967"/>
                    <a:gd name="connsiteX9" fmla="*/ 3353678 w 3367545"/>
                    <a:gd name="connsiteY9" fmla="*/ 28243 h 1405967"/>
                    <a:gd name="connsiteX10" fmla="*/ 3352073 w 3367545"/>
                    <a:gd name="connsiteY10" fmla="*/ 29764 h 1405967"/>
                    <a:gd name="connsiteX11" fmla="*/ 3349116 w 3367545"/>
                    <a:gd name="connsiteY11" fmla="*/ 32299 h 1405967"/>
                    <a:gd name="connsiteX12" fmla="*/ 3346411 w 3367545"/>
                    <a:gd name="connsiteY12" fmla="*/ 34412 h 1405967"/>
                    <a:gd name="connsiteX13" fmla="*/ 3342863 w 3367545"/>
                    <a:gd name="connsiteY13" fmla="*/ 36778 h 1405967"/>
                    <a:gd name="connsiteX14" fmla="*/ 3339144 w 3367545"/>
                    <a:gd name="connsiteY14" fmla="*/ 39144 h 1405967"/>
                    <a:gd name="connsiteX15" fmla="*/ 3339144 w 3367545"/>
                    <a:gd name="connsiteY15" fmla="*/ 39144 h 1405967"/>
                    <a:gd name="connsiteX16" fmla="*/ 1464098 w 3367545"/>
                    <a:gd name="connsiteY16" fmla="*/ 1129238 h 1405967"/>
                    <a:gd name="connsiteX17" fmla="*/ 1454887 w 3367545"/>
                    <a:gd name="connsiteY17" fmla="*/ 1133886 h 1405967"/>
                    <a:gd name="connsiteX18" fmla="*/ 1452183 w 3367545"/>
                    <a:gd name="connsiteY18" fmla="*/ 1135069 h 1405967"/>
                    <a:gd name="connsiteX19" fmla="*/ 1444493 w 3367545"/>
                    <a:gd name="connsiteY19" fmla="*/ 1137942 h 1405967"/>
                    <a:gd name="connsiteX20" fmla="*/ 1441705 w 3367545"/>
                    <a:gd name="connsiteY20" fmla="*/ 1138872 h 1405967"/>
                    <a:gd name="connsiteX21" fmla="*/ 1436719 w 3367545"/>
                    <a:gd name="connsiteY21" fmla="*/ 1140308 h 1405967"/>
                    <a:gd name="connsiteX22" fmla="*/ 1432832 w 3367545"/>
                    <a:gd name="connsiteY22" fmla="*/ 1141407 h 1405967"/>
                    <a:gd name="connsiteX23" fmla="*/ 1427508 w 3367545"/>
                    <a:gd name="connsiteY23" fmla="*/ 1142505 h 1405967"/>
                    <a:gd name="connsiteX24" fmla="*/ 1423790 w 3367545"/>
                    <a:gd name="connsiteY24" fmla="*/ 1143265 h 1405967"/>
                    <a:gd name="connsiteX25" fmla="*/ 1412720 w 3367545"/>
                    <a:gd name="connsiteY25" fmla="*/ 1144787 h 1405967"/>
                    <a:gd name="connsiteX26" fmla="*/ 1409256 w 3367545"/>
                    <a:gd name="connsiteY26" fmla="*/ 1144787 h 1405967"/>
                    <a:gd name="connsiteX27" fmla="*/ 1402749 w 3367545"/>
                    <a:gd name="connsiteY27" fmla="*/ 1144787 h 1405967"/>
                    <a:gd name="connsiteX28" fmla="*/ 1388721 w 3367545"/>
                    <a:gd name="connsiteY28" fmla="*/ 1144787 h 1405967"/>
                    <a:gd name="connsiteX29" fmla="*/ 1383820 w 3367545"/>
                    <a:gd name="connsiteY29" fmla="*/ 1144787 h 1405967"/>
                    <a:gd name="connsiteX30" fmla="*/ 1379341 w 3367545"/>
                    <a:gd name="connsiteY30" fmla="*/ 1144364 h 1405967"/>
                    <a:gd name="connsiteX31" fmla="*/ 1374440 w 3367545"/>
                    <a:gd name="connsiteY31" fmla="*/ 1143857 h 1405967"/>
                    <a:gd name="connsiteX32" fmla="*/ 1370046 w 3367545"/>
                    <a:gd name="connsiteY32" fmla="*/ 1143265 h 1405967"/>
                    <a:gd name="connsiteX33" fmla="*/ 1364975 w 3367545"/>
                    <a:gd name="connsiteY33" fmla="*/ 1142336 h 1405967"/>
                    <a:gd name="connsiteX34" fmla="*/ 1360919 w 3367545"/>
                    <a:gd name="connsiteY34" fmla="*/ 1141491 h 1405967"/>
                    <a:gd name="connsiteX35" fmla="*/ 1354835 w 3367545"/>
                    <a:gd name="connsiteY35" fmla="*/ 1140055 h 1405967"/>
                    <a:gd name="connsiteX36" fmla="*/ 1351540 w 3367545"/>
                    <a:gd name="connsiteY36" fmla="*/ 1139125 h 1405967"/>
                    <a:gd name="connsiteX37" fmla="*/ 1341061 w 3367545"/>
                    <a:gd name="connsiteY37" fmla="*/ 1135660 h 1405967"/>
                    <a:gd name="connsiteX38" fmla="*/ 1336160 w 3367545"/>
                    <a:gd name="connsiteY38" fmla="*/ 1133548 h 1405967"/>
                    <a:gd name="connsiteX39" fmla="*/ 1333625 w 3367545"/>
                    <a:gd name="connsiteY39" fmla="*/ 1132449 h 1405967"/>
                    <a:gd name="connsiteX40" fmla="*/ 1326526 w 3367545"/>
                    <a:gd name="connsiteY40" fmla="*/ 1128731 h 1405967"/>
                    <a:gd name="connsiteX41" fmla="*/ 28977 w 3367545"/>
                    <a:gd name="connsiteY41" fmla="*/ 380200 h 1405967"/>
                    <a:gd name="connsiteX42" fmla="*/ 2020 w 3367545"/>
                    <a:gd name="connsiteY42" fmla="*/ 350877 h 1405967"/>
                    <a:gd name="connsiteX43" fmla="*/ 245 w 3367545"/>
                    <a:gd name="connsiteY43" fmla="*/ 340061 h 1405967"/>
                    <a:gd name="connsiteX44" fmla="*/ 245 w 3367545"/>
                    <a:gd name="connsiteY44" fmla="*/ 340061 h 1405967"/>
                    <a:gd name="connsiteX45" fmla="*/ -684 w 3367545"/>
                    <a:gd name="connsiteY45" fmla="*/ 603035 h 1405967"/>
                    <a:gd name="connsiteX46" fmla="*/ 28047 w 3367545"/>
                    <a:gd name="connsiteY46" fmla="*/ 643174 h 1405967"/>
                    <a:gd name="connsiteX47" fmla="*/ 1324668 w 3367545"/>
                    <a:gd name="connsiteY47" fmla="*/ 1391790 h 1405967"/>
                    <a:gd name="connsiteX48" fmla="*/ 1331766 w 3367545"/>
                    <a:gd name="connsiteY48" fmla="*/ 1395508 h 1405967"/>
                    <a:gd name="connsiteX49" fmla="*/ 1334301 w 3367545"/>
                    <a:gd name="connsiteY49" fmla="*/ 1396607 h 1405967"/>
                    <a:gd name="connsiteX50" fmla="*/ 1338695 w 3367545"/>
                    <a:gd name="connsiteY50" fmla="*/ 1398550 h 1405967"/>
                    <a:gd name="connsiteX51" fmla="*/ 1339202 w 3367545"/>
                    <a:gd name="connsiteY51" fmla="*/ 1398550 h 1405967"/>
                    <a:gd name="connsiteX52" fmla="*/ 1349680 w 3367545"/>
                    <a:gd name="connsiteY52" fmla="*/ 1402015 h 1405967"/>
                    <a:gd name="connsiteX53" fmla="*/ 1350526 w 3367545"/>
                    <a:gd name="connsiteY53" fmla="*/ 1402015 h 1405967"/>
                    <a:gd name="connsiteX54" fmla="*/ 1352976 w 3367545"/>
                    <a:gd name="connsiteY54" fmla="*/ 1402606 h 1405967"/>
                    <a:gd name="connsiteX55" fmla="*/ 1359061 w 3367545"/>
                    <a:gd name="connsiteY55" fmla="*/ 1404128 h 1405967"/>
                    <a:gd name="connsiteX56" fmla="*/ 1360666 w 3367545"/>
                    <a:gd name="connsiteY56" fmla="*/ 1404128 h 1405967"/>
                    <a:gd name="connsiteX57" fmla="*/ 1363032 w 3367545"/>
                    <a:gd name="connsiteY57" fmla="*/ 1404128 h 1405967"/>
                    <a:gd name="connsiteX58" fmla="*/ 1368187 w 3367545"/>
                    <a:gd name="connsiteY58" fmla="*/ 1405057 h 1405967"/>
                    <a:gd name="connsiteX59" fmla="*/ 1370299 w 3367545"/>
                    <a:gd name="connsiteY59" fmla="*/ 1405057 h 1405967"/>
                    <a:gd name="connsiteX60" fmla="*/ 1372581 w 3367545"/>
                    <a:gd name="connsiteY60" fmla="*/ 1405057 h 1405967"/>
                    <a:gd name="connsiteX61" fmla="*/ 1377398 w 3367545"/>
                    <a:gd name="connsiteY61" fmla="*/ 1405649 h 1405967"/>
                    <a:gd name="connsiteX62" fmla="*/ 1379763 w 3367545"/>
                    <a:gd name="connsiteY62" fmla="*/ 1405649 h 1405967"/>
                    <a:gd name="connsiteX63" fmla="*/ 1381876 w 3367545"/>
                    <a:gd name="connsiteY63" fmla="*/ 1405649 h 1405967"/>
                    <a:gd name="connsiteX64" fmla="*/ 1386862 w 3367545"/>
                    <a:gd name="connsiteY64" fmla="*/ 1405649 h 1405967"/>
                    <a:gd name="connsiteX65" fmla="*/ 1389312 w 3367545"/>
                    <a:gd name="connsiteY65" fmla="*/ 1405649 h 1405967"/>
                    <a:gd name="connsiteX66" fmla="*/ 1400805 w 3367545"/>
                    <a:gd name="connsiteY66" fmla="*/ 1405649 h 1405967"/>
                    <a:gd name="connsiteX67" fmla="*/ 1407396 w 3367545"/>
                    <a:gd name="connsiteY67" fmla="*/ 1405649 h 1405967"/>
                    <a:gd name="connsiteX68" fmla="*/ 1410100 w 3367545"/>
                    <a:gd name="connsiteY68" fmla="*/ 1405649 h 1405967"/>
                    <a:gd name="connsiteX69" fmla="*/ 1410861 w 3367545"/>
                    <a:gd name="connsiteY69" fmla="*/ 1405649 h 1405967"/>
                    <a:gd name="connsiteX70" fmla="*/ 1421931 w 3367545"/>
                    <a:gd name="connsiteY70" fmla="*/ 1404128 h 1405967"/>
                    <a:gd name="connsiteX71" fmla="*/ 1423283 w 3367545"/>
                    <a:gd name="connsiteY71" fmla="*/ 1404128 h 1405967"/>
                    <a:gd name="connsiteX72" fmla="*/ 1426410 w 3367545"/>
                    <a:gd name="connsiteY72" fmla="*/ 1403452 h 1405967"/>
                    <a:gd name="connsiteX73" fmla="*/ 1431733 w 3367545"/>
                    <a:gd name="connsiteY73" fmla="*/ 1402353 h 1405967"/>
                    <a:gd name="connsiteX74" fmla="*/ 1435621 w 3367545"/>
                    <a:gd name="connsiteY74" fmla="*/ 1401255 h 1405967"/>
                    <a:gd name="connsiteX75" fmla="*/ 1440184 w 3367545"/>
                    <a:gd name="connsiteY75" fmla="*/ 1401762 h 1405967"/>
                    <a:gd name="connsiteX76" fmla="*/ 1441282 w 3367545"/>
                    <a:gd name="connsiteY76" fmla="*/ 1401762 h 1405967"/>
                    <a:gd name="connsiteX77" fmla="*/ 1442972 w 3367545"/>
                    <a:gd name="connsiteY77" fmla="*/ 1401085 h 1405967"/>
                    <a:gd name="connsiteX78" fmla="*/ 1450577 w 3367545"/>
                    <a:gd name="connsiteY78" fmla="*/ 1398213 h 1405967"/>
                    <a:gd name="connsiteX79" fmla="*/ 1453366 w 3367545"/>
                    <a:gd name="connsiteY79" fmla="*/ 1397029 h 1405967"/>
                    <a:gd name="connsiteX80" fmla="*/ 1462577 w 3367545"/>
                    <a:gd name="connsiteY80" fmla="*/ 1392382 h 1405967"/>
                    <a:gd name="connsiteX81" fmla="*/ 3337624 w 3367545"/>
                    <a:gd name="connsiteY81" fmla="*/ 302288 h 1405967"/>
                    <a:gd name="connsiteX82" fmla="*/ 3338807 w 3367545"/>
                    <a:gd name="connsiteY82" fmla="*/ 301612 h 1405967"/>
                    <a:gd name="connsiteX83" fmla="*/ 3341341 w 3367545"/>
                    <a:gd name="connsiteY83" fmla="*/ 299921 h 1405967"/>
                    <a:gd name="connsiteX84" fmla="*/ 3344806 w 3367545"/>
                    <a:gd name="connsiteY84" fmla="*/ 297556 h 1405967"/>
                    <a:gd name="connsiteX85" fmla="*/ 3347594 w 3367545"/>
                    <a:gd name="connsiteY85" fmla="*/ 295443 h 1405967"/>
                    <a:gd name="connsiteX86" fmla="*/ 3350552 w 3367545"/>
                    <a:gd name="connsiteY86" fmla="*/ 292992 h 1405967"/>
                    <a:gd name="connsiteX87" fmla="*/ 3351144 w 3367545"/>
                    <a:gd name="connsiteY87" fmla="*/ 292485 h 1405967"/>
                    <a:gd name="connsiteX88" fmla="*/ 3352158 w 3367545"/>
                    <a:gd name="connsiteY88" fmla="*/ 291386 h 1405967"/>
                    <a:gd name="connsiteX89" fmla="*/ 3356299 w 3367545"/>
                    <a:gd name="connsiteY89" fmla="*/ 286908 h 1405967"/>
                    <a:gd name="connsiteX90" fmla="*/ 3357228 w 3367545"/>
                    <a:gd name="connsiteY90" fmla="*/ 285979 h 1405967"/>
                    <a:gd name="connsiteX91" fmla="*/ 3357820 w 3367545"/>
                    <a:gd name="connsiteY91" fmla="*/ 284965 h 1405967"/>
                    <a:gd name="connsiteX92" fmla="*/ 3360185 w 3367545"/>
                    <a:gd name="connsiteY92" fmla="*/ 281584 h 1405967"/>
                    <a:gd name="connsiteX93" fmla="*/ 3361115 w 3367545"/>
                    <a:gd name="connsiteY93" fmla="*/ 280148 h 1405967"/>
                    <a:gd name="connsiteX94" fmla="*/ 3361115 w 3367545"/>
                    <a:gd name="connsiteY94" fmla="*/ 279387 h 1405967"/>
                    <a:gd name="connsiteX95" fmla="*/ 3362552 w 3367545"/>
                    <a:gd name="connsiteY95" fmla="*/ 276345 h 1405967"/>
                    <a:gd name="connsiteX96" fmla="*/ 3363397 w 3367545"/>
                    <a:gd name="connsiteY96" fmla="*/ 274655 h 1405967"/>
                    <a:gd name="connsiteX97" fmla="*/ 3363397 w 3367545"/>
                    <a:gd name="connsiteY97" fmla="*/ 273979 h 1405967"/>
                    <a:gd name="connsiteX98" fmla="*/ 3364241 w 3367545"/>
                    <a:gd name="connsiteY98" fmla="*/ 271106 h 1405967"/>
                    <a:gd name="connsiteX99" fmla="*/ 3364749 w 3367545"/>
                    <a:gd name="connsiteY99" fmla="*/ 269162 h 1405967"/>
                    <a:gd name="connsiteX100" fmla="*/ 3364749 w 3367545"/>
                    <a:gd name="connsiteY100" fmla="*/ 268655 h 1405967"/>
                    <a:gd name="connsiteX101" fmla="*/ 3364749 w 3367545"/>
                    <a:gd name="connsiteY101" fmla="*/ 265528 h 1405967"/>
                    <a:gd name="connsiteX102" fmla="*/ 3364749 w 3367545"/>
                    <a:gd name="connsiteY102" fmla="*/ 263585 h 1405967"/>
                    <a:gd name="connsiteX103" fmla="*/ 3364749 w 3367545"/>
                    <a:gd name="connsiteY103" fmla="*/ 262740 h 1405967"/>
                    <a:gd name="connsiteX104" fmla="*/ 3365678 w 3367545"/>
                    <a:gd name="connsiteY104" fmla="*/ -319 h 1405967"/>
                    <a:gd name="connsiteX105" fmla="*/ 3366861 w 3367545"/>
                    <a:gd name="connsiteY105" fmla="*/ 2385 h 1405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</a:cxnLst>
                  <a:rect l="l" t="t" r="r" b="b"/>
                  <a:pathLst>
                    <a:path w="3367545" h="1405967">
                      <a:moveTo>
                        <a:pt x="3366861" y="2385"/>
                      </a:moveTo>
                      <a:cubicBezTo>
                        <a:pt x="3366861" y="3399"/>
                        <a:pt x="3366861" y="4413"/>
                        <a:pt x="3366861" y="5427"/>
                      </a:cubicBezTo>
                      <a:cubicBezTo>
                        <a:pt x="3366861" y="6441"/>
                        <a:pt x="3366861" y="7117"/>
                        <a:pt x="3366270" y="7962"/>
                      </a:cubicBezTo>
                      <a:cubicBezTo>
                        <a:pt x="3365678" y="8807"/>
                        <a:pt x="3365763" y="9906"/>
                        <a:pt x="3365425" y="10836"/>
                      </a:cubicBezTo>
                      <a:lnTo>
                        <a:pt x="3364411" y="13201"/>
                      </a:lnTo>
                      <a:cubicBezTo>
                        <a:pt x="3363989" y="14215"/>
                        <a:pt x="3363481" y="15229"/>
                        <a:pt x="3362975" y="16243"/>
                      </a:cubicBezTo>
                      <a:lnTo>
                        <a:pt x="3361707" y="18441"/>
                      </a:lnTo>
                      <a:lnTo>
                        <a:pt x="3359425" y="21821"/>
                      </a:lnTo>
                      <a:lnTo>
                        <a:pt x="3357820" y="23764"/>
                      </a:lnTo>
                      <a:cubicBezTo>
                        <a:pt x="3356552" y="25336"/>
                        <a:pt x="3355115" y="26832"/>
                        <a:pt x="3353678" y="28243"/>
                      </a:cubicBezTo>
                      <a:lnTo>
                        <a:pt x="3352073" y="29764"/>
                      </a:lnTo>
                      <a:lnTo>
                        <a:pt x="3349116" y="32299"/>
                      </a:lnTo>
                      <a:lnTo>
                        <a:pt x="3346411" y="34412"/>
                      </a:lnTo>
                      <a:lnTo>
                        <a:pt x="3342863" y="36778"/>
                      </a:lnTo>
                      <a:cubicBezTo>
                        <a:pt x="3341680" y="37538"/>
                        <a:pt x="3340496" y="38383"/>
                        <a:pt x="3339144" y="39144"/>
                      </a:cubicBezTo>
                      <a:lnTo>
                        <a:pt x="3339144" y="39144"/>
                      </a:lnTo>
                      <a:lnTo>
                        <a:pt x="1464098" y="1129238"/>
                      </a:lnTo>
                      <a:cubicBezTo>
                        <a:pt x="1461140" y="1130954"/>
                        <a:pt x="1458014" y="1132509"/>
                        <a:pt x="1454887" y="1133886"/>
                      </a:cubicBezTo>
                      <a:lnTo>
                        <a:pt x="1452183" y="1135069"/>
                      </a:lnTo>
                      <a:cubicBezTo>
                        <a:pt x="1449648" y="1136083"/>
                        <a:pt x="1447113" y="1137097"/>
                        <a:pt x="1444493" y="1137942"/>
                      </a:cubicBezTo>
                      <a:lnTo>
                        <a:pt x="1441705" y="1138872"/>
                      </a:lnTo>
                      <a:cubicBezTo>
                        <a:pt x="1440014" y="1139463"/>
                        <a:pt x="1438409" y="1139886"/>
                        <a:pt x="1436719" y="1140308"/>
                      </a:cubicBezTo>
                      <a:lnTo>
                        <a:pt x="1432832" y="1141407"/>
                      </a:lnTo>
                      <a:lnTo>
                        <a:pt x="1427508" y="1142505"/>
                      </a:lnTo>
                      <a:lnTo>
                        <a:pt x="1423790" y="1143265"/>
                      </a:lnTo>
                      <a:cubicBezTo>
                        <a:pt x="1420156" y="1143942"/>
                        <a:pt x="1416438" y="1144449"/>
                        <a:pt x="1412720" y="1144787"/>
                      </a:cubicBezTo>
                      <a:lnTo>
                        <a:pt x="1409256" y="1144787"/>
                      </a:lnTo>
                      <a:lnTo>
                        <a:pt x="1402749" y="1144787"/>
                      </a:lnTo>
                      <a:lnTo>
                        <a:pt x="1388721" y="1144787"/>
                      </a:lnTo>
                      <a:lnTo>
                        <a:pt x="1383820" y="1144787"/>
                      </a:lnTo>
                      <a:lnTo>
                        <a:pt x="1379341" y="1144364"/>
                      </a:lnTo>
                      <a:cubicBezTo>
                        <a:pt x="1377651" y="1144364"/>
                        <a:pt x="1376045" y="1144364"/>
                        <a:pt x="1374440" y="1143857"/>
                      </a:cubicBezTo>
                      <a:lnTo>
                        <a:pt x="1370046" y="1143265"/>
                      </a:lnTo>
                      <a:lnTo>
                        <a:pt x="1364975" y="1142336"/>
                      </a:lnTo>
                      <a:lnTo>
                        <a:pt x="1360919" y="1141491"/>
                      </a:lnTo>
                      <a:lnTo>
                        <a:pt x="1354835" y="1140055"/>
                      </a:lnTo>
                      <a:lnTo>
                        <a:pt x="1351540" y="1139125"/>
                      </a:lnTo>
                      <a:cubicBezTo>
                        <a:pt x="1347906" y="1138111"/>
                        <a:pt x="1344441" y="1136928"/>
                        <a:pt x="1341061" y="1135660"/>
                      </a:cubicBezTo>
                      <a:lnTo>
                        <a:pt x="1336160" y="1133548"/>
                      </a:lnTo>
                      <a:lnTo>
                        <a:pt x="1333625" y="1132449"/>
                      </a:lnTo>
                      <a:cubicBezTo>
                        <a:pt x="1331174" y="1131266"/>
                        <a:pt x="1328808" y="1129999"/>
                        <a:pt x="1326526" y="1128731"/>
                      </a:cubicBezTo>
                      <a:lnTo>
                        <a:pt x="28977" y="380200"/>
                      </a:lnTo>
                      <a:cubicBezTo>
                        <a:pt x="16690" y="374073"/>
                        <a:pt x="7099" y="363629"/>
                        <a:pt x="2020" y="350877"/>
                      </a:cubicBezTo>
                      <a:cubicBezTo>
                        <a:pt x="846" y="347396"/>
                        <a:pt x="245" y="343736"/>
                        <a:pt x="245" y="340061"/>
                      </a:cubicBezTo>
                      <a:lnTo>
                        <a:pt x="245" y="340061"/>
                      </a:lnTo>
                      <a:lnTo>
                        <a:pt x="-684" y="603035"/>
                      </a:lnTo>
                      <a:cubicBezTo>
                        <a:pt x="-684" y="617570"/>
                        <a:pt x="8865" y="632104"/>
                        <a:pt x="28047" y="643174"/>
                      </a:cubicBezTo>
                      <a:lnTo>
                        <a:pt x="1324668" y="1391790"/>
                      </a:lnTo>
                      <a:cubicBezTo>
                        <a:pt x="1326949" y="1393142"/>
                        <a:pt x="1329315" y="1394325"/>
                        <a:pt x="1331766" y="1395508"/>
                      </a:cubicBezTo>
                      <a:lnTo>
                        <a:pt x="1334301" y="1396607"/>
                      </a:lnTo>
                      <a:lnTo>
                        <a:pt x="1338695" y="1398550"/>
                      </a:lnTo>
                      <a:lnTo>
                        <a:pt x="1339202" y="1398550"/>
                      </a:lnTo>
                      <a:cubicBezTo>
                        <a:pt x="1342582" y="1399818"/>
                        <a:pt x="1346047" y="1401001"/>
                        <a:pt x="1349680" y="1402015"/>
                      </a:cubicBezTo>
                      <a:lnTo>
                        <a:pt x="1350526" y="1402015"/>
                      </a:lnTo>
                      <a:lnTo>
                        <a:pt x="1352976" y="1402606"/>
                      </a:lnTo>
                      <a:lnTo>
                        <a:pt x="1359061" y="1404128"/>
                      </a:lnTo>
                      <a:lnTo>
                        <a:pt x="1360666" y="1404128"/>
                      </a:lnTo>
                      <a:lnTo>
                        <a:pt x="1363032" y="1404128"/>
                      </a:lnTo>
                      <a:lnTo>
                        <a:pt x="1368187" y="1405057"/>
                      </a:lnTo>
                      <a:lnTo>
                        <a:pt x="1370299" y="1405057"/>
                      </a:lnTo>
                      <a:lnTo>
                        <a:pt x="1372581" y="1405057"/>
                      </a:lnTo>
                      <a:lnTo>
                        <a:pt x="1377398" y="1405649"/>
                      </a:lnTo>
                      <a:cubicBezTo>
                        <a:pt x="1378184" y="1405607"/>
                        <a:pt x="1378978" y="1405607"/>
                        <a:pt x="1379763" y="1405649"/>
                      </a:cubicBezTo>
                      <a:lnTo>
                        <a:pt x="1381876" y="1405649"/>
                      </a:lnTo>
                      <a:lnTo>
                        <a:pt x="1386862" y="1405649"/>
                      </a:lnTo>
                      <a:lnTo>
                        <a:pt x="1389312" y="1405649"/>
                      </a:lnTo>
                      <a:lnTo>
                        <a:pt x="1400805" y="1405649"/>
                      </a:lnTo>
                      <a:lnTo>
                        <a:pt x="1407396" y="1405649"/>
                      </a:lnTo>
                      <a:lnTo>
                        <a:pt x="1410100" y="1405649"/>
                      </a:lnTo>
                      <a:lnTo>
                        <a:pt x="1410861" y="1405649"/>
                      </a:lnTo>
                      <a:cubicBezTo>
                        <a:pt x="1414579" y="1405649"/>
                        <a:pt x="1418297" y="1404804"/>
                        <a:pt x="1421931" y="1404128"/>
                      </a:cubicBezTo>
                      <a:lnTo>
                        <a:pt x="1423283" y="1404128"/>
                      </a:lnTo>
                      <a:lnTo>
                        <a:pt x="1426410" y="1403452"/>
                      </a:lnTo>
                      <a:lnTo>
                        <a:pt x="1431733" y="1402353"/>
                      </a:lnTo>
                      <a:lnTo>
                        <a:pt x="1435621" y="1401255"/>
                      </a:lnTo>
                      <a:lnTo>
                        <a:pt x="1440184" y="1401762"/>
                      </a:lnTo>
                      <a:lnTo>
                        <a:pt x="1441282" y="1401762"/>
                      </a:lnTo>
                      <a:lnTo>
                        <a:pt x="1442972" y="1401085"/>
                      </a:lnTo>
                      <a:cubicBezTo>
                        <a:pt x="1445592" y="1400241"/>
                        <a:pt x="1448127" y="1399227"/>
                        <a:pt x="1450577" y="1398213"/>
                      </a:cubicBezTo>
                      <a:lnTo>
                        <a:pt x="1453366" y="1397029"/>
                      </a:lnTo>
                      <a:cubicBezTo>
                        <a:pt x="1456518" y="1395652"/>
                        <a:pt x="1459619" y="1394097"/>
                        <a:pt x="1462577" y="1392382"/>
                      </a:cubicBezTo>
                      <a:lnTo>
                        <a:pt x="3337624" y="302288"/>
                      </a:lnTo>
                      <a:lnTo>
                        <a:pt x="3338807" y="301612"/>
                      </a:lnTo>
                      <a:lnTo>
                        <a:pt x="3341341" y="299921"/>
                      </a:lnTo>
                      <a:cubicBezTo>
                        <a:pt x="3342524" y="299203"/>
                        <a:pt x="3343708" y="298409"/>
                        <a:pt x="3344806" y="297556"/>
                      </a:cubicBezTo>
                      <a:cubicBezTo>
                        <a:pt x="3345820" y="296879"/>
                        <a:pt x="3346665" y="296119"/>
                        <a:pt x="3347594" y="295443"/>
                      </a:cubicBezTo>
                      <a:lnTo>
                        <a:pt x="3350552" y="292992"/>
                      </a:lnTo>
                      <a:lnTo>
                        <a:pt x="3351144" y="292485"/>
                      </a:lnTo>
                      <a:cubicBezTo>
                        <a:pt x="3351482" y="292139"/>
                        <a:pt x="3351820" y="291775"/>
                        <a:pt x="3352158" y="291386"/>
                      </a:cubicBezTo>
                      <a:cubicBezTo>
                        <a:pt x="3353595" y="289975"/>
                        <a:pt x="3355031" y="288480"/>
                        <a:pt x="3356299" y="286908"/>
                      </a:cubicBezTo>
                      <a:lnTo>
                        <a:pt x="3357228" y="285979"/>
                      </a:lnTo>
                      <a:cubicBezTo>
                        <a:pt x="3357482" y="285657"/>
                        <a:pt x="3357651" y="285319"/>
                        <a:pt x="3357820" y="284965"/>
                      </a:cubicBezTo>
                      <a:cubicBezTo>
                        <a:pt x="3358665" y="283866"/>
                        <a:pt x="3359425" y="282683"/>
                        <a:pt x="3360185" y="281584"/>
                      </a:cubicBezTo>
                      <a:cubicBezTo>
                        <a:pt x="3360947" y="280486"/>
                        <a:pt x="3360862" y="280655"/>
                        <a:pt x="3361115" y="280148"/>
                      </a:cubicBezTo>
                      <a:cubicBezTo>
                        <a:pt x="3361369" y="279641"/>
                        <a:pt x="3361115" y="279641"/>
                        <a:pt x="3361115" y="279387"/>
                      </a:cubicBezTo>
                      <a:cubicBezTo>
                        <a:pt x="3361622" y="278407"/>
                        <a:pt x="3362129" y="277393"/>
                        <a:pt x="3362552" y="276345"/>
                      </a:cubicBezTo>
                      <a:lnTo>
                        <a:pt x="3363397" y="274655"/>
                      </a:lnTo>
                      <a:cubicBezTo>
                        <a:pt x="3363397" y="274435"/>
                        <a:pt x="3363397" y="274198"/>
                        <a:pt x="3363397" y="273979"/>
                      </a:cubicBezTo>
                      <a:cubicBezTo>
                        <a:pt x="3363397" y="273049"/>
                        <a:pt x="3363904" y="272120"/>
                        <a:pt x="3364241" y="271106"/>
                      </a:cubicBezTo>
                      <a:cubicBezTo>
                        <a:pt x="3364411" y="270472"/>
                        <a:pt x="3364580" y="269821"/>
                        <a:pt x="3364749" y="269162"/>
                      </a:cubicBezTo>
                      <a:cubicBezTo>
                        <a:pt x="3364749" y="268993"/>
                        <a:pt x="3364749" y="268824"/>
                        <a:pt x="3364749" y="268655"/>
                      </a:cubicBezTo>
                      <a:cubicBezTo>
                        <a:pt x="3364749" y="267557"/>
                        <a:pt x="3364749" y="266542"/>
                        <a:pt x="3364749" y="265528"/>
                      </a:cubicBezTo>
                      <a:cubicBezTo>
                        <a:pt x="3364749" y="264878"/>
                        <a:pt x="3364749" y="264236"/>
                        <a:pt x="3364749" y="263585"/>
                      </a:cubicBezTo>
                      <a:lnTo>
                        <a:pt x="3364749" y="262740"/>
                      </a:lnTo>
                      <a:lnTo>
                        <a:pt x="3365678" y="-319"/>
                      </a:lnTo>
                      <a:cubicBezTo>
                        <a:pt x="3366861" y="526"/>
                        <a:pt x="3366861" y="1455"/>
                        <a:pt x="3366861" y="2385"/>
                      </a:cubicBezTo>
                      <a:close/>
                    </a:path>
                  </a:pathLst>
                </a:custGeom>
                <a:solidFill>
                  <a:srgbClr val="BFE2FD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9" name="">
                  <a:extLst>
                    <a:ext uri="{FF2B5EF4-FFF2-40B4-BE49-F238E27FC236}">
                      <a16:creationId xmlns:a16="http://schemas.microsoft.com/office/drawing/2014/main" id="{37334FE1-91E3-4075-A53C-7C62604B3845}"/>
                    </a:ext>
                  </a:extLst>
                </p:cNvPr>
                <p:cNvSpPr/>
                <p:nvPr/>
              </p:nvSpPr>
              <p:spPr>
                <a:xfrm>
                  <a:off x="4745113" y="3623780"/>
                  <a:ext cx="3369658" cy="1127698"/>
                </a:xfrm>
                <a:custGeom>
                  <a:avLst/>
                  <a:gdLst>
                    <a:gd name="connsiteX0" fmla="*/ 1394382 w 3369658"/>
                    <a:gd name="connsiteY0" fmla="*/ 1127379 h 1127698"/>
                    <a:gd name="connsiteX1" fmla="*/ 1390411 w 3369658"/>
                    <a:gd name="connsiteY1" fmla="*/ 1127379 h 1127698"/>
                    <a:gd name="connsiteX2" fmla="*/ 1387876 w 3369658"/>
                    <a:gd name="connsiteY2" fmla="*/ 1127379 h 1127698"/>
                    <a:gd name="connsiteX3" fmla="*/ 1382890 w 3369658"/>
                    <a:gd name="connsiteY3" fmla="*/ 1127379 h 1127698"/>
                    <a:gd name="connsiteX4" fmla="*/ 1380693 w 3369658"/>
                    <a:gd name="connsiteY4" fmla="*/ 1127379 h 1127698"/>
                    <a:gd name="connsiteX5" fmla="*/ 1379341 w 3369658"/>
                    <a:gd name="connsiteY5" fmla="*/ 1127379 h 1127698"/>
                    <a:gd name="connsiteX6" fmla="*/ 1378327 w 3369658"/>
                    <a:gd name="connsiteY6" fmla="*/ 1127379 h 1127698"/>
                    <a:gd name="connsiteX7" fmla="*/ 1373426 w 3369658"/>
                    <a:gd name="connsiteY7" fmla="*/ 1126872 h 1127698"/>
                    <a:gd name="connsiteX8" fmla="*/ 1372412 w 3369658"/>
                    <a:gd name="connsiteY8" fmla="*/ 1126872 h 1127698"/>
                    <a:gd name="connsiteX9" fmla="*/ 1371060 w 3369658"/>
                    <a:gd name="connsiteY9" fmla="*/ 1126872 h 1127698"/>
                    <a:gd name="connsiteX10" fmla="*/ 1369031 w 3369658"/>
                    <a:gd name="connsiteY10" fmla="*/ 1126872 h 1127698"/>
                    <a:gd name="connsiteX11" fmla="*/ 1363792 w 3369658"/>
                    <a:gd name="connsiteY11" fmla="*/ 1125943 h 1127698"/>
                    <a:gd name="connsiteX12" fmla="*/ 1362778 w 3369658"/>
                    <a:gd name="connsiteY12" fmla="*/ 1125943 h 1127698"/>
                    <a:gd name="connsiteX13" fmla="*/ 1361342 w 3369658"/>
                    <a:gd name="connsiteY13" fmla="*/ 1125943 h 1127698"/>
                    <a:gd name="connsiteX14" fmla="*/ 1359652 w 3369658"/>
                    <a:gd name="connsiteY14" fmla="*/ 1125943 h 1127698"/>
                    <a:gd name="connsiteX15" fmla="*/ 1353568 w 3369658"/>
                    <a:gd name="connsiteY15" fmla="*/ 1124422 h 1127698"/>
                    <a:gd name="connsiteX16" fmla="*/ 1352469 w 3369658"/>
                    <a:gd name="connsiteY16" fmla="*/ 1124422 h 1127698"/>
                    <a:gd name="connsiteX17" fmla="*/ 1351033 w 3369658"/>
                    <a:gd name="connsiteY17" fmla="*/ 1124422 h 1127698"/>
                    <a:gd name="connsiteX18" fmla="*/ 1350441 w 3369658"/>
                    <a:gd name="connsiteY18" fmla="*/ 1124422 h 1127698"/>
                    <a:gd name="connsiteX19" fmla="*/ 1339540 w 3369658"/>
                    <a:gd name="connsiteY19" fmla="*/ 1120704 h 1127698"/>
                    <a:gd name="connsiteX20" fmla="*/ 1339033 w 3369658"/>
                    <a:gd name="connsiteY20" fmla="*/ 1120704 h 1127698"/>
                    <a:gd name="connsiteX21" fmla="*/ 1335399 w 3369658"/>
                    <a:gd name="connsiteY21" fmla="*/ 1119098 h 1127698"/>
                    <a:gd name="connsiteX22" fmla="*/ 1333540 w 3369658"/>
                    <a:gd name="connsiteY22" fmla="*/ 1118337 h 1127698"/>
                    <a:gd name="connsiteX23" fmla="*/ 1331935 w 3369658"/>
                    <a:gd name="connsiteY23" fmla="*/ 1117661 h 1127698"/>
                    <a:gd name="connsiteX24" fmla="*/ 1324667 w 3369658"/>
                    <a:gd name="connsiteY24" fmla="*/ 1113859 h 1127698"/>
                    <a:gd name="connsiteX25" fmla="*/ -684 w 3369658"/>
                    <a:gd name="connsiteY25" fmla="*/ 347581 h 1127698"/>
                    <a:gd name="connsiteX26" fmla="*/ 1344 w 3369658"/>
                    <a:gd name="connsiteY26" fmla="*/ 343864 h 1127698"/>
                    <a:gd name="connsiteX27" fmla="*/ 1326949 w 3369658"/>
                    <a:gd name="connsiteY27" fmla="*/ 1107098 h 1127698"/>
                    <a:gd name="connsiteX28" fmla="*/ 1333963 w 3369658"/>
                    <a:gd name="connsiteY28" fmla="*/ 1110732 h 1127698"/>
                    <a:gd name="connsiteX29" fmla="*/ 1335399 w 3369658"/>
                    <a:gd name="connsiteY29" fmla="*/ 1111408 h 1127698"/>
                    <a:gd name="connsiteX30" fmla="*/ 1337259 w 3369658"/>
                    <a:gd name="connsiteY30" fmla="*/ 1112253 h 1127698"/>
                    <a:gd name="connsiteX31" fmla="*/ 1340723 w 3369658"/>
                    <a:gd name="connsiteY31" fmla="*/ 1113690 h 1127698"/>
                    <a:gd name="connsiteX32" fmla="*/ 1340723 w 3369658"/>
                    <a:gd name="connsiteY32" fmla="*/ 1115887 h 1127698"/>
                    <a:gd name="connsiteX33" fmla="*/ 1341484 w 3369658"/>
                    <a:gd name="connsiteY33" fmla="*/ 1113859 h 1127698"/>
                    <a:gd name="connsiteX34" fmla="*/ 1351793 w 3369658"/>
                    <a:gd name="connsiteY34" fmla="*/ 1117323 h 1127698"/>
                    <a:gd name="connsiteX35" fmla="*/ 1352300 w 3369658"/>
                    <a:gd name="connsiteY35" fmla="*/ 1117323 h 1127698"/>
                    <a:gd name="connsiteX36" fmla="*/ 1353821 w 3369658"/>
                    <a:gd name="connsiteY36" fmla="*/ 1117323 h 1127698"/>
                    <a:gd name="connsiteX37" fmla="*/ 1355089 w 3369658"/>
                    <a:gd name="connsiteY37" fmla="*/ 1117323 h 1127698"/>
                    <a:gd name="connsiteX38" fmla="*/ 1361004 w 3369658"/>
                    <a:gd name="connsiteY38" fmla="*/ 1118760 h 1127698"/>
                    <a:gd name="connsiteX39" fmla="*/ 1362610 w 3369658"/>
                    <a:gd name="connsiteY39" fmla="*/ 1118760 h 1127698"/>
                    <a:gd name="connsiteX40" fmla="*/ 1363877 w 3369658"/>
                    <a:gd name="connsiteY40" fmla="*/ 1118760 h 1127698"/>
                    <a:gd name="connsiteX41" fmla="*/ 1364975 w 3369658"/>
                    <a:gd name="connsiteY41" fmla="*/ 1118760 h 1127698"/>
                    <a:gd name="connsiteX42" fmla="*/ 1370046 w 3369658"/>
                    <a:gd name="connsiteY42" fmla="*/ 1119605 h 1127698"/>
                    <a:gd name="connsiteX43" fmla="*/ 1374355 w 3369658"/>
                    <a:gd name="connsiteY43" fmla="*/ 1120197 h 1127698"/>
                    <a:gd name="connsiteX44" fmla="*/ 1379172 w 3369658"/>
                    <a:gd name="connsiteY44" fmla="*/ 1120788 h 1127698"/>
                    <a:gd name="connsiteX45" fmla="*/ 1383566 w 3369658"/>
                    <a:gd name="connsiteY45" fmla="*/ 1120788 h 1127698"/>
                    <a:gd name="connsiteX46" fmla="*/ 1388468 w 3369658"/>
                    <a:gd name="connsiteY46" fmla="*/ 1120788 h 1127698"/>
                    <a:gd name="connsiteX47" fmla="*/ 1391932 w 3369658"/>
                    <a:gd name="connsiteY47" fmla="*/ 1120788 h 1127698"/>
                    <a:gd name="connsiteX48" fmla="*/ 1402326 w 3369658"/>
                    <a:gd name="connsiteY48" fmla="*/ 1120788 h 1127698"/>
                    <a:gd name="connsiteX49" fmla="*/ 1408748 w 3369658"/>
                    <a:gd name="connsiteY49" fmla="*/ 1120788 h 1127698"/>
                    <a:gd name="connsiteX50" fmla="*/ 1411368 w 3369658"/>
                    <a:gd name="connsiteY50" fmla="*/ 1120788 h 1127698"/>
                    <a:gd name="connsiteX51" fmla="*/ 1412382 w 3369658"/>
                    <a:gd name="connsiteY51" fmla="*/ 1122732 h 1127698"/>
                    <a:gd name="connsiteX52" fmla="*/ 1412382 w 3369658"/>
                    <a:gd name="connsiteY52" fmla="*/ 1120619 h 1127698"/>
                    <a:gd name="connsiteX53" fmla="*/ 1423283 w 3369658"/>
                    <a:gd name="connsiteY53" fmla="*/ 1119183 h 1127698"/>
                    <a:gd name="connsiteX54" fmla="*/ 1423790 w 3369658"/>
                    <a:gd name="connsiteY54" fmla="*/ 1119183 h 1127698"/>
                    <a:gd name="connsiteX55" fmla="*/ 1425480 w 3369658"/>
                    <a:gd name="connsiteY55" fmla="*/ 1118760 h 1127698"/>
                    <a:gd name="connsiteX56" fmla="*/ 1427424 w 3369658"/>
                    <a:gd name="connsiteY56" fmla="*/ 1118760 h 1127698"/>
                    <a:gd name="connsiteX57" fmla="*/ 1432156 w 3369658"/>
                    <a:gd name="connsiteY57" fmla="*/ 1117746 h 1127698"/>
                    <a:gd name="connsiteX58" fmla="*/ 1434775 w 3369658"/>
                    <a:gd name="connsiteY58" fmla="*/ 1117070 h 1127698"/>
                    <a:gd name="connsiteX59" fmla="*/ 1436803 w 3369658"/>
                    <a:gd name="connsiteY59" fmla="*/ 1116563 h 1127698"/>
                    <a:gd name="connsiteX60" fmla="*/ 1440859 w 3369658"/>
                    <a:gd name="connsiteY60" fmla="*/ 1115380 h 1127698"/>
                    <a:gd name="connsiteX61" fmla="*/ 1441451 w 3369658"/>
                    <a:gd name="connsiteY61" fmla="*/ 1115380 h 1127698"/>
                    <a:gd name="connsiteX62" fmla="*/ 1442719 w 3369658"/>
                    <a:gd name="connsiteY62" fmla="*/ 1114958 h 1127698"/>
                    <a:gd name="connsiteX63" fmla="*/ 1443648 w 3369658"/>
                    <a:gd name="connsiteY63" fmla="*/ 1114958 h 1127698"/>
                    <a:gd name="connsiteX64" fmla="*/ 1451169 w 3369658"/>
                    <a:gd name="connsiteY64" fmla="*/ 1112084 h 1127698"/>
                    <a:gd name="connsiteX65" fmla="*/ 1452014 w 3369658"/>
                    <a:gd name="connsiteY65" fmla="*/ 1112084 h 1127698"/>
                    <a:gd name="connsiteX66" fmla="*/ 1453873 w 3369658"/>
                    <a:gd name="connsiteY66" fmla="*/ 1111239 h 1127698"/>
                    <a:gd name="connsiteX67" fmla="*/ 1462830 w 3369658"/>
                    <a:gd name="connsiteY67" fmla="*/ 1106676 h 1127698"/>
                    <a:gd name="connsiteX68" fmla="*/ 3366861 w 3369658"/>
                    <a:gd name="connsiteY68" fmla="*/ -319 h 1127698"/>
                    <a:gd name="connsiteX69" fmla="*/ 3368974 w 3369658"/>
                    <a:gd name="connsiteY69" fmla="*/ 3399 h 1127698"/>
                    <a:gd name="connsiteX70" fmla="*/ 1464605 w 3369658"/>
                    <a:gd name="connsiteY70" fmla="*/ 1110479 h 1127698"/>
                    <a:gd name="connsiteX71" fmla="*/ 1455225 w 3369658"/>
                    <a:gd name="connsiteY71" fmla="*/ 1115211 h 1127698"/>
                    <a:gd name="connsiteX72" fmla="*/ 1453197 w 3369658"/>
                    <a:gd name="connsiteY72" fmla="*/ 1116056 h 1127698"/>
                    <a:gd name="connsiteX73" fmla="*/ 1452352 w 3369658"/>
                    <a:gd name="connsiteY73" fmla="*/ 1116056 h 1127698"/>
                    <a:gd name="connsiteX74" fmla="*/ 1444577 w 3369658"/>
                    <a:gd name="connsiteY74" fmla="*/ 1119014 h 1127698"/>
                    <a:gd name="connsiteX75" fmla="*/ 1443902 w 3369658"/>
                    <a:gd name="connsiteY75" fmla="*/ 1119014 h 1127698"/>
                    <a:gd name="connsiteX76" fmla="*/ 1442803 w 3369658"/>
                    <a:gd name="connsiteY76" fmla="*/ 1119014 h 1127698"/>
                    <a:gd name="connsiteX77" fmla="*/ 1442127 w 3369658"/>
                    <a:gd name="connsiteY77" fmla="*/ 1119014 h 1127698"/>
                    <a:gd name="connsiteX78" fmla="*/ 1437479 w 3369658"/>
                    <a:gd name="connsiteY78" fmla="*/ 1120365 h 1127698"/>
                    <a:gd name="connsiteX79" fmla="*/ 1435536 w 3369658"/>
                    <a:gd name="connsiteY79" fmla="*/ 1120872 h 1127698"/>
                    <a:gd name="connsiteX80" fmla="*/ 1432747 w 3369658"/>
                    <a:gd name="connsiteY80" fmla="*/ 1121633 h 1127698"/>
                    <a:gd name="connsiteX81" fmla="*/ 1427846 w 3369658"/>
                    <a:gd name="connsiteY81" fmla="*/ 1122647 h 1127698"/>
                    <a:gd name="connsiteX82" fmla="*/ 1425987 w 3369658"/>
                    <a:gd name="connsiteY82" fmla="*/ 1122647 h 1127698"/>
                    <a:gd name="connsiteX83" fmla="*/ 1424128 w 3369658"/>
                    <a:gd name="connsiteY83" fmla="*/ 1123070 h 1127698"/>
                    <a:gd name="connsiteX84" fmla="*/ 1423536 w 3369658"/>
                    <a:gd name="connsiteY84" fmla="*/ 1123070 h 1127698"/>
                    <a:gd name="connsiteX85" fmla="*/ 1412382 w 3369658"/>
                    <a:gd name="connsiteY85" fmla="*/ 1124591 h 1127698"/>
                    <a:gd name="connsiteX86" fmla="*/ 1411537 w 3369658"/>
                    <a:gd name="connsiteY86" fmla="*/ 1124591 h 1127698"/>
                    <a:gd name="connsiteX87" fmla="*/ 1408833 w 3369658"/>
                    <a:gd name="connsiteY87" fmla="*/ 1124591 h 1127698"/>
                    <a:gd name="connsiteX88" fmla="*/ 1402242 w 3369658"/>
                    <a:gd name="connsiteY88" fmla="*/ 1124591 h 1127698"/>
                    <a:gd name="connsiteX89" fmla="*/ 1394382 w 3369658"/>
                    <a:gd name="connsiteY89" fmla="*/ 1124591 h 1127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369658" h="1127698">
                      <a:moveTo>
                        <a:pt x="1394382" y="1127379"/>
                      </a:moveTo>
                      <a:lnTo>
                        <a:pt x="1390411" y="1127379"/>
                      </a:lnTo>
                      <a:lnTo>
                        <a:pt x="1387876" y="1127379"/>
                      </a:lnTo>
                      <a:lnTo>
                        <a:pt x="1382890" y="1127379"/>
                      </a:lnTo>
                      <a:lnTo>
                        <a:pt x="1380693" y="1127379"/>
                      </a:lnTo>
                      <a:lnTo>
                        <a:pt x="1379341" y="1127379"/>
                      </a:lnTo>
                      <a:lnTo>
                        <a:pt x="1378327" y="1127379"/>
                      </a:lnTo>
                      <a:lnTo>
                        <a:pt x="1373426" y="1126872"/>
                      </a:lnTo>
                      <a:lnTo>
                        <a:pt x="1372412" y="1126872"/>
                      </a:lnTo>
                      <a:lnTo>
                        <a:pt x="1371060" y="1126872"/>
                      </a:lnTo>
                      <a:lnTo>
                        <a:pt x="1369031" y="1126872"/>
                      </a:lnTo>
                      <a:lnTo>
                        <a:pt x="1363792" y="1125943"/>
                      </a:lnTo>
                      <a:lnTo>
                        <a:pt x="1362778" y="1125943"/>
                      </a:lnTo>
                      <a:lnTo>
                        <a:pt x="1361342" y="1125943"/>
                      </a:lnTo>
                      <a:lnTo>
                        <a:pt x="1359652" y="1125943"/>
                      </a:lnTo>
                      <a:lnTo>
                        <a:pt x="1353568" y="1124422"/>
                      </a:lnTo>
                      <a:lnTo>
                        <a:pt x="1352469" y="1124422"/>
                      </a:lnTo>
                      <a:lnTo>
                        <a:pt x="1351033" y="1124422"/>
                      </a:lnTo>
                      <a:lnTo>
                        <a:pt x="1350441" y="1124422"/>
                      </a:lnTo>
                      <a:cubicBezTo>
                        <a:pt x="1346300" y="1123154"/>
                        <a:pt x="1342836" y="1121971"/>
                        <a:pt x="1339540" y="1120704"/>
                      </a:cubicBezTo>
                      <a:lnTo>
                        <a:pt x="1339033" y="1120704"/>
                      </a:lnTo>
                      <a:lnTo>
                        <a:pt x="1335399" y="1119098"/>
                      </a:lnTo>
                      <a:lnTo>
                        <a:pt x="1333540" y="1118337"/>
                      </a:lnTo>
                      <a:lnTo>
                        <a:pt x="1331935" y="1117661"/>
                      </a:lnTo>
                      <a:cubicBezTo>
                        <a:pt x="1329484" y="1116394"/>
                        <a:pt x="1327033" y="1115211"/>
                        <a:pt x="1324667" y="1113859"/>
                      </a:cubicBezTo>
                      <a:lnTo>
                        <a:pt x="-684" y="347581"/>
                      </a:lnTo>
                      <a:lnTo>
                        <a:pt x="1344" y="343864"/>
                      </a:lnTo>
                      <a:lnTo>
                        <a:pt x="1326949" y="1107098"/>
                      </a:lnTo>
                      <a:cubicBezTo>
                        <a:pt x="1329214" y="1108442"/>
                        <a:pt x="1331554" y="1109659"/>
                        <a:pt x="1333963" y="1110732"/>
                      </a:cubicBezTo>
                      <a:lnTo>
                        <a:pt x="1335399" y="1111408"/>
                      </a:lnTo>
                      <a:lnTo>
                        <a:pt x="1337259" y="1112253"/>
                      </a:lnTo>
                      <a:lnTo>
                        <a:pt x="1340723" y="1113690"/>
                      </a:lnTo>
                      <a:lnTo>
                        <a:pt x="1340723" y="1115887"/>
                      </a:lnTo>
                      <a:lnTo>
                        <a:pt x="1341484" y="1113859"/>
                      </a:lnTo>
                      <a:cubicBezTo>
                        <a:pt x="1344855" y="1115202"/>
                        <a:pt x="1348294" y="1116360"/>
                        <a:pt x="1351793" y="1117323"/>
                      </a:cubicBezTo>
                      <a:lnTo>
                        <a:pt x="1352300" y="1117323"/>
                      </a:lnTo>
                      <a:lnTo>
                        <a:pt x="1353821" y="1117323"/>
                      </a:lnTo>
                      <a:lnTo>
                        <a:pt x="1355089" y="1117323"/>
                      </a:lnTo>
                      <a:lnTo>
                        <a:pt x="1361004" y="1118760"/>
                      </a:lnTo>
                      <a:lnTo>
                        <a:pt x="1362610" y="1118760"/>
                      </a:lnTo>
                      <a:lnTo>
                        <a:pt x="1363877" y="1118760"/>
                      </a:lnTo>
                      <a:lnTo>
                        <a:pt x="1364975" y="1118760"/>
                      </a:lnTo>
                      <a:lnTo>
                        <a:pt x="1370046" y="1119605"/>
                      </a:lnTo>
                      <a:lnTo>
                        <a:pt x="1374355" y="1120197"/>
                      </a:lnTo>
                      <a:lnTo>
                        <a:pt x="1379172" y="1120788"/>
                      </a:lnTo>
                      <a:lnTo>
                        <a:pt x="1383566" y="1120788"/>
                      </a:lnTo>
                      <a:lnTo>
                        <a:pt x="1388468" y="1120788"/>
                      </a:lnTo>
                      <a:lnTo>
                        <a:pt x="1391932" y="1120788"/>
                      </a:lnTo>
                      <a:lnTo>
                        <a:pt x="1402326" y="1120788"/>
                      </a:lnTo>
                      <a:lnTo>
                        <a:pt x="1408748" y="1120788"/>
                      </a:lnTo>
                      <a:lnTo>
                        <a:pt x="1411368" y="1120788"/>
                      </a:lnTo>
                      <a:lnTo>
                        <a:pt x="1412382" y="1122732"/>
                      </a:lnTo>
                      <a:lnTo>
                        <a:pt x="1412382" y="1120619"/>
                      </a:lnTo>
                      <a:cubicBezTo>
                        <a:pt x="1416184" y="1120619"/>
                        <a:pt x="1419818" y="1119774"/>
                        <a:pt x="1423283" y="1119183"/>
                      </a:cubicBezTo>
                      <a:lnTo>
                        <a:pt x="1423790" y="1119183"/>
                      </a:lnTo>
                      <a:lnTo>
                        <a:pt x="1425480" y="1118760"/>
                      </a:lnTo>
                      <a:lnTo>
                        <a:pt x="1427424" y="1118760"/>
                      </a:lnTo>
                      <a:cubicBezTo>
                        <a:pt x="1429020" y="1118515"/>
                        <a:pt x="1430601" y="1118177"/>
                        <a:pt x="1432156" y="1117746"/>
                      </a:cubicBezTo>
                      <a:lnTo>
                        <a:pt x="1434775" y="1117070"/>
                      </a:lnTo>
                      <a:lnTo>
                        <a:pt x="1436803" y="1116563"/>
                      </a:lnTo>
                      <a:lnTo>
                        <a:pt x="1440859" y="1115380"/>
                      </a:lnTo>
                      <a:lnTo>
                        <a:pt x="1441451" y="1115380"/>
                      </a:lnTo>
                      <a:lnTo>
                        <a:pt x="1442719" y="1114958"/>
                      </a:lnTo>
                      <a:lnTo>
                        <a:pt x="1443648" y="1114958"/>
                      </a:lnTo>
                      <a:lnTo>
                        <a:pt x="1451169" y="1112084"/>
                      </a:lnTo>
                      <a:lnTo>
                        <a:pt x="1452014" y="1112084"/>
                      </a:lnTo>
                      <a:lnTo>
                        <a:pt x="1453873" y="1111239"/>
                      </a:lnTo>
                      <a:cubicBezTo>
                        <a:pt x="1456949" y="1109912"/>
                        <a:pt x="1459957" y="1108383"/>
                        <a:pt x="1462830" y="1106676"/>
                      </a:cubicBezTo>
                      <a:lnTo>
                        <a:pt x="3366861" y="-319"/>
                      </a:lnTo>
                      <a:lnTo>
                        <a:pt x="3368974" y="3399"/>
                      </a:lnTo>
                      <a:lnTo>
                        <a:pt x="1464605" y="1110479"/>
                      </a:lnTo>
                      <a:cubicBezTo>
                        <a:pt x="1461901" y="1112000"/>
                        <a:pt x="1458943" y="1113521"/>
                        <a:pt x="1455225" y="1115211"/>
                      </a:cubicBezTo>
                      <a:lnTo>
                        <a:pt x="1453197" y="1116056"/>
                      </a:lnTo>
                      <a:lnTo>
                        <a:pt x="1452352" y="1116056"/>
                      </a:lnTo>
                      <a:cubicBezTo>
                        <a:pt x="1449817" y="1117154"/>
                        <a:pt x="1447197" y="1118084"/>
                        <a:pt x="1444577" y="1119014"/>
                      </a:cubicBezTo>
                      <a:lnTo>
                        <a:pt x="1443902" y="1119014"/>
                      </a:lnTo>
                      <a:lnTo>
                        <a:pt x="1442803" y="1119014"/>
                      </a:lnTo>
                      <a:lnTo>
                        <a:pt x="1442127" y="1119014"/>
                      </a:lnTo>
                      <a:lnTo>
                        <a:pt x="1437479" y="1120365"/>
                      </a:lnTo>
                      <a:lnTo>
                        <a:pt x="1435536" y="1120872"/>
                      </a:lnTo>
                      <a:lnTo>
                        <a:pt x="1432747" y="1121633"/>
                      </a:lnTo>
                      <a:cubicBezTo>
                        <a:pt x="1431142" y="1121633"/>
                        <a:pt x="1429536" y="1122309"/>
                        <a:pt x="1427846" y="1122647"/>
                      </a:cubicBezTo>
                      <a:lnTo>
                        <a:pt x="1425987" y="1122647"/>
                      </a:lnTo>
                      <a:lnTo>
                        <a:pt x="1424128" y="1123070"/>
                      </a:lnTo>
                      <a:lnTo>
                        <a:pt x="1423536" y="1123070"/>
                      </a:lnTo>
                      <a:cubicBezTo>
                        <a:pt x="1419987" y="1123636"/>
                        <a:pt x="1416269" y="1124143"/>
                        <a:pt x="1412382" y="1124591"/>
                      </a:cubicBezTo>
                      <a:lnTo>
                        <a:pt x="1411537" y="1124591"/>
                      </a:lnTo>
                      <a:lnTo>
                        <a:pt x="1408833" y="1124591"/>
                      </a:lnTo>
                      <a:lnTo>
                        <a:pt x="1402242" y="1124591"/>
                      </a:lnTo>
                      <a:lnTo>
                        <a:pt x="1394382" y="1124591"/>
                      </a:lnTo>
                      <a:close/>
                    </a:path>
                  </a:pathLst>
                </a:custGeom>
                <a:solidFill>
                  <a:srgbClr val="5EB5F9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30" name="">
                  <a:extLst>
                    <a:ext uri="{FF2B5EF4-FFF2-40B4-BE49-F238E27FC236}">
                      <a16:creationId xmlns:a16="http://schemas.microsoft.com/office/drawing/2014/main" id="{08AD142E-CA3E-4BBD-AA0F-54F16587A711}"/>
                    </a:ext>
                  </a:extLst>
                </p:cNvPr>
                <p:cNvSpPr/>
                <p:nvPr/>
              </p:nvSpPr>
              <p:spPr>
                <a:xfrm>
                  <a:off x="4745113" y="3674482"/>
                  <a:ext cx="3369658" cy="1127698"/>
                </a:xfrm>
                <a:custGeom>
                  <a:avLst/>
                  <a:gdLst>
                    <a:gd name="connsiteX0" fmla="*/ 1394382 w 3369658"/>
                    <a:gd name="connsiteY0" fmla="*/ 1127379 h 1127698"/>
                    <a:gd name="connsiteX1" fmla="*/ 1390411 w 3369658"/>
                    <a:gd name="connsiteY1" fmla="*/ 1127379 h 1127698"/>
                    <a:gd name="connsiteX2" fmla="*/ 1387876 w 3369658"/>
                    <a:gd name="connsiteY2" fmla="*/ 1127379 h 1127698"/>
                    <a:gd name="connsiteX3" fmla="*/ 1382890 w 3369658"/>
                    <a:gd name="connsiteY3" fmla="*/ 1127379 h 1127698"/>
                    <a:gd name="connsiteX4" fmla="*/ 1380693 w 3369658"/>
                    <a:gd name="connsiteY4" fmla="*/ 1127379 h 1127698"/>
                    <a:gd name="connsiteX5" fmla="*/ 1379341 w 3369658"/>
                    <a:gd name="connsiteY5" fmla="*/ 1127379 h 1127698"/>
                    <a:gd name="connsiteX6" fmla="*/ 1378327 w 3369658"/>
                    <a:gd name="connsiteY6" fmla="*/ 1127379 h 1127698"/>
                    <a:gd name="connsiteX7" fmla="*/ 1373426 w 3369658"/>
                    <a:gd name="connsiteY7" fmla="*/ 1126872 h 1127698"/>
                    <a:gd name="connsiteX8" fmla="*/ 1372412 w 3369658"/>
                    <a:gd name="connsiteY8" fmla="*/ 1126872 h 1127698"/>
                    <a:gd name="connsiteX9" fmla="*/ 1371060 w 3369658"/>
                    <a:gd name="connsiteY9" fmla="*/ 1126872 h 1127698"/>
                    <a:gd name="connsiteX10" fmla="*/ 1369031 w 3369658"/>
                    <a:gd name="connsiteY10" fmla="*/ 1126872 h 1127698"/>
                    <a:gd name="connsiteX11" fmla="*/ 1363792 w 3369658"/>
                    <a:gd name="connsiteY11" fmla="*/ 1125943 h 1127698"/>
                    <a:gd name="connsiteX12" fmla="*/ 1362778 w 3369658"/>
                    <a:gd name="connsiteY12" fmla="*/ 1125943 h 1127698"/>
                    <a:gd name="connsiteX13" fmla="*/ 1361342 w 3369658"/>
                    <a:gd name="connsiteY13" fmla="*/ 1125943 h 1127698"/>
                    <a:gd name="connsiteX14" fmla="*/ 1359652 w 3369658"/>
                    <a:gd name="connsiteY14" fmla="*/ 1125943 h 1127698"/>
                    <a:gd name="connsiteX15" fmla="*/ 1353568 w 3369658"/>
                    <a:gd name="connsiteY15" fmla="*/ 1124422 h 1127698"/>
                    <a:gd name="connsiteX16" fmla="*/ 1352469 w 3369658"/>
                    <a:gd name="connsiteY16" fmla="*/ 1124422 h 1127698"/>
                    <a:gd name="connsiteX17" fmla="*/ 1351033 w 3369658"/>
                    <a:gd name="connsiteY17" fmla="*/ 1124422 h 1127698"/>
                    <a:gd name="connsiteX18" fmla="*/ 1350441 w 3369658"/>
                    <a:gd name="connsiteY18" fmla="*/ 1124422 h 1127698"/>
                    <a:gd name="connsiteX19" fmla="*/ 1339540 w 3369658"/>
                    <a:gd name="connsiteY19" fmla="*/ 1120704 h 1127698"/>
                    <a:gd name="connsiteX20" fmla="*/ 1339033 w 3369658"/>
                    <a:gd name="connsiteY20" fmla="*/ 1120704 h 1127698"/>
                    <a:gd name="connsiteX21" fmla="*/ 1335399 w 3369658"/>
                    <a:gd name="connsiteY21" fmla="*/ 1119098 h 1127698"/>
                    <a:gd name="connsiteX22" fmla="*/ 1333540 w 3369658"/>
                    <a:gd name="connsiteY22" fmla="*/ 1118337 h 1127698"/>
                    <a:gd name="connsiteX23" fmla="*/ 1331935 w 3369658"/>
                    <a:gd name="connsiteY23" fmla="*/ 1117661 h 1127698"/>
                    <a:gd name="connsiteX24" fmla="*/ 1324667 w 3369658"/>
                    <a:gd name="connsiteY24" fmla="*/ 1113859 h 1127698"/>
                    <a:gd name="connsiteX25" fmla="*/ -684 w 3369658"/>
                    <a:gd name="connsiteY25" fmla="*/ 347581 h 1127698"/>
                    <a:gd name="connsiteX26" fmla="*/ 1344 w 3369658"/>
                    <a:gd name="connsiteY26" fmla="*/ 343864 h 1127698"/>
                    <a:gd name="connsiteX27" fmla="*/ 1326949 w 3369658"/>
                    <a:gd name="connsiteY27" fmla="*/ 1107098 h 1127698"/>
                    <a:gd name="connsiteX28" fmla="*/ 1333963 w 3369658"/>
                    <a:gd name="connsiteY28" fmla="*/ 1110732 h 1127698"/>
                    <a:gd name="connsiteX29" fmla="*/ 1335399 w 3369658"/>
                    <a:gd name="connsiteY29" fmla="*/ 1111408 h 1127698"/>
                    <a:gd name="connsiteX30" fmla="*/ 1337259 w 3369658"/>
                    <a:gd name="connsiteY30" fmla="*/ 1112253 h 1127698"/>
                    <a:gd name="connsiteX31" fmla="*/ 1340723 w 3369658"/>
                    <a:gd name="connsiteY31" fmla="*/ 1113690 h 1127698"/>
                    <a:gd name="connsiteX32" fmla="*/ 1340723 w 3369658"/>
                    <a:gd name="connsiteY32" fmla="*/ 1115887 h 1127698"/>
                    <a:gd name="connsiteX33" fmla="*/ 1341484 w 3369658"/>
                    <a:gd name="connsiteY33" fmla="*/ 1113859 h 1127698"/>
                    <a:gd name="connsiteX34" fmla="*/ 1351793 w 3369658"/>
                    <a:gd name="connsiteY34" fmla="*/ 1117323 h 1127698"/>
                    <a:gd name="connsiteX35" fmla="*/ 1352300 w 3369658"/>
                    <a:gd name="connsiteY35" fmla="*/ 1117323 h 1127698"/>
                    <a:gd name="connsiteX36" fmla="*/ 1353821 w 3369658"/>
                    <a:gd name="connsiteY36" fmla="*/ 1117323 h 1127698"/>
                    <a:gd name="connsiteX37" fmla="*/ 1355089 w 3369658"/>
                    <a:gd name="connsiteY37" fmla="*/ 1117323 h 1127698"/>
                    <a:gd name="connsiteX38" fmla="*/ 1361004 w 3369658"/>
                    <a:gd name="connsiteY38" fmla="*/ 1118760 h 1127698"/>
                    <a:gd name="connsiteX39" fmla="*/ 1362610 w 3369658"/>
                    <a:gd name="connsiteY39" fmla="*/ 1118760 h 1127698"/>
                    <a:gd name="connsiteX40" fmla="*/ 1363877 w 3369658"/>
                    <a:gd name="connsiteY40" fmla="*/ 1118760 h 1127698"/>
                    <a:gd name="connsiteX41" fmla="*/ 1364975 w 3369658"/>
                    <a:gd name="connsiteY41" fmla="*/ 1118760 h 1127698"/>
                    <a:gd name="connsiteX42" fmla="*/ 1370046 w 3369658"/>
                    <a:gd name="connsiteY42" fmla="*/ 1119605 h 1127698"/>
                    <a:gd name="connsiteX43" fmla="*/ 1374355 w 3369658"/>
                    <a:gd name="connsiteY43" fmla="*/ 1120197 h 1127698"/>
                    <a:gd name="connsiteX44" fmla="*/ 1379172 w 3369658"/>
                    <a:gd name="connsiteY44" fmla="*/ 1120788 h 1127698"/>
                    <a:gd name="connsiteX45" fmla="*/ 1383566 w 3369658"/>
                    <a:gd name="connsiteY45" fmla="*/ 1120788 h 1127698"/>
                    <a:gd name="connsiteX46" fmla="*/ 1388468 w 3369658"/>
                    <a:gd name="connsiteY46" fmla="*/ 1120788 h 1127698"/>
                    <a:gd name="connsiteX47" fmla="*/ 1391932 w 3369658"/>
                    <a:gd name="connsiteY47" fmla="*/ 1120788 h 1127698"/>
                    <a:gd name="connsiteX48" fmla="*/ 1402326 w 3369658"/>
                    <a:gd name="connsiteY48" fmla="*/ 1120788 h 1127698"/>
                    <a:gd name="connsiteX49" fmla="*/ 1408748 w 3369658"/>
                    <a:gd name="connsiteY49" fmla="*/ 1120788 h 1127698"/>
                    <a:gd name="connsiteX50" fmla="*/ 1411368 w 3369658"/>
                    <a:gd name="connsiteY50" fmla="*/ 1120788 h 1127698"/>
                    <a:gd name="connsiteX51" fmla="*/ 1412382 w 3369658"/>
                    <a:gd name="connsiteY51" fmla="*/ 1122732 h 1127698"/>
                    <a:gd name="connsiteX52" fmla="*/ 1412382 w 3369658"/>
                    <a:gd name="connsiteY52" fmla="*/ 1120619 h 1127698"/>
                    <a:gd name="connsiteX53" fmla="*/ 1423283 w 3369658"/>
                    <a:gd name="connsiteY53" fmla="*/ 1119183 h 1127698"/>
                    <a:gd name="connsiteX54" fmla="*/ 1423790 w 3369658"/>
                    <a:gd name="connsiteY54" fmla="*/ 1119183 h 1127698"/>
                    <a:gd name="connsiteX55" fmla="*/ 1425480 w 3369658"/>
                    <a:gd name="connsiteY55" fmla="*/ 1118760 h 1127698"/>
                    <a:gd name="connsiteX56" fmla="*/ 1427424 w 3369658"/>
                    <a:gd name="connsiteY56" fmla="*/ 1118760 h 1127698"/>
                    <a:gd name="connsiteX57" fmla="*/ 1432156 w 3369658"/>
                    <a:gd name="connsiteY57" fmla="*/ 1117746 h 1127698"/>
                    <a:gd name="connsiteX58" fmla="*/ 1434775 w 3369658"/>
                    <a:gd name="connsiteY58" fmla="*/ 1117070 h 1127698"/>
                    <a:gd name="connsiteX59" fmla="*/ 1436803 w 3369658"/>
                    <a:gd name="connsiteY59" fmla="*/ 1116563 h 1127698"/>
                    <a:gd name="connsiteX60" fmla="*/ 1440859 w 3369658"/>
                    <a:gd name="connsiteY60" fmla="*/ 1115380 h 1127698"/>
                    <a:gd name="connsiteX61" fmla="*/ 1441451 w 3369658"/>
                    <a:gd name="connsiteY61" fmla="*/ 1115380 h 1127698"/>
                    <a:gd name="connsiteX62" fmla="*/ 1442719 w 3369658"/>
                    <a:gd name="connsiteY62" fmla="*/ 1114958 h 1127698"/>
                    <a:gd name="connsiteX63" fmla="*/ 1443648 w 3369658"/>
                    <a:gd name="connsiteY63" fmla="*/ 1114958 h 1127698"/>
                    <a:gd name="connsiteX64" fmla="*/ 1451169 w 3369658"/>
                    <a:gd name="connsiteY64" fmla="*/ 1112084 h 1127698"/>
                    <a:gd name="connsiteX65" fmla="*/ 1452014 w 3369658"/>
                    <a:gd name="connsiteY65" fmla="*/ 1112084 h 1127698"/>
                    <a:gd name="connsiteX66" fmla="*/ 1453873 w 3369658"/>
                    <a:gd name="connsiteY66" fmla="*/ 1111239 h 1127698"/>
                    <a:gd name="connsiteX67" fmla="*/ 1462830 w 3369658"/>
                    <a:gd name="connsiteY67" fmla="*/ 1106676 h 1127698"/>
                    <a:gd name="connsiteX68" fmla="*/ 3366861 w 3369658"/>
                    <a:gd name="connsiteY68" fmla="*/ -319 h 1127698"/>
                    <a:gd name="connsiteX69" fmla="*/ 3368974 w 3369658"/>
                    <a:gd name="connsiteY69" fmla="*/ 3399 h 1127698"/>
                    <a:gd name="connsiteX70" fmla="*/ 1464605 w 3369658"/>
                    <a:gd name="connsiteY70" fmla="*/ 1110479 h 1127698"/>
                    <a:gd name="connsiteX71" fmla="*/ 1455225 w 3369658"/>
                    <a:gd name="connsiteY71" fmla="*/ 1115211 h 1127698"/>
                    <a:gd name="connsiteX72" fmla="*/ 1453197 w 3369658"/>
                    <a:gd name="connsiteY72" fmla="*/ 1116056 h 1127698"/>
                    <a:gd name="connsiteX73" fmla="*/ 1452352 w 3369658"/>
                    <a:gd name="connsiteY73" fmla="*/ 1116056 h 1127698"/>
                    <a:gd name="connsiteX74" fmla="*/ 1444577 w 3369658"/>
                    <a:gd name="connsiteY74" fmla="*/ 1119014 h 1127698"/>
                    <a:gd name="connsiteX75" fmla="*/ 1443902 w 3369658"/>
                    <a:gd name="connsiteY75" fmla="*/ 1119014 h 1127698"/>
                    <a:gd name="connsiteX76" fmla="*/ 1442803 w 3369658"/>
                    <a:gd name="connsiteY76" fmla="*/ 1119014 h 1127698"/>
                    <a:gd name="connsiteX77" fmla="*/ 1442127 w 3369658"/>
                    <a:gd name="connsiteY77" fmla="*/ 1119014 h 1127698"/>
                    <a:gd name="connsiteX78" fmla="*/ 1437479 w 3369658"/>
                    <a:gd name="connsiteY78" fmla="*/ 1120365 h 1127698"/>
                    <a:gd name="connsiteX79" fmla="*/ 1435536 w 3369658"/>
                    <a:gd name="connsiteY79" fmla="*/ 1120872 h 1127698"/>
                    <a:gd name="connsiteX80" fmla="*/ 1432747 w 3369658"/>
                    <a:gd name="connsiteY80" fmla="*/ 1121633 h 1127698"/>
                    <a:gd name="connsiteX81" fmla="*/ 1427846 w 3369658"/>
                    <a:gd name="connsiteY81" fmla="*/ 1122647 h 1127698"/>
                    <a:gd name="connsiteX82" fmla="*/ 1425987 w 3369658"/>
                    <a:gd name="connsiteY82" fmla="*/ 1122647 h 1127698"/>
                    <a:gd name="connsiteX83" fmla="*/ 1424128 w 3369658"/>
                    <a:gd name="connsiteY83" fmla="*/ 1123070 h 1127698"/>
                    <a:gd name="connsiteX84" fmla="*/ 1423536 w 3369658"/>
                    <a:gd name="connsiteY84" fmla="*/ 1123070 h 1127698"/>
                    <a:gd name="connsiteX85" fmla="*/ 1412382 w 3369658"/>
                    <a:gd name="connsiteY85" fmla="*/ 1124591 h 1127698"/>
                    <a:gd name="connsiteX86" fmla="*/ 1411537 w 3369658"/>
                    <a:gd name="connsiteY86" fmla="*/ 1124591 h 1127698"/>
                    <a:gd name="connsiteX87" fmla="*/ 1408833 w 3369658"/>
                    <a:gd name="connsiteY87" fmla="*/ 1124591 h 1127698"/>
                    <a:gd name="connsiteX88" fmla="*/ 1402242 w 3369658"/>
                    <a:gd name="connsiteY88" fmla="*/ 1124591 h 1127698"/>
                    <a:gd name="connsiteX89" fmla="*/ 1394382 w 3369658"/>
                    <a:gd name="connsiteY89" fmla="*/ 1124591 h 1127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369658" h="1127698">
                      <a:moveTo>
                        <a:pt x="1394382" y="1127379"/>
                      </a:moveTo>
                      <a:lnTo>
                        <a:pt x="1390411" y="1127379"/>
                      </a:lnTo>
                      <a:lnTo>
                        <a:pt x="1387876" y="1127379"/>
                      </a:lnTo>
                      <a:lnTo>
                        <a:pt x="1382890" y="1127379"/>
                      </a:lnTo>
                      <a:lnTo>
                        <a:pt x="1380693" y="1127379"/>
                      </a:lnTo>
                      <a:lnTo>
                        <a:pt x="1379341" y="1127379"/>
                      </a:lnTo>
                      <a:lnTo>
                        <a:pt x="1378327" y="1127379"/>
                      </a:lnTo>
                      <a:lnTo>
                        <a:pt x="1373426" y="1126872"/>
                      </a:lnTo>
                      <a:lnTo>
                        <a:pt x="1372412" y="1126872"/>
                      </a:lnTo>
                      <a:lnTo>
                        <a:pt x="1371060" y="1126872"/>
                      </a:lnTo>
                      <a:lnTo>
                        <a:pt x="1369031" y="1126872"/>
                      </a:lnTo>
                      <a:lnTo>
                        <a:pt x="1363792" y="1125943"/>
                      </a:lnTo>
                      <a:lnTo>
                        <a:pt x="1362778" y="1125943"/>
                      </a:lnTo>
                      <a:lnTo>
                        <a:pt x="1361342" y="1125943"/>
                      </a:lnTo>
                      <a:lnTo>
                        <a:pt x="1359652" y="1125943"/>
                      </a:lnTo>
                      <a:lnTo>
                        <a:pt x="1353568" y="1124422"/>
                      </a:lnTo>
                      <a:lnTo>
                        <a:pt x="1352469" y="1124422"/>
                      </a:lnTo>
                      <a:lnTo>
                        <a:pt x="1351033" y="1124422"/>
                      </a:lnTo>
                      <a:lnTo>
                        <a:pt x="1350441" y="1124422"/>
                      </a:lnTo>
                      <a:cubicBezTo>
                        <a:pt x="1346300" y="1123154"/>
                        <a:pt x="1342836" y="1121971"/>
                        <a:pt x="1339540" y="1120704"/>
                      </a:cubicBezTo>
                      <a:lnTo>
                        <a:pt x="1339033" y="1120704"/>
                      </a:lnTo>
                      <a:lnTo>
                        <a:pt x="1335399" y="1119098"/>
                      </a:lnTo>
                      <a:lnTo>
                        <a:pt x="1333540" y="1118337"/>
                      </a:lnTo>
                      <a:lnTo>
                        <a:pt x="1331935" y="1117661"/>
                      </a:lnTo>
                      <a:cubicBezTo>
                        <a:pt x="1329484" y="1116394"/>
                        <a:pt x="1327033" y="1115211"/>
                        <a:pt x="1324667" y="1113859"/>
                      </a:cubicBezTo>
                      <a:lnTo>
                        <a:pt x="-684" y="347581"/>
                      </a:lnTo>
                      <a:lnTo>
                        <a:pt x="1344" y="343864"/>
                      </a:lnTo>
                      <a:lnTo>
                        <a:pt x="1326949" y="1107098"/>
                      </a:lnTo>
                      <a:cubicBezTo>
                        <a:pt x="1329214" y="1108442"/>
                        <a:pt x="1331554" y="1109659"/>
                        <a:pt x="1333963" y="1110732"/>
                      </a:cubicBezTo>
                      <a:lnTo>
                        <a:pt x="1335399" y="1111408"/>
                      </a:lnTo>
                      <a:lnTo>
                        <a:pt x="1337259" y="1112253"/>
                      </a:lnTo>
                      <a:lnTo>
                        <a:pt x="1340723" y="1113690"/>
                      </a:lnTo>
                      <a:lnTo>
                        <a:pt x="1340723" y="1115887"/>
                      </a:lnTo>
                      <a:lnTo>
                        <a:pt x="1341484" y="1113859"/>
                      </a:lnTo>
                      <a:cubicBezTo>
                        <a:pt x="1344855" y="1115202"/>
                        <a:pt x="1348294" y="1116360"/>
                        <a:pt x="1351793" y="1117323"/>
                      </a:cubicBezTo>
                      <a:lnTo>
                        <a:pt x="1352300" y="1117323"/>
                      </a:lnTo>
                      <a:lnTo>
                        <a:pt x="1353821" y="1117323"/>
                      </a:lnTo>
                      <a:lnTo>
                        <a:pt x="1355089" y="1117323"/>
                      </a:lnTo>
                      <a:lnTo>
                        <a:pt x="1361004" y="1118760"/>
                      </a:lnTo>
                      <a:lnTo>
                        <a:pt x="1362610" y="1118760"/>
                      </a:lnTo>
                      <a:lnTo>
                        <a:pt x="1363877" y="1118760"/>
                      </a:lnTo>
                      <a:lnTo>
                        <a:pt x="1364975" y="1118760"/>
                      </a:lnTo>
                      <a:lnTo>
                        <a:pt x="1370046" y="1119605"/>
                      </a:lnTo>
                      <a:lnTo>
                        <a:pt x="1374355" y="1120197"/>
                      </a:lnTo>
                      <a:lnTo>
                        <a:pt x="1379172" y="1120788"/>
                      </a:lnTo>
                      <a:lnTo>
                        <a:pt x="1383566" y="1120788"/>
                      </a:lnTo>
                      <a:lnTo>
                        <a:pt x="1388468" y="1120788"/>
                      </a:lnTo>
                      <a:lnTo>
                        <a:pt x="1391932" y="1120788"/>
                      </a:lnTo>
                      <a:lnTo>
                        <a:pt x="1402326" y="1120788"/>
                      </a:lnTo>
                      <a:lnTo>
                        <a:pt x="1408748" y="1120788"/>
                      </a:lnTo>
                      <a:lnTo>
                        <a:pt x="1411368" y="1120788"/>
                      </a:lnTo>
                      <a:lnTo>
                        <a:pt x="1412382" y="1122732"/>
                      </a:lnTo>
                      <a:lnTo>
                        <a:pt x="1412382" y="1120619"/>
                      </a:lnTo>
                      <a:cubicBezTo>
                        <a:pt x="1416184" y="1120619"/>
                        <a:pt x="1419818" y="1119774"/>
                        <a:pt x="1423283" y="1119183"/>
                      </a:cubicBezTo>
                      <a:lnTo>
                        <a:pt x="1423790" y="1119183"/>
                      </a:lnTo>
                      <a:lnTo>
                        <a:pt x="1425480" y="1118760"/>
                      </a:lnTo>
                      <a:lnTo>
                        <a:pt x="1427424" y="1118760"/>
                      </a:lnTo>
                      <a:cubicBezTo>
                        <a:pt x="1429020" y="1118515"/>
                        <a:pt x="1430601" y="1118177"/>
                        <a:pt x="1432156" y="1117746"/>
                      </a:cubicBezTo>
                      <a:lnTo>
                        <a:pt x="1434775" y="1117070"/>
                      </a:lnTo>
                      <a:lnTo>
                        <a:pt x="1436803" y="1116563"/>
                      </a:lnTo>
                      <a:lnTo>
                        <a:pt x="1440859" y="1115380"/>
                      </a:lnTo>
                      <a:lnTo>
                        <a:pt x="1441451" y="1115380"/>
                      </a:lnTo>
                      <a:lnTo>
                        <a:pt x="1442719" y="1114958"/>
                      </a:lnTo>
                      <a:lnTo>
                        <a:pt x="1443648" y="1114958"/>
                      </a:lnTo>
                      <a:lnTo>
                        <a:pt x="1451169" y="1112084"/>
                      </a:lnTo>
                      <a:lnTo>
                        <a:pt x="1452014" y="1112084"/>
                      </a:lnTo>
                      <a:lnTo>
                        <a:pt x="1453873" y="1111239"/>
                      </a:lnTo>
                      <a:cubicBezTo>
                        <a:pt x="1456949" y="1109912"/>
                        <a:pt x="1459957" y="1108383"/>
                        <a:pt x="1462830" y="1106676"/>
                      </a:cubicBezTo>
                      <a:lnTo>
                        <a:pt x="3366861" y="-319"/>
                      </a:lnTo>
                      <a:lnTo>
                        <a:pt x="3368974" y="3399"/>
                      </a:lnTo>
                      <a:lnTo>
                        <a:pt x="1464605" y="1110479"/>
                      </a:lnTo>
                      <a:cubicBezTo>
                        <a:pt x="1461901" y="1112000"/>
                        <a:pt x="1458943" y="1113521"/>
                        <a:pt x="1455225" y="1115211"/>
                      </a:cubicBezTo>
                      <a:lnTo>
                        <a:pt x="1453197" y="1116056"/>
                      </a:lnTo>
                      <a:lnTo>
                        <a:pt x="1452352" y="1116056"/>
                      </a:lnTo>
                      <a:cubicBezTo>
                        <a:pt x="1449817" y="1117154"/>
                        <a:pt x="1447197" y="1118084"/>
                        <a:pt x="1444577" y="1119014"/>
                      </a:cubicBezTo>
                      <a:lnTo>
                        <a:pt x="1443902" y="1119014"/>
                      </a:lnTo>
                      <a:lnTo>
                        <a:pt x="1442803" y="1119014"/>
                      </a:lnTo>
                      <a:lnTo>
                        <a:pt x="1442127" y="1119014"/>
                      </a:lnTo>
                      <a:lnTo>
                        <a:pt x="1437479" y="1120365"/>
                      </a:lnTo>
                      <a:lnTo>
                        <a:pt x="1435536" y="1120872"/>
                      </a:lnTo>
                      <a:lnTo>
                        <a:pt x="1432747" y="1121633"/>
                      </a:lnTo>
                      <a:cubicBezTo>
                        <a:pt x="1431142" y="1121633"/>
                        <a:pt x="1429536" y="1122309"/>
                        <a:pt x="1427846" y="1122647"/>
                      </a:cubicBezTo>
                      <a:lnTo>
                        <a:pt x="1425987" y="1122647"/>
                      </a:lnTo>
                      <a:lnTo>
                        <a:pt x="1424128" y="1123070"/>
                      </a:lnTo>
                      <a:lnTo>
                        <a:pt x="1423536" y="1123070"/>
                      </a:lnTo>
                      <a:cubicBezTo>
                        <a:pt x="1419987" y="1123636"/>
                        <a:pt x="1416269" y="1124143"/>
                        <a:pt x="1412382" y="1124591"/>
                      </a:cubicBezTo>
                      <a:lnTo>
                        <a:pt x="1411537" y="1124591"/>
                      </a:lnTo>
                      <a:lnTo>
                        <a:pt x="1408833" y="1124591"/>
                      </a:lnTo>
                      <a:lnTo>
                        <a:pt x="1402242" y="1124591"/>
                      </a:lnTo>
                      <a:lnTo>
                        <a:pt x="1394382" y="1124591"/>
                      </a:lnTo>
                      <a:close/>
                    </a:path>
                  </a:pathLst>
                </a:custGeom>
                <a:solidFill>
                  <a:srgbClr val="5EB5F9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31" name="">
                  <a:extLst>
                    <a:ext uri="{FF2B5EF4-FFF2-40B4-BE49-F238E27FC236}">
                      <a16:creationId xmlns:a16="http://schemas.microsoft.com/office/drawing/2014/main" id="{01CDB6C8-D90C-4403-889D-428F095D3B23}"/>
                    </a:ext>
                  </a:extLst>
                </p:cNvPr>
                <p:cNvSpPr/>
                <p:nvPr/>
              </p:nvSpPr>
              <p:spPr>
                <a:xfrm>
                  <a:off x="4745113" y="3725184"/>
                  <a:ext cx="3369658" cy="1127698"/>
                </a:xfrm>
                <a:custGeom>
                  <a:avLst/>
                  <a:gdLst>
                    <a:gd name="connsiteX0" fmla="*/ 1394382 w 3369658"/>
                    <a:gd name="connsiteY0" fmla="*/ 1127379 h 1127698"/>
                    <a:gd name="connsiteX1" fmla="*/ 1390411 w 3369658"/>
                    <a:gd name="connsiteY1" fmla="*/ 1127379 h 1127698"/>
                    <a:gd name="connsiteX2" fmla="*/ 1387876 w 3369658"/>
                    <a:gd name="connsiteY2" fmla="*/ 1127379 h 1127698"/>
                    <a:gd name="connsiteX3" fmla="*/ 1382890 w 3369658"/>
                    <a:gd name="connsiteY3" fmla="*/ 1127379 h 1127698"/>
                    <a:gd name="connsiteX4" fmla="*/ 1380693 w 3369658"/>
                    <a:gd name="connsiteY4" fmla="*/ 1127379 h 1127698"/>
                    <a:gd name="connsiteX5" fmla="*/ 1379341 w 3369658"/>
                    <a:gd name="connsiteY5" fmla="*/ 1127379 h 1127698"/>
                    <a:gd name="connsiteX6" fmla="*/ 1378327 w 3369658"/>
                    <a:gd name="connsiteY6" fmla="*/ 1127379 h 1127698"/>
                    <a:gd name="connsiteX7" fmla="*/ 1373426 w 3369658"/>
                    <a:gd name="connsiteY7" fmla="*/ 1126872 h 1127698"/>
                    <a:gd name="connsiteX8" fmla="*/ 1372412 w 3369658"/>
                    <a:gd name="connsiteY8" fmla="*/ 1126872 h 1127698"/>
                    <a:gd name="connsiteX9" fmla="*/ 1371060 w 3369658"/>
                    <a:gd name="connsiteY9" fmla="*/ 1126872 h 1127698"/>
                    <a:gd name="connsiteX10" fmla="*/ 1369031 w 3369658"/>
                    <a:gd name="connsiteY10" fmla="*/ 1126872 h 1127698"/>
                    <a:gd name="connsiteX11" fmla="*/ 1363792 w 3369658"/>
                    <a:gd name="connsiteY11" fmla="*/ 1125943 h 1127698"/>
                    <a:gd name="connsiteX12" fmla="*/ 1362778 w 3369658"/>
                    <a:gd name="connsiteY12" fmla="*/ 1125943 h 1127698"/>
                    <a:gd name="connsiteX13" fmla="*/ 1361342 w 3369658"/>
                    <a:gd name="connsiteY13" fmla="*/ 1125943 h 1127698"/>
                    <a:gd name="connsiteX14" fmla="*/ 1359652 w 3369658"/>
                    <a:gd name="connsiteY14" fmla="*/ 1125943 h 1127698"/>
                    <a:gd name="connsiteX15" fmla="*/ 1353568 w 3369658"/>
                    <a:gd name="connsiteY15" fmla="*/ 1124422 h 1127698"/>
                    <a:gd name="connsiteX16" fmla="*/ 1352469 w 3369658"/>
                    <a:gd name="connsiteY16" fmla="*/ 1124422 h 1127698"/>
                    <a:gd name="connsiteX17" fmla="*/ 1351033 w 3369658"/>
                    <a:gd name="connsiteY17" fmla="*/ 1124422 h 1127698"/>
                    <a:gd name="connsiteX18" fmla="*/ 1350441 w 3369658"/>
                    <a:gd name="connsiteY18" fmla="*/ 1124422 h 1127698"/>
                    <a:gd name="connsiteX19" fmla="*/ 1339540 w 3369658"/>
                    <a:gd name="connsiteY19" fmla="*/ 1120704 h 1127698"/>
                    <a:gd name="connsiteX20" fmla="*/ 1339033 w 3369658"/>
                    <a:gd name="connsiteY20" fmla="*/ 1120704 h 1127698"/>
                    <a:gd name="connsiteX21" fmla="*/ 1335399 w 3369658"/>
                    <a:gd name="connsiteY21" fmla="*/ 1119098 h 1127698"/>
                    <a:gd name="connsiteX22" fmla="*/ 1333540 w 3369658"/>
                    <a:gd name="connsiteY22" fmla="*/ 1118337 h 1127698"/>
                    <a:gd name="connsiteX23" fmla="*/ 1331935 w 3369658"/>
                    <a:gd name="connsiteY23" fmla="*/ 1117661 h 1127698"/>
                    <a:gd name="connsiteX24" fmla="*/ 1324667 w 3369658"/>
                    <a:gd name="connsiteY24" fmla="*/ 1113859 h 1127698"/>
                    <a:gd name="connsiteX25" fmla="*/ -684 w 3369658"/>
                    <a:gd name="connsiteY25" fmla="*/ 347581 h 1127698"/>
                    <a:gd name="connsiteX26" fmla="*/ 1344 w 3369658"/>
                    <a:gd name="connsiteY26" fmla="*/ 343864 h 1127698"/>
                    <a:gd name="connsiteX27" fmla="*/ 1326949 w 3369658"/>
                    <a:gd name="connsiteY27" fmla="*/ 1107098 h 1127698"/>
                    <a:gd name="connsiteX28" fmla="*/ 1333963 w 3369658"/>
                    <a:gd name="connsiteY28" fmla="*/ 1110732 h 1127698"/>
                    <a:gd name="connsiteX29" fmla="*/ 1335399 w 3369658"/>
                    <a:gd name="connsiteY29" fmla="*/ 1111408 h 1127698"/>
                    <a:gd name="connsiteX30" fmla="*/ 1337259 w 3369658"/>
                    <a:gd name="connsiteY30" fmla="*/ 1112253 h 1127698"/>
                    <a:gd name="connsiteX31" fmla="*/ 1340723 w 3369658"/>
                    <a:gd name="connsiteY31" fmla="*/ 1113690 h 1127698"/>
                    <a:gd name="connsiteX32" fmla="*/ 1340723 w 3369658"/>
                    <a:gd name="connsiteY32" fmla="*/ 1115887 h 1127698"/>
                    <a:gd name="connsiteX33" fmla="*/ 1341484 w 3369658"/>
                    <a:gd name="connsiteY33" fmla="*/ 1113859 h 1127698"/>
                    <a:gd name="connsiteX34" fmla="*/ 1351793 w 3369658"/>
                    <a:gd name="connsiteY34" fmla="*/ 1117323 h 1127698"/>
                    <a:gd name="connsiteX35" fmla="*/ 1352300 w 3369658"/>
                    <a:gd name="connsiteY35" fmla="*/ 1117323 h 1127698"/>
                    <a:gd name="connsiteX36" fmla="*/ 1353821 w 3369658"/>
                    <a:gd name="connsiteY36" fmla="*/ 1117323 h 1127698"/>
                    <a:gd name="connsiteX37" fmla="*/ 1355089 w 3369658"/>
                    <a:gd name="connsiteY37" fmla="*/ 1117323 h 1127698"/>
                    <a:gd name="connsiteX38" fmla="*/ 1361004 w 3369658"/>
                    <a:gd name="connsiteY38" fmla="*/ 1118760 h 1127698"/>
                    <a:gd name="connsiteX39" fmla="*/ 1362610 w 3369658"/>
                    <a:gd name="connsiteY39" fmla="*/ 1118760 h 1127698"/>
                    <a:gd name="connsiteX40" fmla="*/ 1363877 w 3369658"/>
                    <a:gd name="connsiteY40" fmla="*/ 1118760 h 1127698"/>
                    <a:gd name="connsiteX41" fmla="*/ 1364975 w 3369658"/>
                    <a:gd name="connsiteY41" fmla="*/ 1118760 h 1127698"/>
                    <a:gd name="connsiteX42" fmla="*/ 1370046 w 3369658"/>
                    <a:gd name="connsiteY42" fmla="*/ 1119605 h 1127698"/>
                    <a:gd name="connsiteX43" fmla="*/ 1374355 w 3369658"/>
                    <a:gd name="connsiteY43" fmla="*/ 1120197 h 1127698"/>
                    <a:gd name="connsiteX44" fmla="*/ 1379172 w 3369658"/>
                    <a:gd name="connsiteY44" fmla="*/ 1120788 h 1127698"/>
                    <a:gd name="connsiteX45" fmla="*/ 1383566 w 3369658"/>
                    <a:gd name="connsiteY45" fmla="*/ 1120788 h 1127698"/>
                    <a:gd name="connsiteX46" fmla="*/ 1388468 w 3369658"/>
                    <a:gd name="connsiteY46" fmla="*/ 1120788 h 1127698"/>
                    <a:gd name="connsiteX47" fmla="*/ 1391932 w 3369658"/>
                    <a:gd name="connsiteY47" fmla="*/ 1120788 h 1127698"/>
                    <a:gd name="connsiteX48" fmla="*/ 1402326 w 3369658"/>
                    <a:gd name="connsiteY48" fmla="*/ 1120788 h 1127698"/>
                    <a:gd name="connsiteX49" fmla="*/ 1408748 w 3369658"/>
                    <a:gd name="connsiteY49" fmla="*/ 1120788 h 1127698"/>
                    <a:gd name="connsiteX50" fmla="*/ 1411368 w 3369658"/>
                    <a:gd name="connsiteY50" fmla="*/ 1120788 h 1127698"/>
                    <a:gd name="connsiteX51" fmla="*/ 1412382 w 3369658"/>
                    <a:gd name="connsiteY51" fmla="*/ 1122732 h 1127698"/>
                    <a:gd name="connsiteX52" fmla="*/ 1412382 w 3369658"/>
                    <a:gd name="connsiteY52" fmla="*/ 1120619 h 1127698"/>
                    <a:gd name="connsiteX53" fmla="*/ 1423283 w 3369658"/>
                    <a:gd name="connsiteY53" fmla="*/ 1119183 h 1127698"/>
                    <a:gd name="connsiteX54" fmla="*/ 1423790 w 3369658"/>
                    <a:gd name="connsiteY54" fmla="*/ 1119183 h 1127698"/>
                    <a:gd name="connsiteX55" fmla="*/ 1425480 w 3369658"/>
                    <a:gd name="connsiteY55" fmla="*/ 1118760 h 1127698"/>
                    <a:gd name="connsiteX56" fmla="*/ 1427424 w 3369658"/>
                    <a:gd name="connsiteY56" fmla="*/ 1118760 h 1127698"/>
                    <a:gd name="connsiteX57" fmla="*/ 1432156 w 3369658"/>
                    <a:gd name="connsiteY57" fmla="*/ 1117746 h 1127698"/>
                    <a:gd name="connsiteX58" fmla="*/ 1434775 w 3369658"/>
                    <a:gd name="connsiteY58" fmla="*/ 1117070 h 1127698"/>
                    <a:gd name="connsiteX59" fmla="*/ 1436803 w 3369658"/>
                    <a:gd name="connsiteY59" fmla="*/ 1116563 h 1127698"/>
                    <a:gd name="connsiteX60" fmla="*/ 1440859 w 3369658"/>
                    <a:gd name="connsiteY60" fmla="*/ 1115380 h 1127698"/>
                    <a:gd name="connsiteX61" fmla="*/ 1441451 w 3369658"/>
                    <a:gd name="connsiteY61" fmla="*/ 1115380 h 1127698"/>
                    <a:gd name="connsiteX62" fmla="*/ 1442719 w 3369658"/>
                    <a:gd name="connsiteY62" fmla="*/ 1114958 h 1127698"/>
                    <a:gd name="connsiteX63" fmla="*/ 1443648 w 3369658"/>
                    <a:gd name="connsiteY63" fmla="*/ 1114958 h 1127698"/>
                    <a:gd name="connsiteX64" fmla="*/ 1451169 w 3369658"/>
                    <a:gd name="connsiteY64" fmla="*/ 1112084 h 1127698"/>
                    <a:gd name="connsiteX65" fmla="*/ 1452014 w 3369658"/>
                    <a:gd name="connsiteY65" fmla="*/ 1112084 h 1127698"/>
                    <a:gd name="connsiteX66" fmla="*/ 1453873 w 3369658"/>
                    <a:gd name="connsiteY66" fmla="*/ 1111239 h 1127698"/>
                    <a:gd name="connsiteX67" fmla="*/ 1462830 w 3369658"/>
                    <a:gd name="connsiteY67" fmla="*/ 1106676 h 1127698"/>
                    <a:gd name="connsiteX68" fmla="*/ 3366861 w 3369658"/>
                    <a:gd name="connsiteY68" fmla="*/ -319 h 1127698"/>
                    <a:gd name="connsiteX69" fmla="*/ 3368974 w 3369658"/>
                    <a:gd name="connsiteY69" fmla="*/ 3399 h 1127698"/>
                    <a:gd name="connsiteX70" fmla="*/ 1464605 w 3369658"/>
                    <a:gd name="connsiteY70" fmla="*/ 1110479 h 1127698"/>
                    <a:gd name="connsiteX71" fmla="*/ 1455225 w 3369658"/>
                    <a:gd name="connsiteY71" fmla="*/ 1115211 h 1127698"/>
                    <a:gd name="connsiteX72" fmla="*/ 1453197 w 3369658"/>
                    <a:gd name="connsiteY72" fmla="*/ 1116056 h 1127698"/>
                    <a:gd name="connsiteX73" fmla="*/ 1452352 w 3369658"/>
                    <a:gd name="connsiteY73" fmla="*/ 1116056 h 1127698"/>
                    <a:gd name="connsiteX74" fmla="*/ 1444577 w 3369658"/>
                    <a:gd name="connsiteY74" fmla="*/ 1119014 h 1127698"/>
                    <a:gd name="connsiteX75" fmla="*/ 1443902 w 3369658"/>
                    <a:gd name="connsiteY75" fmla="*/ 1119014 h 1127698"/>
                    <a:gd name="connsiteX76" fmla="*/ 1442803 w 3369658"/>
                    <a:gd name="connsiteY76" fmla="*/ 1119014 h 1127698"/>
                    <a:gd name="connsiteX77" fmla="*/ 1442127 w 3369658"/>
                    <a:gd name="connsiteY77" fmla="*/ 1119014 h 1127698"/>
                    <a:gd name="connsiteX78" fmla="*/ 1437479 w 3369658"/>
                    <a:gd name="connsiteY78" fmla="*/ 1120365 h 1127698"/>
                    <a:gd name="connsiteX79" fmla="*/ 1435536 w 3369658"/>
                    <a:gd name="connsiteY79" fmla="*/ 1120872 h 1127698"/>
                    <a:gd name="connsiteX80" fmla="*/ 1432747 w 3369658"/>
                    <a:gd name="connsiteY80" fmla="*/ 1121633 h 1127698"/>
                    <a:gd name="connsiteX81" fmla="*/ 1427846 w 3369658"/>
                    <a:gd name="connsiteY81" fmla="*/ 1122647 h 1127698"/>
                    <a:gd name="connsiteX82" fmla="*/ 1425987 w 3369658"/>
                    <a:gd name="connsiteY82" fmla="*/ 1122647 h 1127698"/>
                    <a:gd name="connsiteX83" fmla="*/ 1424128 w 3369658"/>
                    <a:gd name="connsiteY83" fmla="*/ 1123070 h 1127698"/>
                    <a:gd name="connsiteX84" fmla="*/ 1423536 w 3369658"/>
                    <a:gd name="connsiteY84" fmla="*/ 1123070 h 1127698"/>
                    <a:gd name="connsiteX85" fmla="*/ 1412382 w 3369658"/>
                    <a:gd name="connsiteY85" fmla="*/ 1124591 h 1127698"/>
                    <a:gd name="connsiteX86" fmla="*/ 1411537 w 3369658"/>
                    <a:gd name="connsiteY86" fmla="*/ 1124591 h 1127698"/>
                    <a:gd name="connsiteX87" fmla="*/ 1408833 w 3369658"/>
                    <a:gd name="connsiteY87" fmla="*/ 1124591 h 1127698"/>
                    <a:gd name="connsiteX88" fmla="*/ 1402242 w 3369658"/>
                    <a:gd name="connsiteY88" fmla="*/ 1124591 h 1127698"/>
                    <a:gd name="connsiteX89" fmla="*/ 1394382 w 3369658"/>
                    <a:gd name="connsiteY89" fmla="*/ 1124591 h 1127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369658" h="1127698">
                      <a:moveTo>
                        <a:pt x="1394382" y="1127379"/>
                      </a:moveTo>
                      <a:lnTo>
                        <a:pt x="1390411" y="1127379"/>
                      </a:lnTo>
                      <a:lnTo>
                        <a:pt x="1387876" y="1127379"/>
                      </a:lnTo>
                      <a:lnTo>
                        <a:pt x="1382890" y="1127379"/>
                      </a:lnTo>
                      <a:lnTo>
                        <a:pt x="1380693" y="1127379"/>
                      </a:lnTo>
                      <a:lnTo>
                        <a:pt x="1379341" y="1127379"/>
                      </a:lnTo>
                      <a:lnTo>
                        <a:pt x="1378327" y="1127379"/>
                      </a:lnTo>
                      <a:lnTo>
                        <a:pt x="1373426" y="1126872"/>
                      </a:lnTo>
                      <a:lnTo>
                        <a:pt x="1372412" y="1126872"/>
                      </a:lnTo>
                      <a:lnTo>
                        <a:pt x="1371060" y="1126872"/>
                      </a:lnTo>
                      <a:lnTo>
                        <a:pt x="1369031" y="1126872"/>
                      </a:lnTo>
                      <a:lnTo>
                        <a:pt x="1363792" y="1125943"/>
                      </a:lnTo>
                      <a:lnTo>
                        <a:pt x="1362778" y="1125943"/>
                      </a:lnTo>
                      <a:lnTo>
                        <a:pt x="1361342" y="1125943"/>
                      </a:lnTo>
                      <a:lnTo>
                        <a:pt x="1359652" y="1125943"/>
                      </a:lnTo>
                      <a:lnTo>
                        <a:pt x="1353568" y="1124422"/>
                      </a:lnTo>
                      <a:lnTo>
                        <a:pt x="1352469" y="1124422"/>
                      </a:lnTo>
                      <a:lnTo>
                        <a:pt x="1351033" y="1124422"/>
                      </a:lnTo>
                      <a:lnTo>
                        <a:pt x="1350441" y="1124422"/>
                      </a:lnTo>
                      <a:cubicBezTo>
                        <a:pt x="1346300" y="1123154"/>
                        <a:pt x="1342836" y="1121971"/>
                        <a:pt x="1339540" y="1120704"/>
                      </a:cubicBezTo>
                      <a:lnTo>
                        <a:pt x="1339033" y="1120704"/>
                      </a:lnTo>
                      <a:lnTo>
                        <a:pt x="1335399" y="1119098"/>
                      </a:lnTo>
                      <a:lnTo>
                        <a:pt x="1333540" y="1118337"/>
                      </a:lnTo>
                      <a:lnTo>
                        <a:pt x="1331935" y="1117661"/>
                      </a:lnTo>
                      <a:cubicBezTo>
                        <a:pt x="1329484" y="1116394"/>
                        <a:pt x="1327033" y="1115211"/>
                        <a:pt x="1324667" y="1113859"/>
                      </a:cubicBezTo>
                      <a:lnTo>
                        <a:pt x="-684" y="347581"/>
                      </a:lnTo>
                      <a:lnTo>
                        <a:pt x="1344" y="343864"/>
                      </a:lnTo>
                      <a:lnTo>
                        <a:pt x="1326949" y="1107098"/>
                      </a:lnTo>
                      <a:cubicBezTo>
                        <a:pt x="1329214" y="1108442"/>
                        <a:pt x="1331554" y="1109659"/>
                        <a:pt x="1333963" y="1110732"/>
                      </a:cubicBezTo>
                      <a:lnTo>
                        <a:pt x="1335399" y="1111408"/>
                      </a:lnTo>
                      <a:lnTo>
                        <a:pt x="1337259" y="1112253"/>
                      </a:lnTo>
                      <a:lnTo>
                        <a:pt x="1340723" y="1113690"/>
                      </a:lnTo>
                      <a:lnTo>
                        <a:pt x="1340723" y="1115887"/>
                      </a:lnTo>
                      <a:lnTo>
                        <a:pt x="1341484" y="1113859"/>
                      </a:lnTo>
                      <a:cubicBezTo>
                        <a:pt x="1344855" y="1115202"/>
                        <a:pt x="1348294" y="1116360"/>
                        <a:pt x="1351793" y="1117323"/>
                      </a:cubicBezTo>
                      <a:lnTo>
                        <a:pt x="1352300" y="1117323"/>
                      </a:lnTo>
                      <a:lnTo>
                        <a:pt x="1353821" y="1117323"/>
                      </a:lnTo>
                      <a:lnTo>
                        <a:pt x="1355089" y="1117323"/>
                      </a:lnTo>
                      <a:lnTo>
                        <a:pt x="1361004" y="1118760"/>
                      </a:lnTo>
                      <a:lnTo>
                        <a:pt x="1362610" y="1118760"/>
                      </a:lnTo>
                      <a:lnTo>
                        <a:pt x="1363877" y="1118760"/>
                      </a:lnTo>
                      <a:lnTo>
                        <a:pt x="1364975" y="1118760"/>
                      </a:lnTo>
                      <a:lnTo>
                        <a:pt x="1370046" y="1119605"/>
                      </a:lnTo>
                      <a:lnTo>
                        <a:pt x="1374355" y="1120197"/>
                      </a:lnTo>
                      <a:lnTo>
                        <a:pt x="1379172" y="1120788"/>
                      </a:lnTo>
                      <a:lnTo>
                        <a:pt x="1383566" y="1120788"/>
                      </a:lnTo>
                      <a:lnTo>
                        <a:pt x="1388468" y="1120788"/>
                      </a:lnTo>
                      <a:lnTo>
                        <a:pt x="1391932" y="1120788"/>
                      </a:lnTo>
                      <a:lnTo>
                        <a:pt x="1402326" y="1120788"/>
                      </a:lnTo>
                      <a:lnTo>
                        <a:pt x="1408748" y="1120788"/>
                      </a:lnTo>
                      <a:lnTo>
                        <a:pt x="1411368" y="1120788"/>
                      </a:lnTo>
                      <a:lnTo>
                        <a:pt x="1412382" y="1122732"/>
                      </a:lnTo>
                      <a:lnTo>
                        <a:pt x="1412382" y="1120619"/>
                      </a:lnTo>
                      <a:cubicBezTo>
                        <a:pt x="1416184" y="1120619"/>
                        <a:pt x="1419818" y="1119774"/>
                        <a:pt x="1423283" y="1119183"/>
                      </a:cubicBezTo>
                      <a:lnTo>
                        <a:pt x="1423790" y="1119183"/>
                      </a:lnTo>
                      <a:lnTo>
                        <a:pt x="1425480" y="1118760"/>
                      </a:lnTo>
                      <a:lnTo>
                        <a:pt x="1427424" y="1118760"/>
                      </a:lnTo>
                      <a:cubicBezTo>
                        <a:pt x="1429020" y="1118515"/>
                        <a:pt x="1430601" y="1118177"/>
                        <a:pt x="1432156" y="1117746"/>
                      </a:cubicBezTo>
                      <a:lnTo>
                        <a:pt x="1434775" y="1117070"/>
                      </a:lnTo>
                      <a:lnTo>
                        <a:pt x="1436803" y="1116563"/>
                      </a:lnTo>
                      <a:lnTo>
                        <a:pt x="1440859" y="1115380"/>
                      </a:lnTo>
                      <a:lnTo>
                        <a:pt x="1441451" y="1115380"/>
                      </a:lnTo>
                      <a:lnTo>
                        <a:pt x="1442719" y="1114958"/>
                      </a:lnTo>
                      <a:lnTo>
                        <a:pt x="1443648" y="1114958"/>
                      </a:lnTo>
                      <a:lnTo>
                        <a:pt x="1451169" y="1112084"/>
                      </a:lnTo>
                      <a:lnTo>
                        <a:pt x="1452014" y="1112084"/>
                      </a:lnTo>
                      <a:lnTo>
                        <a:pt x="1453873" y="1111239"/>
                      </a:lnTo>
                      <a:cubicBezTo>
                        <a:pt x="1456949" y="1109912"/>
                        <a:pt x="1459957" y="1108383"/>
                        <a:pt x="1462830" y="1106676"/>
                      </a:cubicBezTo>
                      <a:lnTo>
                        <a:pt x="3366861" y="-319"/>
                      </a:lnTo>
                      <a:lnTo>
                        <a:pt x="3368974" y="3399"/>
                      </a:lnTo>
                      <a:lnTo>
                        <a:pt x="1464605" y="1110479"/>
                      </a:lnTo>
                      <a:cubicBezTo>
                        <a:pt x="1461901" y="1112000"/>
                        <a:pt x="1458943" y="1113521"/>
                        <a:pt x="1455225" y="1115211"/>
                      </a:cubicBezTo>
                      <a:lnTo>
                        <a:pt x="1453197" y="1116056"/>
                      </a:lnTo>
                      <a:lnTo>
                        <a:pt x="1452352" y="1116056"/>
                      </a:lnTo>
                      <a:cubicBezTo>
                        <a:pt x="1449817" y="1117154"/>
                        <a:pt x="1447197" y="1118084"/>
                        <a:pt x="1444577" y="1119014"/>
                      </a:cubicBezTo>
                      <a:lnTo>
                        <a:pt x="1443902" y="1119014"/>
                      </a:lnTo>
                      <a:lnTo>
                        <a:pt x="1442803" y="1119014"/>
                      </a:lnTo>
                      <a:lnTo>
                        <a:pt x="1442127" y="1119014"/>
                      </a:lnTo>
                      <a:lnTo>
                        <a:pt x="1437479" y="1120365"/>
                      </a:lnTo>
                      <a:lnTo>
                        <a:pt x="1435536" y="1120872"/>
                      </a:lnTo>
                      <a:lnTo>
                        <a:pt x="1432747" y="1121633"/>
                      </a:lnTo>
                      <a:cubicBezTo>
                        <a:pt x="1431142" y="1121633"/>
                        <a:pt x="1429536" y="1122309"/>
                        <a:pt x="1427846" y="1122647"/>
                      </a:cubicBezTo>
                      <a:lnTo>
                        <a:pt x="1425987" y="1122647"/>
                      </a:lnTo>
                      <a:lnTo>
                        <a:pt x="1424128" y="1123070"/>
                      </a:lnTo>
                      <a:lnTo>
                        <a:pt x="1423536" y="1123070"/>
                      </a:lnTo>
                      <a:cubicBezTo>
                        <a:pt x="1419987" y="1123636"/>
                        <a:pt x="1416269" y="1124143"/>
                        <a:pt x="1412382" y="1124591"/>
                      </a:cubicBezTo>
                      <a:lnTo>
                        <a:pt x="1411537" y="1124591"/>
                      </a:lnTo>
                      <a:lnTo>
                        <a:pt x="1408833" y="1124591"/>
                      </a:lnTo>
                      <a:lnTo>
                        <a:pt x="1402242" y="1124591"/>
                      </a:lnTo>
                      <a:lnTo>
                        <a:pt x="1394382" y="1124591"/>
                      </a:lnTo>
                      <a:close/>
                    </a:path>
                  </a:pathLst>
                </a:custGeom>
                <a:solidFill>
                  <a:srgbClr val="5EB5F9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32" name="">
                  <a:extLst>
                    <a:ext uri="{FF2B5EF4-FFF2-40B4-BE49-F238E27FC236}">
                      <a16:creationId xmlns:a16="http://schemas.microsoft.com/office/drawing/2014/main" id="{9B3261CA-C301-41FB-8BF6-C667B70BE00B}"/>
                    </a:ext>
                  </a:extLst>
                </p:cNvPr>
                <p:cNvSpPr/>
                <p:nvPr/>
              </p:nvSpPr>
              <p:spPr>
                <a:xfrm>
                  <a:off x="4745113" y="3775886"/>
                  <a:ext cx="3369658" cy="1127698"/>
                </a:xfrm>
                <a:custGeom>
                  <a:avLst/>
                  <a:gdLst>
                    <a:gd name="connsiteX0" fmla="*/ 1394382 w 3369658"/>
                    <a:gd name="connsiteY0" fmla="*/ 1127379 h 1127698"/>
                    <a:gd name="connsiteX1" fmla="*/ 1390411 w 3369658"/>
                    <a:gd name="connsiteY1" fmla="*/ 1127379 h 1127698"/>
                    <a:gd name="connsiteX2" fmla="*/ 1387876 w 3369658"/>
                    <a:gd name="connsiteY2" fmla="*/ 1127379 h 1127698"/>
                    <a:gd name="connsiteX3" fmla="*/ 1382890 w 3369658"/>
                    <a:gd name="connsiteY3" fmla="*/ 1127379 h 1127698"/>
                    <a:gd name="connsiteX4" fmla="*/ 1380693 w 3369658"/>
                    <a:gd name="connsiteY4" fmla="*/ 1127379 h 1127698"/>
                    <a:gd name="connsiteX5" fmla="*/ 1379341 w 3369658"/>
                    <a:gd name="connsiteY5" fmla="*/ 1127379 h 1127698"/>
                    <a:gd name="connsiteX6" fmla="*/ 1378327 w 3369658"/>
                    <a:gd name="connsiteY6" fmla="*/ 1127379 h 1127698"/>
                    <a:gd name="connsiteX7" fmla="*/ 1373426 w 3369658"/>
                    <a:gd name="connsiteY7" fmla="*/ 1126872 h 1127698"/>
                    <a:gd name="connsiteX8" fmla="*/ 1372412 w 3369658"/>
                    <a:gd name="connsiteY8" fmla="*/ 1126872 h 1127698"/>
                    <a:gd name="connsiteX9" fmla="*/ 1371060 w 3369658"/>
                    <a:gd name="connsiteY9" fmla="*/ 1126872 h 1127698"/>
                    <a:gd name="connsiteX10" fmla="*/ 1369031 w 3369658"/>
                    <a:gd name="connsiteY10" fmla="*/ 1126872 h 1127698"/>
                    <a:gd name="connsiteX11" fmla="*/ 1363792 w 3369658"/>
                    <a:gd name="connsiteY11" fmla="*/ 1125943 h 1127698"/>
                    <a:gd name="connsiteX12" fmla="*/ 1362778 w 3369658"/>
                    <a:gd name="connsiteY12" fmla="*/ 1125943 h 1127698"/>
                    <a:gd name="connsiteX13" fmla="*/ 1361342 w 3369658"/>
                    <a:gd name="connsiteY13" fmla="*/ 1125943 h 1127698"/>
                    <a:gd name="connsiteX14" fmla="*/ 1359652 w 3369658"/>
                    <a:gd name="connsiteY14" fmla="*/ 1125943 h 1127698"/>
                    <a:gd name="connsiteX15" fmla="*/ 1353568 w 3369658"/>
                    <a:gd name="connsiteY15" fmla="*/ 1124422 h 1127698"/>
                    <a:gd name="connsiteX16" fmla="*/ 1352469 w 3369658"/>
                    <a:gd name="connsiteY16" fmla="*/ 1124422 h 1127698"/>
                    <a:gd name="connsiteX17" fmla="*/ 1351033 w 3369658"/>
                    <a:gd name="connsiteY17" fmla="*/ 1124422 h 1127698"/>
                    <a:gd name="connsiteX18" fmla="*/ 1350441 w 3369658"/>
                    <a:gd name="connsiteY18" fmla="*/ 1124422 h 1127698"/>
                    <a:gd name="connsiteX19" fmla="*/ 1339540 w 3369658"/>
                    <a:gd name="connsiteY19" fmla="*/ 1120704 h 1127698"/>
                    <a:gd name="connsiteX20" fmla="*/ 1339033 w 3369658"/>
                    <a:gd name="connsiteY20" fmla="*/ 1120704 h 1127698"/>
                    <a:gd name="connsiteX21" fmla="*/ 1335399 w 3369658"/>
                    <a:gd name="connsiteY21" fmla="*/ 1119098 h 1127698"/>
                    <a:gd name="connsiteX22" fmla="*/ 1333540 w 3369658"/>
                    <a:gd name="connsiteY22" fmla="*/ 1118337 h 1127698"/>
                    <a:gd name="connsiteX23" fmla="*/ 1331935 w 3369658"/>
                    <a:gd name="connsiteY23" fmla="*/ 1117661 h 1127698"/>
                    <a:gd name="connsiteX24" fmla="*/ 1324667 w 3369658"/>
                    <a:gd name="connsiteY24" fmla="*/ 1113859 h 1127698"/>
                    <a:gd name="connsiteX25" fmla="*/ -684 w 3369658"/>
                    <a:gd name="connsiteY25" fmla="*/ 347581 h 1127698"/>
                    <a:gd name="connsiteX26" fmla="*/ 1344 w 3369658"/>
                    <a:gd name="connsiteY26" fmla="*/ 343864 h 1127698"/>
                    <a:gd name="connsiteX27" fmla="*/ 1326949 w 3369658"/>
                    <a:gd name="connsiteY27" fmla="*/ 1107098 h 1127698"/>
                    <a:gd name="connsiteX28" fmla="*/ 1333963 w 3369658"/>
                    <a:gd name="connsiteY28" fmla="*/ 1110732 h 1127698"/>
                    <a:gd name="connsiteX29" fmla="*/ 1335399 w 3369658"/>
                    <a:gd name="connsiteY29" fmla="*/ 1111408 h 1127698"/>
                    <a:gd name="connsiteX30" fmla="*/ 1337259 w 3369658"/>
                    <a:gd name="connsiteY30" fmla="*/ 1112253 h 1127698"/>
                    <a:gd name="connsiteX31" fmla="*/ 1340723 w 3369658"/>
                    <a:gd name="connsiteY31" fmla="*/ 1113690 h 1127698"/>
                    <a:gd name="connsiteX32" fmla="*/ 1340723 w 3369658"/>
                    <a:gd name="connsiteY32" fmla="*/ 1115887 h 1127698"/>
                    <a:gd name="connsiteX33" fmla="*/ 1341484 w 3369658"/>
                    <a:gd name="connsiteY33" fmla="*/ 1113859 h 1127698"/>
                    <a:gd name="connsiteX34" fmla="*/ 1351793 w 3369658"/>
                    <a:gd name="connsiteY34" fmla="*/ 1117323 h 1127698"/>
                    <a:gd name="connsiteX35" fmla="*/ 1352300 w 3369658"/>
                    <a:gd name="connsiteY35" fmla="*/ 1117323 h 1127698"/>
                    <a:gd name="connsiteX36" fmla="*/ 1353821 w 3369658"/>
                    <a:gd name="connsiteY36" fmla="*/ 1117323 h 1127698"/>
                    <a:gd name="connsiteX37" fmla="*/ 1355089 w 3369658"/>
                    <a:gd name="connsiteY37" fmla="*/ 1117323 h 1127698"/>
                    <a:gd name="connsiteX38" fmla="*/ 1361004 w 3369658"/>
                    <a:gd name="connsiteY38" fmla="*/ 1118760 h 1127698"/>
                    <a:gd name="connsiteX39" fmla="*/ 1362610 w 3369658"/>
                    <a:gd name="connsiteY39" fmla="*/ 1118760 h 1127698"/>
                    <a:gd name="connsiteX40" fmla="*/ 1363877 w 3369658"/>
                    <a:gd name="connsiteY40" fmla="*/ 1118760 h 1127698"/>
                    <a:gd name="connsiteX41" fmla="*/ 1364975 w 3369658"/>
                    <a:gd name="connsiteY41" fmla="*/ 1118760 h 1127698"/>
                    <a:gd name="connsiteX42" fmla="*/ 1370046 w 3369658"/>
                    <a:gd name="connsiteY42" fmla="*/ 1119605 h 1127698"/>
                    <a:gd name="connsiteX43" fmla="*/ 1374355 w 3369658"/>
                    <a:gd name="connsiteY43" fmla="*/ 1120197 h 1127698"/>
                    <a:gd name="connsiteX44" fmla="*/ 1379172 w 3369658"/>
                    <a:gd name="connsiteY44" fmla="*/ 1120788 h 1127698"/>
                    <a:gd name="connsiteX45" fmla="*/ 1383566 w 3369658"/>
                    <a:gd name="connsiteY45" fmla="*/ 1120788 h 1127698"/>
                    <a:gd name="connsiteX46" fmla="*/ 1388468 w 3369658"/>
                    <a:gd name="connsiteY46" fmla="*/ 1120788 h 1127698"/>
                    <a:gd name="connsiteX47" fmla="*/ 1391932 w 3369658"/>
                    <a:gd name="connsiteY47" fmla="*/ 1120788 h 1127698"/>
                    <a:gd name="connsiteX48" fmla="*/ 1402326 w 3369658"/>
                    <a:gd name="connsiteY48" fmla="*/ 1120788 h 1127698"/>
                    <a:gd name="connsiteX49" fmla="*/ 1408748 w 3369658"/>
                    <a:gd name="connsiteY49" fmla="*/ 1120788 h 1127698"/>
                    <a:gd name="connsiteX50" fmla="*/ 1411368 w 3369658"/>
                    <a:gd name="connsiteY50" fmla="*/ 1120788 h 1127698"/>
                    <a:gd name="connsiteX51" fmla="*/ 1412382 w 3369658"/>
                    <a:gd name="connsiteY51" fmla="*/ 1122732 h 1127698"/>
                    <a:gd name="connsiteX52" fmla="*/ 1412382 w 3369658"/>
                    <a:gd name="connsiteY52" fmla="*/ 1120619 h 1127698"/>
                    <a:gd name="connsiteX53" fmla="*/ 1423283 w 3369658"/>
                    <a:gd name="connsiteY53" fmla="*/ 1119183 h 1127698"/>
                    <a:gd name="connsiteX54" fmla="*/ 1423790 w 3369658"/>
                    <a:gd name="connsiteY54" fmla="*/ 1119183 h 1127698"/>
                    <a:gd name="connsiteX55" fmla="*/ 1425480 w 3369658"/>
                    <a:gd name="connsiteY55" fmla="*/ 1118760 h 1127698"/>
                    <a:gd name="connsiteX56" fmla="*/ 1427424 w 3369658"/>
                    <a:gd name="connsiteY56" fmla="*/ 1118760 h 1127698"/>
                    <a:gd name="connsiteX57" fmla="*/ 1432156 w 3369658"/>
                    <a:gd name="connsiteY57" fmla="*/ 1117746 h 1127698"/>
                    <a:gd name="connsiteX58" fmla="*/ 1434775 w 3369658"/>
                    <a:gd name="connsiteY58" fmla="*/ 1117070 h 1127698"/>
                    <a:gd name="connsiteX59" fmla="*/ 1436803 w 3369658"/>
                    <a:gd name="connsiteY59" fmla="*/ 1116563 h 1127698"/>
                    <a:gd name="connsiteX60" fmla="*/ 1440859 w 3369658"/>
                    <a:gd name="connsiteY60" fmla="*/ 1115380 h 1127698"/>
                    <a:gd name="connsiteX61" fmla="*/ 1441451 w 3369658"/>
                    <a:gd name="connsiteY61" fmla="*/ 1115380 h 1127698"/>
                    <a:gd name="connsiteX62" fmla="*/ 1442719 w 3369658"/>
                    <a:gd name="connsiteY62" fmla="*/ 1114958 h 1127698"/>
                    <a:gd name="connsiteX63" fmla="*/ 1443648 w 3369658"/>
                    <a:gd name="connsiteY63" fmla="*/ 1114958 h 1127698"/>
                    <a:gd name="connsiteX64" fmla="*/ 1451169 w 3369658"/>
                    <a:gd name="connsiteY64" fmla="*/ 1112084 h 1127698"/>
                    <a:gd name="connsiteX65" fmla="*/ 1452014 w 3369658"/>
                    <a:gd name="connsiteY65" fmla="*/ 1112084 h 1127698"/>
                    <a:gd name="connsiteX66" fmla="*/ 1453873 w 3369658"/>
                    <a:gd name="connsiteY66" fmla="*/ 1111239 h 1127698"/>
                    <a:gd name="connsiteX67" fmla="*/ 1462830 w 3369658"/>
                    <a:gd name="connsiteY67" fmla="*/ 1106676 h 1127698"/>
                    <a:gd name="connsiteX68" fmla="*/ 3366861 w 3369658"/>
                    <a:gd name="connsiteY68" fmla="*/ -319 h 1127698"/>
                    <a:gd name="connsiteX69" fmla="*/ 3368974 w 3369658"/>
                    <a:gd name="connsiteY69" fmla="*/ 3399 h 1127698"/>
                    <a:gd name="connsiteX70" fmla="*/ 1464605 w 3369658"/>
                    <a:gd name="connsiteY70" fmla="*/ 1110479 h 1127698"/>
                    <a:gd name="connsiteX71" fmla="*/ 1455225 w 3369658"/>
                    <a:gd name="connsiteY71" fmla="*/ 1115211 h 1127698"/>
                    <a:gd name="connsiteX72" fmla="*/ 1453197 w 3369658"/>
                    <a:gd name="connsiteY72" fmla="*/ 1116056 h 1127698"/>
                    <a:gd name="connsiteX73" fmla="*/ 1452352 w 3369658"/>
                    <a:gd name="connsiteY73" fmla="*/ 1116056 h 1127698"/>
                    <a:gd name="connsiteX74" fmla="*/ 1444577 w 3369658"/>
                    <a:gd name="connsiteY74" fmla="*/ 1119014 h 1127698"/>
                    <a:gd name="connsiteX75" fmla="*/ 1443902 w 3369658"/>
                    <a:gd name="connsiteY75" fmla="*/ 1119014 h 1127698"/>
                    <a:gd name="connsiteX76" fmla="*/ 1442803 w 3369658"/>
                    <a:gd name="connsiteY76" fmla="*/ 1119014 h 1127698"/>
                    <a:gd name="connsiteX77" fmla="*/ 1442127 w 3369658"/>
                    <a:gd name="connsiteY77" fmla="*/ 1119014 h 1127698"/>
                    <a:gd name="connsiteX78" fmla="*/ 1437479 w 3369658"/>
                    <a:gd name="connsiteY78" fmla="*/ 1120365 h 1127698"/>
                    <a:gd name="connsiteX79" fmla="*/ 1435536 w 3369658"/>
                    <a:gd name="connsiteY79" fmla="*/ 1120872 h 1127698"/>
                    <a:gd name="connsiteX80" fmla="*/ 1432747 w 3369658"/>
                    <a:gd name="connsiteY80" fmla="*/ 1121633 h 1127698"/>
                    <a:gd name="connsiteX81" fmla="*/ 1427846 w 3369658"/>
                    <a:gd name="connsiteY81" fmla="*/ 1122647 h 1127698"/>
                    <a:gd name="connsiteX82" fmla="*/ 1425987 w 3369658"/>
                    <a:gd name="connsiteY82" fmla="*/ 1122647 h 1127698"/>
                    <a:gd name="connsiteX83" fmla="*/ 1424128 w 3369658"/>
                    <a:gd name="connsiteY83" fmla="*/ 1123070 h 1127698"/>
                    <a:gd name="connsiteX84" fmla="*/ 1423536 w 3369658"/>
                    <a:gd name="connsiteY84" fmla="*/ 1123070 h 1127698"/>
                    <a:gd name="connsiteX85" fmla="*/ 1412382 w 3369658"/>
                    <a:gd name="connsiteY85" fmla="*/ 1124591 h 1127698"/>
                    <a:gd name="connsiteX86" fmla="*/ 1411537 w 3369658"/>
                    <a:gd name="connsiteY86" fmla="*/ 1124591 h 1127698"/>
                    <a:gd name="connsiteX87" fmla="*/ 1408833 w 3369658"/>
                    <a:gd name="connsiteY87" fmla="*/ 1124591 h 1127698"/>
                    <a:gd name="connsiteX88" fmla="*/ 1402242 w 3369658"/>
                    <a:gd name="connsiteY88" fmla="*/ 1124591 h 1127698"/>
                    <a:gd name="connsiteX89" fmla="*/ 1394382 w 3369658"/>
                    <a:gd name="connsiteY89" fmla="*/ 1124591 h 1127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369658" h="1127698">
                      <a:moveTo>
                        <a:pt x="1394382" y="1127379"/>
                      </a:moveTo>
                      <a:lnTo>
                        <a:pt x="1390411" y="1127379"/>
                      </a:lnTo>
                      <a:lnTo>
                        <a:pt x="1387876" y="1127379"/>
                      </a:lnTo>
                      <a:lnTo>
                        <a:pt x="1382890" y="1127379"/>
                      </a:lnTo>
                      <a:lnTo>
                        <a:pt x="1380693" y="1127379"/>
                      </a:lnTo>
                      <a:lnTo>
                        <a:pt x="1379341" y="1127379"/>
                      </a:lnTo>
                      <a:lnTo>
                        <a:pt x="1378327" y="1127379"/>
                      </a:lnTo>
                      <a:lnTo>
                        <a:pt x="1373426" y="1126872"/>
                      </a:lnTo>
                      <a:lnTo>
                        <a:pt x="1372412" y="1126872"/>
                      </a:lnTo>
                      <a:lnTo>
                        <a:pt x="1371060" y="1126872"/>
                      </a:lnTo>
                      <a:lnTo>
                        <a:pt x="1369031" y="1126872"/>
                      </a:lnTo>
                      <a:lnTo>
                        <a:pt x="1363792" y="1125943"/>
                      </a:lnTo>
                      <a:lnTo>
                        <a:pt x="1362778" y="1125943"/>
                      </a:lnTo>
                      <a:lnTo>
                        <a:pt x="1361342" y="1125943"/>
                      </a:lnTo>
                      <a:lnTo>
                        <a:pt x="1359652" y="1125943"/>
                      </a:lnTo>
                      <a:lnTo>
                        <a:pt x="1353568" y="1124422"/>
                      </a:lnTo>
                      <a:lnTo>
                        <a:pt x="1352469" y="1124422"/>
                      </a:lnTo>
                      <a:lnTo>
                        <a:pt x="1351033" y="1124422"/>
                      </a:lnTo>
                      <a:lnTo>
                        <a:pt x="1350441" y="1124422"/>
                      </a:lnTo>
                      <a:cubicBezTo>
                        <a:pt x="1346300" y="1123154"/>
                        <a:pt x="1342836" y="1121971"/>
                        <a:pt x="1339540" y="1120704"/>
                      </a:cubicBezTo>
                      <a:lnTo>
                        <a:pt x="1339033" y="1120704"/>
                      </a:lnTo>
                      <a:lnTo>
                        <a:pt x="1335399" y="1119098"/>
                      </a:lnTo>
                      <a:lnTo>
                        <a:pt x="1333540" y="1118337"/>
                      </a:lnTo>
                      <a:lnTo>
                        <a:pt x="1331935" y="1117661"/>
                      </a:lnTo>
                      <a:cubicBezTo>
                        <a:pt x="1329484" y="1116394"/>
                        <a:pt x="1327033" y="1115211"/>
                        <a:pt x="1324667" y="1113859"/>
                      </a:cubicBezTo>
                      <a:lnTo>
                        <a:pt x="-684" y="347581"/>
                      </a:lnTo>
                      <a:lnTo>
                        <a:pt x="1344" y="343864"/>
                      </a:lnTo>
                      <a:lnTo>
                        <a:pt x="1326949" y="1107098"/>
                      </a:lnTo>
                      <a:cubicBezTo>
                        <a:pt x="1329214" y="1108442"/>
                        <a:pt x="1331554" y="1109659"/>
                        <a:pt x="1333963" y="1110732"/>
                      </a:cubicBezTo>
                      <a:lnTo>
                        <a:pt x="1335399" y="1111408"/>
                      </a:lnTo>
                      <a:lnTo>
                        <a:pt x="1337259" y="1112253"/>
                      </a:lnTo>
                      <a:lnTo>
                        <a:pt x="1340723" y="1113690"/>
                      </a:lnTo>
                      <a:lnTo>
                        <a:pt x="1340723" y="1115887"/>
                      </a:lnTo>
                      <a:lnTo>
                        <a:pt x="1341484" y="1113859"/>
                      </a:lnTo>
                      <a:cubicBezTo>
                        <a:pt x="1344855" y="1115202"/>
                        <a:pt x="1348294" y="1116360"/>
                        <a:pt x="1351793" y="1117323"/>
                      </a:cubicBezTo>
                      <a:lnTo>
                        <a:pt x="1352300" y="1117323"/>
                      </a:lnTo>
                      <a:lnTo>
                        <a:pt x="1353821" y="1117323"/>
                      </a:lnTo>
                      <a:lnTo>
                        <a:pt x="1355089" y="1117323"/>
                      </a:lnTo>
                      <a:lnTo>
                        <a:pt x="1361004" y="1118760"/>
                      </a:lnTo>
                      <a:lnTo>
                        <a:pt x="1362610" y="1118760"/>
                      </a:lnTo>
                      <a:lnTo>
                        <a:pt x="1363877" y="1118760"/>
                      </a:lnTo>
                      <a:lnTo>
                        <a:pt x="1364975" y="1118760"/>
                      </a:lnTo>
                      <a:lnTo>
                        <a:pt x="1370046" y="1119605"/>
                      </a:lnTo>
                      <a:lnTo>
                        <a:pt x="1374355" y="1120197"/>
                      </a:lnTo>
                      <a:lnTo>
                        <a:pt x="1379172" y="1120788"/>
                      </a:lnTo>
                      <a:lnTo>
                        <a:pt x="1383566" y="1120788"/>
                      </a:lnTo>
                      <a:lnTo>
                        <a:pt x="1388468" y="1120788"/>
                      </a:lnTo>
                      <a:lnTo>
                        <a:pt x="1391932" y="1120788"/>
                      </a:lnTo>
                      <a:lnTo>
                        <a:pt x="1402326" y="1120788"/>
                      </a:lnTo>
                      <a:lnTo>
                        <a:pt x="1408748" y="1120788"/>
                      </a:lnTo>
                      <a:lnTo>
                        <a:pt x="1411368" y="1120788"/>
                      </a:lnTo>
                      <a:lnTo>
                        <a:pt x="1412382" y="1122732"/>
                      </a:lnTo>
                      <a:lnTo>
                        <a:pt x="1412382" y="1120619"/>
                      </a:lnTo>
                      <a:cubicBezTo>
                        <a:pt x="1416184" y="1120619"/>
                        <a:pt x="1419818" y="1119774"/>
                        <a:pt x="1423283" y="1119183"/>
                      </a:cubicBezTo>
                      <a:lnTo>
                        <a:pt x="1423790" y="1119183"/>
                      </a:lnTo>
                      <a:lnTo>
                        <a:pt x="1425480" y="1118760"/>
                      </a:lnTo>
                      <a:lnTo>
                        <a:pt x="1427424" y="1118760"/>
                      </a:lnTo>
                      <a:cubicBezTo>
                        <a:pt x="1429020" y="1118515"/>
                        <a:pt x="1430601" y="1118177"/>
                        <a:pt x="1432156" y="1117746"/>
                      </a:cubicBezTo>
                      <a:lnTo>
                        <a:pt x="1434775" y="1117070"/>
                      </a:lnTo>
                      <a:lnTo>
                        <a:pt x="1436803" y="1116563"/>
                      </a:lnTo>
                      <a:lnTo>
                        <a:pt x="1440859" y="1115380"/>
                      </a:lnTo>
                      <a:lnTo>
                        <a:pt x="1441451" y="1115380"/>
                      </a:lnTo>
                      <a:lnTo>
                        <a:pt x="1442719" y="1114958"/>
                      </a:lnTo>
                      <a:lnTo>
                        <a:pt x="1443648" y="1114958"/>
                      </a:lnTo>
                      <a:lnTo>
                        <a:pt x="1451169" y="1112084"/>
                      </a:lnTo>
                      <a:lnTo>
                        <a:pt x="1452014" y="1112084"/>
                      </a:lnTo>
                      <a:lnTo>
                        <a:pt x="1453873" y="1111239"/>
                      </a:lnTo>
                      <a:cubicBezTo>
                        <a:pt x="1456949" y="1109912"/>
                        <a:pt x="1459957" y="1108383"/>
                        <a:pt x="1462830" y="1106676"/>
                      </a:cubicBezTo>
                      <a:lnTo>
                        <a:pt x="3366861" y="-319"/>
                      </a:lnTo>
                      <a:lnTo>
                        <a:pt x="3368974" y="3399"/>
                      </a:lnTo>
                      <a:lnTo>
                        <a:pt x="1464605" y="1110479"/>
                      </a:lnTo>
                      <a:cubicBezTo>
                        <a:pt x="1461901" y="1112000"/>
                        <a:pt x="1458943" y="1113521"/>
                        <a:pt x="1455225" y="1115211"/>
                      </a:cubicBezTo>
                      <a:lnTo>
                        <a:pt x="1453197" y="1116056"/>
                      </a:lnTo>
                      <a:lnTo>
                        <a:pt x="1452352" y="1116056"/>
                      </a:lnTo>
                      <a:cubicBezTo>
                        <a:pt x="1449817" y="1117154"/>
                        <a:pt x="1447197" y="1118084"/>
                        <a:pt x="1444577" y="1119014"/>
                      </a:cubicBezTo>
                      <a:lnTo>
                        <a:pt x="1443902" y="1119014"/>
                      </a:lnTo>
                      <a:lnTo>
                        <a:pt x="1442803" y="1119014"/>
                      </a:lnTo>
                      <a:lnTo>
                        <a:pt x="1442127" y="1119014"/>
                      </a:lnTo>
                      <a:lnTo>
                        <a:pt x="1437479" y="1120365"/>
                      </a:lnTo>
                      <a:lnTo>
                        <a:pt x="1435536" y="1120872"/>
                      </a:lnTo>
                      <a:lnTo>
                        <a:pt x="1432747" y="1121633"/>
                      </a:lnTo>
                      <a:cubicBezTo>
                        <a:pt x="1431142" y="1121633"/>
                        <a:pt x="1429536" y="1122309"/>
                        <a:pt x="1427846" y="1122647"/>
                      </a:cubicBezTo>
                      <a:lnTo>
                        <a:pt x="1425987" y="1122647"/>
                      </a:lnTo>
                      <a:lnTo>
                        <a:pt x="1424128" y="1123070"/>
                      </a:lnTo>
                      <a:lnTo>
                        <a:pt x="1423536" y="1123070"/>
                      </a:lnTo>
                      <a:cubicBezTo>
                        <a:pt x="1419987" y="1123636"/>
                        <a:pt x="1416269" y="1124143"/>
                        <a:pt x="1412382" y="1124591"/>
                      </a:cubicBezTo>
                      <a:lnTo>
                        <a:pt x="1411537" y="1124591"/>
                      </a:lnTo>
                      <a:lnTo>
                        <a:pt x="1408833" y="1124591"/>
                      </a:lnTo>
                      <a:lnTo>
                        <a:pt x="1402242" y="1124591"/>
                      </a:lnTo>
                      <a:lnTo>
                        <a:pt x="1394382" y="1124591"/>
                      </a:lnTo>
                      <a:close/>
                    </a:path>
                  </a:pathLst>
                </a:custGeom>
                <a:solidFill>
                  <a:srgbClr val="5EB5F9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33" name="">
                  <a:extLst>
                    <a:ext uri="{FF2B5EF4-FFF2-40B4-BE49-F238E27FC236}">
                      <a16:creationId xmlns:a16="http://schemas.microsoft.com/office/drawing/2014/main" id="{55EC86A7-71FC-44FA-AC06-971FFD4D12C1}"/>
                    </a:ext>
                  </a:extLst>
                </p:cNvPr>
                <p:cNvSpPr/>
                <p:nvPr/>
              </p:nvSpPr>
              <p:spPr>
                <a:xfrm>
                  <a:off x="4687365" y="2675631"/>
                  <a:ext cx="3506871" cy="2032665"/>
                </a:xfrm>
                <a:custGeom>
                  <a:avLst/>
                  <a:gdLst>
                    <a:gd name="connsiteX0" fmla="*/ 3476241 w 3506871"/>
                    <a:gd name="connsiteY0" fmla="*/ 796823 h 2032666"/>
                    <a:gd name="connsiteX1" fmla="*/ 3476749 w 3506871"/>
                    <a:gd name="connsiteY1" fmla="*/ 879890 h 2032666"/>
                    <a:gd name="connsiteX2" fmla="*/ 1523451 w 3506871"/>
                    <a:gd name="connsiteY2" fmla="*/ 2015108 h 2032666"/>
                    <a:gd name="connsiteX3" fmla="*/ 1379796 w 3506871"/>
                    <a:gd name="connsiteY3" fmla="*/ 2015108 h 2032666"/>
                    <a:gd name="connsiteX4" fmla="*/ 29263 w 3506871"/>
                    <a:gd name="connsiteY4" fmla="*/ 1235227 h 2032666"/>
                    <a:gd name="connsiteX5" fmla="*/ 28756 w 3506871"/>
                    <a:gd name="connsiteY5" fmla="*/ 1152160 h 2032666"/>
                    <a:gd name="connsiteX6" fmla="*/ 1982305 w 3506871"/>
                    <a:gd name="connsiteY6" fmla="*/ 16856 h 2032666"/>
                    <a:gd name="connsiteX7" fmla="*/ 2125961 w 3506871"/>
                    <a:gd name="connsiteY7" fmla="*/ 16856 h 2032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506871" h="2032666">
                      <a:moveTo>
                        <a:pt x="3476241" y="796823"/>
                      </a:moveTo>
                      <a:cubicBezTo>
                        <a:pt x="3515957" y="819723"/>
                        <a:pt x="3516211" y="856905"/>
                        <a:pt x="3476749" y="879890"/>
                      </a:cubicBezTo>
                      <a:lnTo>
                        <a:pt x="1523451" y="2015108"/>
                      </a:lnTo>
                      <a:cubicBezTo>
                        <a:pt x="1483989" y="2038094"/>
                        <a:pt x="1419766" y="2038094"/>
                        <a:pt x="1379796" y="2015108"/>
                      </a:cubicBezTo>
                      <a:lnTo>
                        <a:pt x="29263" y="1235227"/>
                      </a:lnTo>
                      <a:cubicBezTo>
                        <a:pt x="-10454" y="1212242"/>
                        <a:pt x="-10708" y="1175145"/>
                        <a:pt x="28756" y="1152160"/>
                      </a:cubicBezTo>
                      <a:lnTo>
                        <a:pt x="1982305" y="16856"/>
                      </a:lnTo>
                      <a:cubicBezTo>
                        <a:pt x="2021768" y="-6044"/>
                        <a:pt x="2085906" y="-6044"/>
                        <a:pt x="2125961" y="1685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2082E4"/>
                    </a:gs>
                    <a:gs pos="0">
                      <a:srgbClr val="509DEA"/>
                    </a:gs>
                  </a:gsLst>
                  <a:lin ang="0" scaled="1"/>
                  <a:tileRect/>
                </a:gradFill>
                <a:ln w="8436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8" name="">
                <a:extLst>
                  <a:ext uri="{FF2B5EF4-FFF2-40B4-BE49-F238E27FC236}">
                    <a16:creationId xmlns:a16="http://schemas.microsoft.com/office/drawing/2014/main" id="{5B2CE0F7-2A7F-486D-90F9-D10606C89BBF}"/>
                  </a:ext>
                </a:extLst>
              </p:cNvPr>
              <p:cNvGrpSpPr/>
              <p:nvPr/>
            </p:nvGrpSpPr>
            <p:grpSpPr>
              <a:xfrm>
                <a:off x="3692083" y="2323947"/>
                <a:ext cx="3684667" cy="2499751"/>
                <a:chOff x="4476107" y="2126358"/>
                <a:chExt cx="3506871" cy="2379130"/>
              </a:xfrm>
            </p:grpSpPr>
            <p:sp>
              <p:nvSpPr>
                <p:cNvPr id="20" name="">
                  <a:extLst>
                    <a:ext uri="{FF2B5EF4-FFF2-40B4-BE49-F238E27FC236}">
                      <a16:creationId xmlns:a16="http://schemas.microsoft.com/office/drawing/2014/main" id="{DD377B79-F621-49A8-9B31-86672BCD4F1A}"/>
                    </a:ext>
                  </a:extLst>
                </p:cNvPr>
                <p:cNvSpPr/>
                <p:nvPr/>
              </p:nvSpPr>
              <p:spPr>
                <a:xfrm>
                  <a:off x="4476107" y="2472822"/>
                  <a:ext cx="3506871" cy="2032666"/>
                </a:xfrm>
                <a:custGeom>
                  <a:avLst/>
                  <a:gdLst>
                    <a:gd name="connsiteX0" fmla="*/ 3476241 w 3506871"/>
                    <a:gd name="connsiteY0" fmla="*/ 796823 h 2032666"/>
                    <a:gd name="connsiteX1" fmla="*/ 3476749 w 3506871"/>
                    <a:gd name="connsiteY1" fmla="*/ 879890 h 2032666"/>
                    <a:gd name="connsiteX2" fmla="*/ 1523451 w 3506871"/>
                    <a:gd name="connsiteY2" fmla="*/ 2015108 h 2032666"/>
                    <a:gd name="connsiteX3" fmla="*/ 1379796 w 3506871"/>
                    <a:gd name="connsiteY3" fmla="*/ 2015108 h 2032666"/>
                    <a:gd name="connsiteX4" fmla="*/ 29263 w 3506871"/>
                    <a:gd name="connsiteY4" fmla="*/ 1235227 h 2032666"/>
                    <a:gd name="connsiteX5" fmla="*/ 28756 w 3506871"/>
                    <a:gd name="connsiteY5" fmla="*/ 1152160 h 2032666"/>
                    <a:gd name="connsiteX6" fmla="*/ 1982305 w 3506871"/>
                    <a:gd name="connsiteY6" fmla="*/ 16856 h 2032666"/>
                    <a:gd name="connsiteX7" fmla="*/ 2125961 w 3506871"/>
                    <a:gd name="connsiteY7" fmla="*/ 16856 h 2032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506871" h="2032666">
                      <a:moveTo>
                        <a:pt x="3476241" y="796823"/>
                      </a:moveTo>
                      <a:cubicBezTo>
                        <a:pt x="3515957" y="819723"/>
                        <a:pt x="3516211" y="856905"/>
                        <a:pt x="3476749" y="879890"/>
                      </a:cubicBezTo>
                      <a:lnTo>
                        <a:pt x="1523451" y="2015108"/>
                      </a:lnTo>
                      <a:cubicBezTo>
                        <a:pt x="1483989" y="2038094"/>
                        <a:pt x="1419766" y="2038094"/>
                        <a:pt x="1379796" y="2015108"/>
                      </a:cubicBezTo>
                      <a:lnTo>
                        <a:pt x="29263" y="1235227"/>
                      </a:lnTo>
                      <a:cubicBezTo>
                        <a:pt x="-10454" y="1212242"/>
                        <a:pt x="-10708" y="1175145"/>
                        <a:pt x="28756" y="1152160"/>
                      </a:cubicBezTo>
                      <a:lnTo>
                        <a:pt x="1982305" y="16856"/>
                      </a:lnTo>
                      <a:cubicBezTo>
                        <a:pt x="2021768" y="-6044"/>
                        <a:pt x="2085906" y="-6044"/>
                        <a:pt x="2125961" y="16856"/>
                      </a:cubicBezTo>
                      <a:close/>
                    </a:path>
                  </a:pathLst>
                </a:custGeom>
                <a:solidFill>
                  <a:srgbClr val="FE8F02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1" name="">
                  <a:extLst>
                    <a:ext uri="{FF2B5EF4-FFF2-40B4-BE49-F238E27FC236}">
                      <a16:creationId xmlns:a16="http://schemas.microsoft.com/office/drawing/2014/main" id="{13E97D42-AFC8-4D40-99D1-87EDFAA27C76}"/>
                    </a:ext>
                  </a:extLst>
                </p:cNvPr>
                <p:cNvSpPr/>
                <p:nvPr/>
              </p:nvSpPr>
              <p:spPr>
                <a:xfrm>
                  <a:off x="4534784" y="2977582"/>
                  <a:ext cx="3367545" cy="1405967"/>
                </a:xfrm>
                <a:custGeom>
                  <a:avLst/>
                  <a:gdLst>
                    <a:gd name="connsiteX0" fmla="*/ 3366861 w 3367545"/>
                    <a:gd name="connsiteY0" fmla="*/ 2385 h 1405967"/>
                    <a:gd name="connsiteX1" fmla="*/ 3366861 w 3367545"/>
                    <a:gd name="connsiteY1" fmla="*/ 5427 h 1405967"/>
                    <a:gd name="connsiteX2" fmla="*/ 3366270 w 3367545"/>
                    <a:gd name="connsiteY2" fmla="*/ 7962 h 1405967"/>
                    <a:gd name="connsiteX3" fmla="*/ 3365425 w 3367545"/>
                    <a:gd name="connsiteY3" fmla="*/ 10836 h 1405967"/>
                    <a:gd name="connsiteX4" fmla="*/ 3364411 w 3367545"/>
                    <a:gd name="connsiteY4" fmla="*/ 13201 h 1405967"/>
                    <a:gd name="connsiteX5" fmla="*/ 3362975 w 3367545"/>
                    <a:gd name="connsiteY5" fmla="*/ 16243 h 1405967"/>
                    <a:gd name="connsiteX6" fmla="*/ 3361707 w 3367545"/>
                    <a:gd name="connsiteY6" fmla="*/ 18441 h 1405967"/>
                    <a:gd name="connsiteX7" fmla="*/ 3359425 w 3367545"/>
                    <a:gd name="connsiteY7" fmla="*/ 21821 h 1405967"/>
                    <a:gd name="connsiteX8" fmla="*/ 3357820 w 3367545"/>
                    <a:gd name="connsiteY8" fmla="*/ 23764 h 1405967"/>
                    <a:gd name="connsiteX9" fmla="*/ 3353678 w 3367545"/>
                    <a:gd name="connsiteY9" fmla="*/ 28243 h 1405967"/>
                    <a:gd name="connsiteX10" fmla="*/ 3352073 w 3367545"/>
                    <a:gd name="connsiteY10" fmla="*/ 29764 h 1405967"/>
                    <a:gd name="connsiteX11" fmla="*/ 3349116 w 3367545"/>
                    <a:gd name="connsiteY11" fmla="*/ 32299 h 1405967"/>
                    <a:gd name="connsiteX12" fmla="*/ 3346411 w 3367545"/>
                    <a:gd name="connsiteY12" fmla="*/ 34412 h 1405967"/>
                    <a:gd name="connsiteX13" fmla="*/ 3342863 w 3367545"/>
                    <a:gd name="connsiteY13" fmla="*/ 36778 h 1405967"/>
                    <a:gd name="connsiteX14" fmla="*/ 3339144 w 3367545"/>
                    <a:gd name="connsiteY14" fmla="*/ 39144 h 1405967"/>
                    <a:gd name="connsiteX15" fmla="*/ 3339144 w 3367545"/>
                    <a:gd name="connsiteY15" fmla="*/ 39144 h 1405967"/>
                    <a:gd name="connsiteX16" fmla="*/ 1464098 w 3367545"/>
                    <a:gd name="connsiteY16" fmla="*/ 1129238 h 1405967"/>
                    <a:gd name="connsiteX17" fmla="*/ 1454887 w 3367545"/>
                    <a:gd name="connsiteY17" fmla="*/ 1133886 h 1405967"/>
                    <a:gd name="connsiteX18" fmla="*/ 1452183 w 3367545"/>
                    <a:gd name="connsiteY18" fmla="*/ 1135069 h 1405967"/>
                    <a:gd name="connsiteX19" fmla="*/ 1444493 w 3367545"/>
                    <a:gd name="connsiteY19" fmla="*/ 1137942 h 1405967"/>
                    <a:gd name="connsiteX20" fmla="*/ 1441705 w 3367545"/>
                    <a:gd name="connsiteY20" fmla="*/ 1138872 h 1405967"/>
                    <a:gd name="connsiteX21" fmla="*/ 1436719 w 3367545"/>
                    <a:gd name="connsiteY21" fmla="*/ 1140308 h 1405967"/>
                    <a:gd name="connsiteX22" fmla="*/ 1432832 w 3367545"/>
                    <a:gd name="connsiteY22" fmla="*/ 1141407 h 1405967"/>
                    <a:gd name="connsiteX23" fmla="*/ 1427508 w 3367545"/>
                    <a:gd name="connsiteY23" fmla="*/ 1142505 h 1405967"/>
                    <a:gd name="connsiteX24" fmla="*/ 1423790 w 3367545"/>
                    <a:gd name="connsiteY24" fmla="*/ 1143265 h 1405967"/>
                    <a:gd name="connsiteX25" fmla="*/ 1412720 w 3367545"/>
                    <a:gd name="connsiteY25" fmla="*/ 1144787 h 1405967"/>
                    <a:gd name="connsiteX26" fmla="*/ 1409256 w 3367545"/>
                    <a:gd name="connsiteY26" fmla="*/ 1144787 h 1405967"/>
                    <a:gd name="connsiteX27" fmla="*/ 1402749 w 3367545"/>
                    <a:gd name="connsiteY27" fmla="*/ 1144787 h 1405967"/>
                    <a:gd name="connsiteX28" fmla="*/ 1388721 w 3367545"/>
                    <a:gd name="connsiteY28" fmla="*/ 1144787 h 1405967"/>
                    <a:gd name="connsiteX29" fmla="*/ 1383820 w 3367545"/>
                    <a:gd name="connsiteY29" fmla="*/ 1144787 h 1405967"/>
                    <a:gd name="connsiteX30" fmla="*/ 1379341 w 3367545"/>
                    <a:gd name="connsiteY30" fmla="*/ 1144364 h 1405967"/>
                    <a:gd name="connsiteX31" fmla="*/ 1374440 w 3367545"/>
                    <a:gd name="connsiteY31" fmla="*/ 1143857 h 1405967"/>
                    <a:gd name="connsiteX32" fmla="*/ 1370046 w 3367545"/>
                    <a:gd name="connsiteY32" fmla="*/ 1143265 h 1405967"/>
                    <a:gd name="connsiteX33" fmla="*/ 1364975 w 3367545"/>
                    <a:gd name="connsiteY33" fmla="*/ 1142336 h 1405967"/>
                    <a:gd name="connsiteX34" fmla="*/ 1360919 w 3367545"/>
                    <a:gd name="connsiteY34" fmla="*/ 1141491 h 1405967"/>
                    <a:gd name="connsiteX35" fmla="*/ 1354835 w 3367545"/>
                    <a:gd name="connsiteY35" fmla="*/ 1140055 h 1405967"/>
                    <a:gd name="connsiteX36" fmla="*/ 1351540 w 3367545"/>
                    <a:gd name="connsiteY36" fmla="*/ 1139125 h 1405967"/>
                    <a:gd name="connsiteX37" fmla="*/ 1341061 w 3367545"/>
                    <a:gd name="connsiteY37" fmla="*/ 1135660 h 1405967"/>
                    <a:gd name="connsiteX38" fmla="*/ 1336160 w 3367545"/>
                    <a:gd name="connsiteY38" fmla="*/ 1133548 h 1405967"/>
                    <a:gd name="connsiteX39" fmla="*/ 1333625 w 3367545"/>
                    <a:gd name="connsiteY39" fmla="*/ 1132449 h 1405967"/>
                    <a:gd name="connsiteX40" fmla="*/ 1326526 w 3367545"/>
                    <a:gd name="connsiteY40" fmla="*/ 1128731 h 1405967"/>
                    <a:gd name="connsiteX41" fmla="*/ 28977 w 3367545"/>
                    <a:gd name="connsiteY41" fmla="*/ 380200 h 1405967"/>
                    <a:gd name="connsiteX42" fmla="*/ 2020 w 3367545"/>
                    <a:gd name="connsiteY42" fmla="*/ 350877 h 1405967"/>
                    <a:gd name="connsiteX43" fmla="*/ 245 w 3367545"/>
                    <a:gd name="connsiteY43" fmla="*/ 340061 h 1405967"/>
                    <a:gd name="connsiteX44" fmla="*/ 245 w 3367545"/>
                    <a:gd name="connsiteY44" fmla="*/ 340061 h 1405967"/>
                    <a:gd name="connsiteX45" fmla="*/ -684 w 3367545"/>
                    <a:gd name="connsiteY45" fmla="*/ 603035 h 1405967"/>
                    <a:gd name="connsiteX46" fmla="*/ 28047 w 3367545"/>
                    <a:gd name="connsiteY46" fmla="*/ 643174 h 1405967"/>
                    <a:gd name="connsiteX47" fmla="*/ 1324668 w 3367545"/>
                    <a:gd name="connsiteY47" fmla="*/ 1391790 h 1405967"/>
                    <a:gd name="connsiteX48" fmla="*/ 1331766 w 3367545"/>
                    <a:gd name="connsiteY48" fmla="*/ 1395508 h 1405967"/>
                    <a:gd name="connsiteX49" fmla="*/ 1334301 w 3367545"/>
                    <a:gd name="connsiteY49" fmla="*/ 1396607 h 1405967"/>
                    <a:gd name="connsiteX50" fmla="*/ 1338695 w 3367545"/>
                    <a:gd name="connsiteY50" fmla="*/ 1398550 h 1405967"/>
                    <a:gd name="connsiteX51" fmla="*/ 1339202 w 3367545"/>
                    <a:gd name="connsiteY51" fmla="*/ 1398550 h 1405967"/>
                    <a:gd name="connsiteX52" fmla="*/ 1349680 w 3367545"/>
                    <a:gd name="connsiteY52" fmla="*/ 1402015 h 1405967"/>
                    <a:gd name="connsiteX53" fmla="*/ 1350526 w 3367545"/>
                    <a:gd name="connsiteY53" fmla="*/ 1402015 h 1405967"/>
                    <a:gd name="connsiteX54" fmla="*/ 1352976 w 3367545"/>
                    <a:gd name="connsiteY54" fmla="*/ 1402606 h 1405967"/>
                    <a:gd name="connsiteX55" fmla="*/ 1359061 w 3367545"/>
                    <a:gd name="connsiteY55" fmla="*/ 1404128 h 1405967"/>
                    <a:gd name="connsiteX56" fmla="*/ 1360666 w 3367545"/>
                    <a:gd name="connsiteY56" fmla="*/ 1404128 h 1405967"/>
                    <a:gd name="connsiteX57" fmla="*/ 1363032 w 3367545"/>
                    <a:gd name="connsiteY57" fmla="*/ 1404128 h 1405967"/>
                    <a:gd name="connsiteX58" fmla="*/ 1368187 w 3367545"/>
                    <a:gd name="connsiteY58" fmla="*/ 1405057 h 1405967"/>
                    <a:gd name="connsiteX59" fmla="*/ 1370299 w 3367545"/>
                    <a:gd name="connsiteY59" fmla="*/ 1405057 h 1405967"/>
                    <a:gd name="connsiteX60" fmla="*/ 1372581 w 3367545"/>
                    <a:gd name="connsiteY60" fmla="*/ 1405057 h 1405967"/>
                    <a:gd name="connsiteX61" fmla="*/ 1377398 w 3367545"/>
                    <a:gd name="connsiteY61" fmla="*/ 1405649 h 1405967"/>
                    <a:gd name="connsiteX62" fmla="*/ 1379763 w 3367545"/>
                    <a:gd name="connsiteY62" fmla="*/ 1405649 h 1405967"/>
                    <a:gd name="connsiteX63" fmla="*/ 1381876 w 3367545"/>
                    <a:gd name="connsiteY63" fmla="*/ 1405649 h 1405967"/>
                    <a:gd name="connsiteX64" fmla="*/ 1386862 w 3367545"/>
                    <a:gd name="connsiteY64" fmla="*/ 1405649 h 1405967"/>
                    <a:gd name="connsiteX65" fmla="*/ 1389312 w 3367545"/>
                    <a:gd name="connsiteY65" fmla="*/ 1405649 h 1405967"/>
                    <a:gd name="connsiteX66" fmla="*/ 1400805 w 3367545"/>
                    <a:gd name="connsiteY66" fmla="*/ 1405649 h 1405967"/>
                    <a:gd name="connsiteX67" fmla="*/ 1407396 w 3367545"/>
                    <a:gd name="connsiteY67" fmla="*/ 1405649 h 1405967"/>
                    <a:gd name="connsiteX68" fmla="*/ 1410100 w 3367545"/>
                    <a:gd name="connsiteY68" fmla="*/ 1405649 h 1405967"/>
                    <a:gd name="connsiteX69" fmla="*/ 1410861 w 3367545"/>
                    <a:gd name="connsiteY69" fmla="*/ 1405649 h 1405967"/>
                    <a:gd name="connsiteX70" fmla="*/ 1421931 w 3367545"/>
                    <a:gd name="connsiteY70" fmla="*/ 1404128 h 1405967"/>
                    <a:gd name="connsiteX71" fmla="*/ 1423283 w 3367545"/>
                    <a:gd name="connsiteY71" fmla="*/ 1404128 h 1405967"/>
                    <a:gd name="connsiteX72" fmla="*/ 1426410 w 3367545"/>
                    <a:gd name="connsiteY72" fmla="*/ 1403452 h 1405967"/>
                    <a:gd name="connsiteX73" fmla="*/ 1431733 w 3367545"/>
                    <a:gd name="connsiteY73" fmla="*/ 1402353 h 1405967"/>
                    <a:gd name="connsiteX74" fmla="*/ 1435621 w 3367545"/>
                    <a:gd name="connsiteY74" fmla="*/ 1401255 h 1405967"/>
                    <a:gd name="connsiteX75" fmla="*/ 1440184 w 3367545"/>
                    <a:gd name="connsiteY75" fmla="*/ 1401762 h 1405967"/>
                    <a:gd name="connsiteX76" fmla="*/ 1441282 w 3367545"/>
                    <a:gd name="connsiteY76" fmla="*/ 1401762 h 1405967"/>
                    <a:gd name="connsiteX77" fmla="*/ 1442972 w 3367545"/>
                    <a:gd name="connsiteY77" fmla="*/ 1401085 h 1405967"/>
                    <a:gd name="connsiteX78" fmla="*/ 1450577 w 3367545"/>
                    <a:gd name="connsiteY78" fmla="*/ 1398213 h 1405967"/>
                    <a:gd name="connsiteX79" fmla="*/ 1453366 w 3367545"/>
                    <a:gd name="connsiteY79" fmla="*/ 1397029 h 1405967"/>
                    <a:gd name="connsiteX80" fmla="*/ 1462577 w 3367545"/>
                    <a:gd name="connsiteY80" fmla="*/ 1392382 h 1405967"/>
                    <a:gd name="connsiteX81" fmla="*/ 3337624 w 3367545"/>
                    <a:gd name="connsiteY81" fmla="*/ 302288 h 1405967"/>
                    <a:gd name="connsiteX82" fmla="*/ 3338807 w 3367545"/>
                    <a:gd name="connsiteY82" fmla="*/ 301612 h 1405967"/>
                    <a:gd name="connsiteX83" fmla="*/ 3341341 w 3367545"/>
                    <a:gd name="connsiteY83" fmla="*/ 299921 h 1405967"/>
                    <a:gd name="connsiteX84" fmla="*/ 3344806 w 3367545"/>
                    <a:gd name="connsiteY84" fmla="*/ 297556 h 1405967"/>
                    <a:gd name="connsiteX85" fmla="*/ 3347594 w 3367545"/>
                    <a:gd name="connsiteY85" fmla="*/ 295443 h 1405967"/>
                    <a:gd name="connsiteX86" fmla="*/ 3350552 w 3367545"/>
                    <a:gd name="connsiteY86" fmla="*/ 292992 h 1405967"/>
                    <a:gd name="connsiteX87" fmla="*/ 3351144 w 3367545"/>
                    <a:gd name="connsiteY87" fmla="*/ 292485 h 1405967"/>
                    <a:gd name="connsiteX88" fmla="*/ 3352158 w 3367545"/>
                    <a:gd name="connsiteY88" fmla="*/ 291386 h 1405967"/>
                    <a:gd name="connsiteX89" fmla="*/ 3356299 w 3367545"/>
                    <a:gd name="connsiteY89" fmla="*/ 286908 h 1405967"/>
                    <a:gd name="connsiteX90" fmla="*/ 3357228 w 3367545"/>
                    <a:gd name="connsiteY90" fmla="*/ 285979 h 1405967"/>
                    <a:gd name="connsiteX91" fmla="*/ 3357820 w 3367545"/>
                    <a:gd name="connsiteY91" fmla="*/ 284965 h 1405967"/>
                    <a:gd name="connsiteX92" fmla="*/ 3360185 w 3367545"/>
                    <a:gd name="connsiteY92" fmla="*/ 281584 h 1405967"/>
                    <a:gd name="connsiteX93" fmla="*/ 3361115 w 3367545"/>
                    <a:gd name="connsiteY93" fmla="*/ 280148 h 1405967"/>
                    <a:gd name="connsiteX94" fmla="*/ 3361115 w 3367545"/>
                    <a:gd name="connsiteY94" fmla="*/ 279387 h 1405967"/>
                    <a:gd name="connsiteX95" fmla="*/ 3362552 w 3367545"/>
                    <a:gd name="connsiteY95" fmla="*/ 276345 h 1405967"/>
                    <a:gd name="connsiteX96" fmla="*/ 3363397 w 3367545"/>
                    <a:gd name="connsiteY96" fmla="*/ 274655 h 1405967"/>
                    <a:gd name="connsiteX97" fmla="*/ 3363397 w 3367545"/>
                    <a:gd name="connsiteY97" fmla="*/ 273979 h 1405967"/>
                    <a:gd name="connsiteX98" fmla="*/ 3364241 w 3367545"/>
                    <a:gd name="connsiteY98" fmla="*/ 271106 h 1405967"/>
                    <a:gd name="connsiteX99" fmla="*/ 3364749 w 3367545"/>
                    <a:gd name="connsiteY99" fmla="*/ 269162 h 1405967"/>
                    <a:gd name="connsiteX100" fmla="*/ 3364749 w 3367545"/>
                    <a:gd name="connsiteY100" fmla="*/ 268655 h 1405967"/>
                    <a:gd name="connsiteX101" fmla="*/ 3364749 w 3367545"/>
                    <a:gd name="connsiteY101" fmla="*/ 265528 h 1405967"/>
                    <a:gd name="connsiteX102" fmla="*/ 3364749 w 3367545"/>
                    <a:gd name="connsiteY102" fmla="*/ 263585 h 1405967"/>
                    <a:gd name="connsiteX103" fmla="*/ 3364749 w 3367545"/>
                    <a:gd name="connsiteY103" fmla="*/ 262740 h 1405967"/>
                    <a:gd name="connsiteX104" fmla="*/ 3365678 w 3367545"/>
                    <a:gd name="connsiteY104" fmla="*/ -319 h 1405967"/>
                    <a:gd name="connsiteX105" fmla="*/ 3366861 w 3367545"/>
                    <a:gd name="connsiteY105" fmla="*/ 2385 h 1405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</a:cxnLst>
                  <a:rect l="l" t="t" r="r" b="b"/>
                  <a:pathLst>
                    <a:path w="3367545" h="1405967">
                      <a:moveTo>
                        <a:pt x="3366861" y="2385"/>
                      </a:moveTo>
                      <a:cubicBezTo>
                        <a:pt x="3366861" y="3399"/>
                        <a:pt x="3366861" y="4413"/>
                        <a:pt x="3366861" y="5427"/>
                      </a:cubicBezTo>
                      <a:cubicBezTo>
                        <a:pt x="3366861" y="6441"/>
                        <a:pt x="3366861" y="7117"/>
                        <a:pt x="3366270" y="7962"/>
                      </a:cubicBezTo>
                      <a:cubicBezTo>
                        <a:pt x="3365678" y="8807"/>
                        <a:pt x="3365763" y="9906"/>
                        <a:pt x="3365425" y="10836"/>
                      </a:cubicBezTo>
                      <a:lnTo>
                        <a:pt x="3364411" y="13201"/>
                      </a:lnTo>
                      <a:cubicBezTo>
                        <a:pt x="3363989" y="14215"/>
                        <a:pt x="3363481" y="15229"/>
                        <a:pt x="3362975" y="16243"/>
                      </a:cubicBezTo>
                      <a:lnTo>
                        <a:pt x="3361707" y="18441"/>
                      </a:lnTo>
                      <a:lnTo>
                        <a:pt x="3359425" y="21821"/>
                      </a:lnTo>
                      <a:lnTo>
                        <a:pt x="3357820" y="23764"/>
                      </a:lnTo>
                      <a:cubicBezTo>
                        <a:pt x="3356552" y="25336"/>
                        <a:pt x="3355115" y="26832"/>
                        <a:pt x="3353678" y="28243"/>
                      </a:cubicBezTo>
                      <a:lnTo>
                        <a:pt x="3352073" y="29764"/>
                      </a:lnTo>
                      <a:lnTo>
                        <a:pt x="3349116" y="32299"/>
                      </a:lnTo>
                      <a:lnTo>
                        <a:pt x="3346411" y="34412"/>
                      </a:lnTo>
                      <a:lnTo>
                        <a:pt x="3342863" y="36778"/>
                      </a:lnTo>
                      <a:cubicBezTo>
                        <a:pt x="3341680" y="37538"/>
                        <a:pt x="3340496" y="38383"/>
                        <a:pt x="3339144" y="39144"/>
                      </a:cubicBezTo>
                      <a:lnTo>
                        <a:pt x="3339144" y="39144"/>
                      </a:lnTo>
                      <a:lnTo>
                        <a:pt x="1464098" y="1129238"/>
                      </a:lnTo>
                      <a:cubicBezTo>
                        <a:pt x="1461115" y="1130954"/>
                        <a:pt x="1458039" y="1132509"/>
                        <a:pt x="1454887" y="1133886"/>
                      </a:cubicBezTo>
                      <a:lnTo>
                        <a:pt x="1452183" y="1135069"/>
                      </a:lnTo>
                      <a:cubicBezTo>
                        <a:pt x="1449648" y="1136083"/>
                        <a:pt x="1447113" y="1137097"/>
                        <a:pt x="1444493" y="1137942"/>
                      </a:cubicBezTo>
                      <a:lnTo>
                        <a:pt x="1441705" y="1138872"/>
                      </a:lnTo>
                      <a:cubicBezTo>
                        <a:pt x="1440014" y="1139463"/>
                        <a:pt x="1438409" y="1139886"/>
                        <a:pt x="1436719" y="1140308"/>
                      </a:cubicBezTo>
                      <a:lnTo>
                        <a:pt x="1432832" y="1141407"/>
                      </a:lnTo>
                      <a:lnTo>
                        <a:pt x="1427508" y="1142505"/>
                      </a:lnTo>
                      <a:lnTo>
                        <a:pt x="1423790" y="1143265"/>
                      </a:lnTo>
                      <a:cubicBezTo>
                        <a:pt x="1420156" y="1143942"/>
                        <a:pt x="1416438" y="1144449"/>
                        <a:pt x="1412720" y="1144787"/>
                      </a:cubicBezTo>
                      <a:lnTo>
                        <a:pt x="1409256" y="1144787"/>
                      </a:lnTo>
                      <a:lnTo>
                        <a:pt x="1402749" y="1144787"/>
                      </a:lnTo>
                      <a:lnTo>
                        <a:pt x="1388721" y="1144787"/>
                      </a:lnTo>
                      <a:lnTo>
                        <a:pt x="1383820" y="1144787"/>
                      </a:lnTo>
                      <a:lnTo>
                        <a:pt x="1379341" y="1144364"/>
                      </a:lnTo>
                      <a:cubicBezTo>
                        <a:pt x="1377651" y="1144364"/>
                        <a:pt x="1376045" y="1144364"/>
                        <a:pt x="1374440" y="1143857"/>
                      </a:cubicBezTo>
                      <a:lnTo>
                        <a:pt x="1370046" y="1143265"/>
                      </a:lnTo>
                      <a:lnTo>
                        <a:pt x="1364975" y="1142336"/>
                      </a:lnTo>
                      <a:lnTo>
                        <a:pt x="1360919" y="1141491"/>
                      </a:lnTo>
                      <a:lnTo>
                        <a:pt x="1354835" y="1140055"/>
                      </a:lnTo>
                      <a:lnTo>
                        <a:pt x="1351540" y="1139125"/>
                      </a:lnTo>
                      <a:cubicBezTo>
                        <a:pt x="1347906" y="1138111"/>
                        <a:pt x="1344441" y="1136928"/>
                        <a:pt x="1341061" y="1135660"/>
                      </a:cubicBezTo>
                      <a:lnTo>
                        <a:pt x="1336160" y="1133548"/>
                      </a:lnTo>
                      <a:lnTo>
                        <a:pt x="1333625" y="1132449"/>
                      </a:lnTo>
                      <a:cubicBezTo>
                        <a:pt x="1331174" y="1131266"/>
                        <a:pt x="1328808" y="1129999"/>
                        <a:pt x="1326526" y="1128731"/>
                      </a:cubicBezTo>
                      <a:lnTo>
                        <a:pt x="28977" y="380200"/>
                      </a:lnTo>
                      <a:cubicBezTo>
                        <a:pt x="16690" y="374073"/>
                        <a:pt x="7099" y="363629"/>
                        <a:pt x="2020" y="350877"/>
                      </a:cubicBezTo>
                      <a:cubicBezTo>
                        <a:pt x="846" y="347396"/>
                        <a:pt x="245" y="343736"/>
                        <a:pt x="245" y="340061"/>
                      </a:cubicBezTo>
                      <a:lnTo>
                        <a:pt x="245" y="340061"/>
                      </a:lnTo>
                      <a:lnTo>
                        <a:pt x="-684" y="603035"/>
                      </a:lnTo>
                      <a:cubicBezTo>
                        <a:pt x="-684" y="617570"/>
                        <a:pt x="8865" y="632104"/>
                        <a:pt x="28047" y="643174"/>
                      </a:cubicBezTo>
                      <a:lnTo>
                        <a:pt x="1324668" y="1391790"/>
                      </a:lnTo>
                      <a:cubicBezTo>
                        <a:pt x="1326949" y="1393142"/>
                        <a:pt x="1329315" y="1394325"/>
                        <a:pt x="1331766" y="1395508"/>
                      </a:cubicBezTo>
                      <a:lnTo>
                        <a:pt x="1334301" y="1396607"/>
                      </a:lnTo>
                      <a:lnTo>
                        <a:pt x="1338695" y="1398550"/>
                      </a:lnTo>
                      <a:lnTo>
                        <a:pt x="1339202" y="1398550"/>
                      </a:lnTo>
                      <a:cubicBezTo>
                        <a:pt x="1342582" y="1399818"/>
                        <a:pt x="1346047" y="1401001"/>
                        <a:pt x="1349680" y="1402015"/>
                      </a:cubicBezTo>
                      <a:lnTo>
                        <a:pt x="1350526" y="1402015"/>
                      </a:lnTo>
                      <a:lnTo>
                        <a:pt x="1352976" y="1402606"/>
                      </a:lnTo>
                      <a:lnTo>
                        <a:pt x="1359061" y="1404128"/>
                      </a:lnTo>
                      <a:lnTo>
                        <a:pt x="1360666" y="1404128"/>
                      </a:lnTo>
                      <a:lnTo>
                        <a:pt x="1363032" y="1404128"/>
                      </a:lnTo>
                      <a:lnTo>
                        <a:pt x="1368187" y="1405057"/>
                      </a:lnTo>
                      <a:lnTo>
                        <a:pt x="1370299" y="1405057"/>
                      </a:lnTo>
                      <a:lnTo>
                        <a:pt x="1372581" y="1405057"/>
                      </a:lnTo>
                      <a:lnTo>
                        <a:pt x="1377398" y="1405649"/>
                      </a:lnTo>
                      <a:cubicBezTo>
                        <a:pt x="1378184" y="1405607"/>
                        <a:pt x="1378978" y="1405607"/>
                        <a:pt x="1379763" y="1405649"/>
                      </a:cubicBezTo>
                      <a:lnTo>
                        <a:pt x="1381876" y="1405649"/>
                      </a:lnTo>
                      <a:lnTo>
                        <a:pt x="1386862" y="1405649"/>
                      </a:lnTo>
                      <a:lnTo>
                        <a:pt x="1389312" y="1405649"/>
                      </a:lnTo>
                      <a:lnTo>
                        <a:pt x="1400805" y="1405649"/>
                      </a:lnTo>
                      <a:lnTo>
                        <a:pt x="1407396" y="1405649"/>
                      </a:lnTo>
                      <a:lnTo>
                        <a:pt x="1410100" y="1405649"/>
                      </a:lnTo>
                      <a:lnTo>
                        <a:pt x="1410861" y="1405649"/>
                      </a:lnTo>
                      <a:cubicBezTo>
                        <a:pt x="1414579" y="1405649"/>
                        <a:pt x="1418297" y="1404804"/>
                        <a:pt x="1421931" y="1404128"/>
                      </a:cubicBezTo>
                      <a:lnTo>
                        <a:pt x="1423283" y="1404128"/>
                      </a:lnTo>
                      <a:lnTo>
                        <a:pt x="1426410" y="1403452"/>
                      </a:lnTo>
                      <a:lnTo>
                        <a:pt x="1431733" y="1402353"/>
                      </a:lnTo>
                      <a:lnTo>
                        <a:pt x="1435621" y="1401255"/>
                      </a:lnTo>
                      <a:lnTo>
                        <a:pt x="1440184" y="1401762"/>
                      </a:lnTo>
                      <a:lnTo>
                        <a:pt x="1441282" y="1401762"/>
                      </a:lnTo>
                      <a:lnTo>
                        <a:pt x="1442972" y="1401085"/>
                      </a:lnTo>
                      <a:cubicBezTo>
                        <a:pt x="1445592" y="1400241"/>
                        <a:pt x="1448127" y="1399227"/>
                        <a:pt x="1450577" y="1398213"/>
                      </a:cubicBezTo>
                      <a:lnTo>
                        <a:pt x="1453366" y="1397029"/>
                      </a:lnTo>
                      <a:cubicBezTo>
                        <a:pt x="1456518" y="1395652"/>
                        <a:pt x="1459594" y="1394097"/>
                        <a:pt x="1462577" y="1392382"/>
                      </a:cubicBezTo>
                      <a:lnTo>
                        <a:pt x="3337624" y="302288"/>
                      </a:lnTo>
                      <a:lnTo>
                        <a:pt x="3338807" y="301612"/>
                      </a:lnTo>
                      <a:lnTo>
                        <a:pt x="3341341" y="299921"/>
                      </a:lnTo>
                      <a:cubicBezTo>
                        <a:pt x="3342524" y="299203"/>
                        <a:pt x="3343708" y="298409"/>
                        <a:pt x="3344806" y="297556"/>
                      </a:cubicBezTo>
                      <a:cubicBezTo>
                        <a:pt x="3345820" y="296879"/>
                        <a:pt x="3346665" y="296119"/>
                        <a:pt x="3347594" y="295443"/>
                      </a:cubicBezTo>
                      <a:lnTo>
                        <a:pt x="3350552" y="292992"/>
                      </a:lnTo>
                      <a:lnTo>
                        <a:pt x="3351144" y="292485"/>
                      </a:lnTo>
                      <a:cubicBezTo>
                        <a:pt x="3351482" y="292139"/>
                        <a:pt x="3351820" y="291775"/>
                        <a:pt x="3352158" y="291386"/>
                      </a:cubicBezTo>
                      <a:cubicBezTo>
                        <a:pt x="3353595" y="289975"/>
                        <a:pt x="3355031" y="288480"/>
                        <a:pt x="3356299" y="286908"/>
                      </a:cubicBezTo>
                      <a:lnTo>
                        <a:pt x="3357228" y="285979"/>
                      </a:lnTo>
                      <a:cubicBezTo>
                        <a:pt x="3357482" y="285657"/>
                        <a:pt x="3357651" y="285319"/>
                        <a:pt x="3357820" y="284965"/>
                      </a:cubicBezTo>
                      <a:cubicBezTo>
                        <a:pt x="3358665" y="283866"/>
                        <a:pt x="3359425" y="282683"/>
                        <a:pt x="3360185" y="281584"/>
                      </a:cubicBezTo>
                      <a:cubicBezTo>
                        <a:pt x="3360947" y="280486"/>
                        <a:pt x="3360862" y="280655"/>
                        <a:pt x="3361115" y="280148"/>
                      </a:cubicBezTo>
                      <a:cubicBezTo>
                        <a:pt x="3361369" y="279641"/>
                        <a:pt x="3361115" y="279641"/>
                        <a:pt x="3361115" y="279387"/>
                      </a:cubicBezTo>
                      <a:cubicBezTo>
                        <a:pt x="3361622" y="278407"/>
                        <a:pt x="3362129" y="277393"/>
                        <a:pt x="3362552" y="276345"/>
                      </a:cubicBezTo>
                      <a:lnTo>
                        <a:pt x="3363397" y="274655"/>
                      </a:lnTo>
                      <a:cubicBezTo>
                        <a:pt x="3363397" y="274435"/>
                        <a:pt x="3363397" y="274198"/>
                        <a:pt x="3363397" y="273979"/>
                      </a:cubicBezTo>
                      <a:cubicBezTo>
                        <a:pt x="3363397" y="273049"/>
                        <a:pt x="3363904" y="272120"/>
                        <a:pt x="3364241" y="271106"/>
                      </a:cubicBezTo>
                      <a:cubicBezTo>
                        <a:pt x="3364411" y="270472"/>
                        <a:pt x="3364580" y="269821"/>
                        <a:pt x="3364749" y="269162"/>
                      </a:cubicBezTo>
                      <a:cubicBezTo>
                        <a:pt x="3364749" y="268993"/>
                        <a:pt x="3364749" y="268824"/>
                        <a:pt x="3364749" y="268655"/>
                      </a:cubicBezTo>
                      <a:cubicBezTo>
                        <a:pt x="3364749" y="267557"/>
                        <a:pt x="3364749" y="266542"/>
                        <a:pt x="3364749" y="265528"/>
                      </a:cubicBezTo>
                      <a:cubicBezTo>
                        <a:pt x="3364749" y="264878"/>
                        <a:pt x="3364749" y="264236"/>
                        <a:pt x="3364749" y="263585"/>
                      </a:cubicBezTo>
                      <a:lnTo>
                        <a:pt x="3364749" y="262740"/>
                      </a:lnTo>
                      <a:lnTo>
                        <a:pt x="3365678" y="-319"/>
                      </a:lnTo>
                      <a:cubicBezTo>
                        <a:pt x="3366861" y="526"/>
                        <a:pt x="3366861" y="1455"/>
                        <a:pt x="3366861" y="2385"/>
                      </a:cubicBezTo>
                      <a:close/>
                    </a:path>
                  </a:pathLst>
                </a:custGeom>
                <a:solidFill>
                  <a:srgbClr val="D9FFF5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 dirty="0"/>
                </a:p>
              </p:txBody>
            </p:sp>
            <p:sp>
              <p:nvSpPr>
                <p:cNvPr id="22" name="">
                  <a:extLst>
                    <a:ext uri="{FF2B5EF4-FFF2-40B4-BE49-F238E27FC236}">
                      <a16:creationId xmlns:a16="http://schemas.microsoft.com/office/drawing/2014/main" id="{285948A5-15D1-4FA4-861A-A007E14D1502}"/>
                    </a:ext>
                  </a:extLst>
                </p:cNvPr>
                <p:cNvSpPr/>
                <p:nvPr/>
              </p:nvSpPr>
              <p:spPr>
                <a:xfrm>
                  <a:off x="4533855" y="3074508"/>
                  <a:ext cx="3369658" cy="1127698"/>
                </a:xfrm>
                <a:custGeom>
                  <a:avLst/>
                  <a:gdLst>
                    <a:gd name="connsiteX0" fmla="*/ 1394382 w 3369658"/>
                    <a:gd name="connsiteY0" fmla="*/ 1127379 h 1127698"/>
                    <a:gd name="connsiteX1" fmla="*/ 1390411 w 3369658"/>
                    <a:gd name="connsiteY1" fmla="*/ 1127379 h 1127698"/>
                    <a:gd name="connsiteX2" fmla="*/ 1387876 w 3369658"/>
                    <a:gd name="connsiteY2" fmla="*/ 1127379 h 1127698"/>
                    <a:gd name="connsiteX3" fmla="*/ 1382890 w 3369658"/>
                    <a:gd name="connsiteY3" fmla="*/ 1127379 h 1127698"/>
                    <a:gd name="connsiteX4" fmla="*/ 1380693 w 3369658"/>
                    <a:gd name="connsiteY4" fmla="*/ 1127379 h 1127698"/>
                    <a:gd name="connsiteX5" fmla="*/ 1379341 w 3369658"/>
                    <a:gd name="connsiteY5" fmla="*/ 1127379 h 1127698"/>
                    <a:gd name="connsiteX6" fmla="*/ 1378327 w 3369658"/>
                    <a:gd name="connsiteY6" fmla="*/ 1127379 h 1127698"/>
                    <a:gd name="connsiteX7" fmla="*/ 1373426 w 3369658"/>
                    <a:gd name="connsiteY7" fmla="*/ 1126872 h 1127698"/>
                    <a:gd name="connsiteX8" fmla="*/ 1372412 w 3369658"/>
                    <a:gd name="connsiteY8" fmla="*/ 1126872 h 1127698"/>
                    <a:gd name="connsiteX9" fmla="*/ 1371060 w 3369658"/>
                    <a:gd name="connsiteY9" fmla="*/ 1126872 h 1127698"/>
                    <a:gd name="connsiteX10" fmla="*/ 1369031 w 3369658"/>
                    <a:gd name="connsiteY10" fmla="*/ 1126872 h 1127698"/>
                    <a:gd name="connsiteX11" fmla="*/ 1363792 w 3369658"/>
                    <a:gd name="connsiteY11" fmla="*/ 1125943 h 1127698"/>
                    <a:gd name="connsiteX12" fmla="*/ 1362778 w 3369658"/>
                    <a:gd name="connsiteY12" fmla="*/ 1125943 h 1127698"/>
                    <a:gd name="connsiteX13" fmla="*/ 1361342 w 3369658"/>
                    <a:gd name="connsiteY13" fmla="*/ 1125943 h 1127698"/>
                    <a:gd name="connsiteX14" fmla="*/ 1359652 w 3369658"/>
                    <a:gd name="connsiteY14" fmla="*/ 1125943 h 1127698"/>
                    <a:gd name="connsiteX15" fmla="*/ 1353568 w 3369658"/>
                    <a:gd name="connsiteY15" fmla="*/ 1124422 h 1127698"/>
                    <a:gd name="connsiteX16" fmla="*/ 1352469 w 3369658"/>
                    <a:gd name="connsiteY16" fmla="*/ 1124422 h 1127698"/>
                    <a:gd name="connsiteX17" fmla="*/ 1351033 w 3369658"/>
                    <a:gd name="connsiteY17" fmla="*/ 1124422 h 1127698"/>
                    <a:gd name="connsiteX18" fmla="*/ 1350441 w 3369658"/>
                    <a:gd name="connsiteY18" fmla="*/ 1124422 h 1127698"/>
                    <a:gd name="connsiteX19" fmla="*/ 1339540 w 3369658"/>
                    <a:gd name="connsiteY19" fmla="*/ 1120704 h 1127698"/>
                    <a:gd name="connsiteX20" fmla="*/ 1339033 w 3369658"/>
                    <a:gd name="connsiteY20" fmla="*/ 1120704 h 1127698"/>
                    <a:gd name="connsiteX21" fmla="*/ 1335399 w 3369658"/>
                    <a:gd name="connsiteY21" fmla="*/ 1119098 h 1127698"/>
                    <a:gd name="connsiteX22" fmla="*/ 1333540 w 3369658"/>
                    <a:gd name="connsiteY22" fmla="*/ 1118337 h 1127698"/>
                    <a:gd name="connsiteX23" fmla="*/ 1331935 w 3369658"/>
                    <a:gd name="connsiteY23" fmla="*/ 1117661 h 1127698"/>
                    <a:gd name="connsiteX24" fmla="*/ 1324667 w 3369658"/>
                    <a:gd name="connsiteY24" fmla="*/ 1113859 h 1127698"/>
                    <a:gd name="connsiteX25" fmla="*/ -684 w 3369658"/>
                    <a:gd name="connsiteY25" fmla="*/ 347581 h 1127698"/>
                    <a:gd name="connsiteX26" fmla="*/ 1344 w 3369658"/>
                    <a:gd name="connsiteY26" fmla="*/ 343864 h 1127698"/>
                    <a:gd name="connsiteX27" fmla="*/ 1326949 w 3369658"/>
                    <a:gd name="connsiteY27" fmla="*/ 1107098 h 1127698"/>
                    <a:gd name="connsiteX28" fmla="*/ 1333963 w 3369658"/>
                    <a:gd name="connsiteY28" fmla="*/ 1110732 h 1127698"/>
                    <a:gd name="connsiteX29" fmla="*/ 1335399 w 3369658"/>
                    <a:gd name="connsiteY29" fmla="*/ 1111408 h 1127698"/>
                    <a:gd name="connsiteX30" fmla="*/ 1337259 w 3369658"/>
                    <a:gd name="connsiteY30" fmla="*/ 1112253 h 1127698"/>
                    <a:gd name="connsiteX31" fmla="*/ 1340723 w 3369658"/>
                    <a:gd name="connsiteY31" fmla="*/ 1113690 h 1127698"/>
                    <a:gd name="connsiteX32" fmla="*/ 1340723 w 3369658"/>
                    <a:gd name="connsiteY32" fmla="*/ 1115887 h 1127698"/>
                    <a:gd name="connsiteX33" fmla="*/ 1341484 w 3369658"/>
                    <a:gd name="connsiteY33" fmla="*/ 1113859 h 1127698"/>
                    <a:gd name="connsiteX34" fmla="*/ 1351793 w 3369658"/>
                    <a:gd name="connsiteY34" fmla="*/ 1117323 h 1127698"/>
                    <a:gd name="connsiteX35" fmla="*/ 1352300 w 3369658"/>
                    <a:gd name="connsiteY35" fmla="*/ 1117323 h 1127698"/>
                    <a:gd name="connsiteX36" fmla="*/ 1353821 w 3369658"/>
                    <a:gd name="connsiteY36" fmla="*/ 1117323 h 1127698"/>
                    <a:gd name="connsiteX37" fmla="*/ 1355089 w 3369658"/>
                    <a:gd name="connsiteY37" fmla="*/ 1117323 h 1127698"/>
                    <a:gd name="connsiteX38" fmla="*/ 1361004 w 3369658"/>
                    <a:gd name="connsiteY38" fmla="*/ 1118760 h 1127698"/>
                    <a:gd name="connsiteX39" fmla="*/ 1362610 w 3369658"/>
                    <a:gd name="connsiteY39" fmla="*/ 1118760 h 1127698"/>
                    <a:gd name="connsiteX40" fmla="*/ 1363877 w 3369658"/>
                    <a:gd name="connsiteY40" fmla="*/ 1118760 h 1127698"/>
                    <a:gd name="connsiteX41" fmla="*/ 1364975 w 3369658"/>
                    <a:gd name="connsiteY41" fmla="*/ 1118760 h 1127698"/>
                    <a:gd name="connsiteX42" fmla="*/ 1370046 w 3369658"/>
                    <a:gd name="connsiteY42" fmla="*/ 1119605 h 1127698"/>
                    <a:gd name="connsiteX43" fmla="*/ 1374355 w 3369658"/>
                    <a:gd name="connsiteY43" fmla="*/ 1120197 h 1127698"/>
                    <a:gd name="connsiteX44" fmla="*/ 1379172 w 3369658"/>
                    <a:gd name="connsiteY44" fmla="*/ 1120788 h 1127698"/>
                    <a:gd name="connsiteX45" fmla="*/ 1383566 w 3369658"/>
                    <a:gd name="connsiteY45" fmla="*/ 1120788 h 1127698"/>
                    <a:gd name="connsiteX46" fmla="*/ 1388468 w 3369658"/>
                    <a:gd name="connsiteY46" fmla="*/ 1120788 h 1127698"/>
                    <a:gd name="connsiteX47" fmla="*/ 1391932 w 3369658"/>
                    <a:gd name="connsiteY47" fmla="*/ 1120788 h 1127698"/>
                    <a:gd name="connsiteX48" fmla="*/ 1402326 w 3369658"/>
                    <a:gd name="connsiteY48" fmla="*/ 1120788 h 1127698"/>
                    <a:gd name="connsiteX49" fmla="*/ 1408748 w 3369658"/>
                    <a:gd name="connsiteY49" fmla="*/ 1120788 h 1127698"/>
                    <a:gd name="connsiteX50" fmla="*/ 1411368 w 3369658"/>
                    <a:gd name="connsiteY50" fmla="*/ 1120788 h 1127698"/>
                    <a:gd name="connsiteX51" fmla="*/ 1412382 w 3369658"/>
                    <a:gd name="connsiteY51" fmla="*/ 1122732 h 1127698"/>
                    <a:gd name="connsiteX52" fmla="*/ 1412382 w 3369658"/>
                    <a:gd name="connsiteY52" fmla="*/ 1120619 h 1127698"/>
                    <a:gd name="connsiteX53" fmla="*/ 1423283 w 3369658"/>
                    <a:gd name="connsiteY53" fmla="*/ 1119183 h 1127698"/>
                    <a:gd name="connsiteX54" fmla="*/ 1423790 w 3369658"/>
                    <a:gd name="connsiteY54" fmla="*/ 1119183 h 1127698"/>
                    <a:gd name="connsiteX55" fmla="*/ 1425480 w 3369658"/>
                    <a:gd name="connsiteY55" fmla="*/ 1118760 h 1127698"/>
                    <a:gd name="connsiteX56" fmla="*/ 1427424 w 3369658"/>
                    <a:gd name="connsiteY56" fmla="*/ 1118760 h 1127698"/>
                    <a:gd name="connsiteX57" fmla="*/ 1432156 w 3369658"/>
                    <a:gd name="connsiteY57" fmla="*/ 1117746 h 1127698"/>
                    <a:gd name="connsiteX58" fmla="*/ 1434775 w 3369658"/>
                    <a:gd name="connsiteY58" fmla="*/ 1117070 h 1127698"/>
                    <a:gd name="connsiteX59" fmla="*/ 1436803 w 3369658"/>
                    <a:gd name="connsiteY59" fmla="*/ 1116563 h 1127698"/>
                    <a:gd name="connsiteX60" fmla="*/ 1440859 w 3369658"/>
                    <a:gd name="connsiteY60" fmla="*/ 1115380 h 1127698"/>
                    <a:gd name="connsiteX61" fmla="*/ 1441451 w 3369658"/>
                    <a:gd name="connsiteY61" fmla="*/ 1115380 h 1127698"/>
                    <a:gd name="connsiteX62" fmla="*/ 1442719 w 3369658"/>
                    <a:gd name="connsiteY62" fmla="*/ 1114958 h 1127698"/>
                    <a:gd name="connsiteX63" fmla="*/ 1443648 w 3369658"/>
                    <a:gd name="connsiteY63" fmla="*/ 1114958 h 1127698"/>
                    <a:gd name="connsiteX64" fmla="*/ 1451169 w 3369658"/>
                    <a:gd name="connsiteY64" fmla="*/ 1112084 h 1127698"/>
                    <a:gd name="connsiteX65" fmla="*/ 1452014 w 3369658"/>
                    <a:gd name="connsiteY65" fmla="*/ 1112084 h 1127698"/>
                    <a:gd name="connsiteX66" fmla="*/ 1453873 w 3369658"/>
                    <a:gd name="connsiteY66" fmla="*/ 1111239 h 1127698"/>
                    <a:gd name="connsiteX67" fmla="*/ 1462830 w 3369658"/>
                    <a:gd name="connsiteY67" fmla="*/ 1106676 h 1127698"/>
                    <a:gd name="connsiteX68" fmla="*/ 3366861 w 3369658"/>
                    <a:gd name="connsiteY68" fmla="*/ -319 h 1127698"/>
                    <a:gd name="connsiteX69" fmla="*/ 3368974 w 3369658"/>
                    <a:gd name="connsiteY69" fmla="*/ 3399 h 1127698"/>
                    <a:gd name="connsiteX70" fmla="*/ 1464605 w 3369658"/>
                    <a:gd name="connsiteY70" fmla="*/ 1110479 h 1127698"/>
                    <a:gd name="connsiteX71" fmla="*/ 1455225 w 3369658"/>
                    <a:gd name="connsiteY71" fmla="*/ 1115211 h 1127698"/>
                    <a:gd name="connsiteX72" fmla="*/ 1453197 w 3369658"/>
                    <a:gd name="connsiteY72" fmla="*/ 1116056 h 1127698"/>
                    <a:gd name="connsiteX73" fmla="*/ 1452352 w 3369658"/>
                    <a:gd name="connsiteY73" fmla="*/ 1116056 h 1127698"/>
                    <a:gd name="connsiteX74" fmla="*/ 1444577 w 3369658"/>
                    <a:gd name="connsiteY74" fmla="*/ 1119014 h 1127698"/>
                    <a:gd name="connsiteX75" fmla="*/ 1443902 w 3369658"/>
                    <a:gd name="connsiteY75" fmla="*/ 1119014 h 1127698"/>
                    <a:gd name="connsiteX76" fmla="*/ 1442803 w 3369658"/>
                    <a:gd name="connsiteY76" fmla="*/ 1119014 h 1127698"/>
                    <a:gd name="connsiteX77" fmla="*/ 1442127 w 3369658"/>
                    <a:gd name="connsiteY77" fmla="*/ 1119014 h 1127698"/>
                    <a:gd name="connsiteX78" fmla="*/ 1437479 w 3369658"/>
                    <a:gd name="connsiteY78" fmla="*/ 1120365 h 1127698"/>
                    <a:gd name="connsiteX79" fmla="*/ 1435536 w 3369658"/>
                    <a:gd name="connsiteY79" fmla="*/ 1120872 h 1127698"/>
                    <a:gd name="connsiteX80" fmla="*/ 1432747 w 3369658"/>
                    <a:gd name="connsiteY80" fmla="*/ 1121633 h 1127698"/>
                    <a:gd name="connsiteX81" fmla="*/ 1427846 w 3369658"/>
                    <a:gd name="connsiteY81" fmla="*/ 1122647 h 1127698"/>
                    <a:gd name="connsiteX82" fmla="*/ 1425987 w 3369658"/>
                    <a:gd name="connsiteY82" fmla="*/ 1122647 h 1127698"/>
                    <a:gd name="connsiteX83" fmla="*/ 1424128 w 3369658"/>
                    <a:gd name="connsiteY83" fmla="*/ 1123070 h 1127698"/>
                    <a:gd name="connsiteX84" fmla="*/ 1423536 w 3369658"/>
                    <a:gd name="connsiteY84" fmla="*/ 1123070 h 1127698"/>
                    <a:gd name="connsiteX85" fmla="*/ 1412382 w 3369658"/>
                    <a:gd name="connsiteY85" fmla="*/ 1124591 h 1127698"/>
                    <a:gd name="connsiteX86" fmla="*/ 1411537 w 3369658"/>
                    <a:gd name="connsiteY86" fmla="*/ 1124591 h 1127698"/>
                    <a:gd name="connsiteX87" fmla="*/ 1408833 w 3369658"/>
                    <a:gd name="connsiteY87" fmla="*/ 1124591 h 1127698"/>
                    <a:gd name="connsiteX88" fmla="*/ 1402242 w 3369658"/>
                    <a:gd name="connsiteY88" fmla="*/ 1124591 h 1127698"/>
                    <a:gd name="connsiteX89" fmla="*/ 1394382 w 3369658"/>
                    <a:gd name="connsiteY89" fmla="*/ 1124591 h 1127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369658" h="1127698">
                      <a:moveTo>
                        <a:pt x="1394382" y="1127379"/>
                      </a:moveTo>
                      <a:lnTo>
                        <a:pt x="1390411" y="1127379"/>
                      </a:lnTo>
                      <a:lnTo>
                        <a:pt x="1387876" y="1127379"/>
                      </a:lnTo>
                      <a:lnTo>
                        <a:pt x="1382890" y="1127379"/>
                      </a:lnTo>
                      <a:lnTo>
                        <a:pt x="1380693" y="1127379"/>
                      </a:lnTo>
                      <a:lnTo>
                        <a:pt x="1379341" y="1127379"/>
                      </a:lnTo>
                      <a:lnTo>
                        <a:pt x="1378327" y="1127379"/>
                      </a:lnTo>
                      <a:lnTo>
                        <a:pt x="1373426" y="1126872"/>
                      </a:lnTo>
                      <a:lnTo>
                        <a:pt x="1372412" y="1126872"/>
                      </a:lnTo>
                      <a:lnTo>
                        <a:pt x="1371060" y="1126872"/>
                      </a:lnTo>
                      <a:lnTo>
                        <a:pt x="1369031" y="1126872"/>
                      </a:lnTo>
                      <a:lnTo>
                        <a:pt x="1363792" y="1125943"/>
                      </a:lnTo>
                      <a:lnTo>
                        <a:pt x="1362778" y="1125943"/>
                      </a:lnTo>
                      <a:lnTo>
                        <a:pt x="1361342" y="1125943"/>
                      </a:lnTo>
                      <a:lnTo>
                        <a:pt x="1359652" y="1125943"/>
                      </a:lnTo>
                      <a:lnTo>
                        <a:pt x="1353568" y="1124422"/>
                      </a:lnTo>
                      <a:lnTo>
                        <a:pt x="1352469" y="1124422"/>
                      </a:lnTo>
                      <a:lnTo>
                        <a:pt x="1351033" y="1124422"/>
                      </a:lnTo>
                      <a:lnTo>
                        <a:pt x="1350441" y="1124422"/>
                      </a:lnTo>
                      <a:cubicBezTo>
                        <a:pt x="1346300" y="1123154"/>
                        <a:pt x="1342836" y="1121971"/>
                        <a:pt x="1339540" y="1120704"/>
                      </a:cubicBezTo>
                      <a:lnTo>
                        <a:pt x="1339033" y="1120704"/>
                      </a:lnTo>
                      <a:lnTo>
                        <a:pt x="1335399" y="1119098"/>
                      </a:lnTo>
                      <a:lnTo>
                        <a:pt x="1333540" y="1118337"/>
                      </a:lnTo>
                      <a:lnTo>
                        <a:pt x="1331935" y="1117661"/>
                      </a:lnTo>
                      <a:cubicBezTo>
                        <a:pt x="1329484" y="1116394"/>
                        <a:pt x="1327033" y="1115211"/>
                        <a:pt x="1324667" y="1113859"/>
                      </a:cubicBezTo>
                      <a:lnTo>
                        <a:pt x="-684" y="347581"/>
                      </a:lnTo>
                      <a:lnTo>
                        <a:pt x="1344" y="343864"/>
                      </a:lnTo>
                      <a:lnTo>
                        <a:pt x="1326949" y="1107098"/>
                      </a:lnTo>
                      <a:cubicBezTo>
                        <a:pt x="1329214" y="1108442"/>
                        <a:pt x="1331554" y="1109659"/>
                        <a:pt x="1333963" y="1110732"/>
                      </a:cubicBezTo>
                      <a:lnTo>
                        <a:pt x="1335399" y="1111408"/>
                      </a:lnTo>
                      <a:lnTo>
                        <a:pt x="1337259" y="1112253"/>
                      </a:lnTo>
                      <a:lnTo>
                        <a:pt x="1340723" y="1113690"/>
                      </a:lnTo>
                      <a:lnTo>
                        <a:pt x="1340723" y="1115887"/>
                      </a:lnTo>
                      <a:lnTo>
                        <a:pt x="1341484" y="1113859"/>
                      </a:lnTo>
                      <a:cubicBezTo>
                        <a:pt x="1344855" y="1115202"/>
                        <a:pt x="1348294" y="1116360"/>
                        <a:pt x="1351793" y="1117323"/>
                      </a:cubicBezTo>
                      <a:lnTo>
                        <a:pt x="1352300" y="1117323"/>
                      </a:lnTo>
                      <a:lnTo>
                        <a:pt x="1353821" y="1117323"/>
                      </a:lnTo>
                      <a:lnTo>
                        <a:pt x="1355089" y="1117323"/>
                      </a:lnTo>
                      <a:lnTo>
                        <a:pt x="1361004" y="1118760"/>
                      </a:lnTo>
                      <a:lnTo>
                        <a:pt x="1362610" y="1118760"/>
                      </a:lnTo>
                      <a:lnTo>
                        <a:pt x="1363877" y="1118760"/>
                      </a:lnTo>
                      <a:lnTo>
                        <a:pt x="1364975" y="1118760"/>
                      </a:lnTo>
                      <a:lnTo>
                        <a:pt x="1370046" y="1119605"/>
                      </a:lnTo>
                      <a:lnTo>
                        <a:pt x="1374355" y="1120197"/>
                      </a:lnTo>
                      <a:lnTo>
                        <a:pt x="1379172" y="1120788"/>
                      </a:lnTo>
                      <a:lnTo>
                        <a:pt x="1383566" y="1120788"/>
                      </a:lnTo>
                      <a:lnTo>
                        <a:pt x="1388468" y="1120788"/>
                      </a:lnTo>
                      <a:lnTo>
                        <a:pt x="1391932" y="1120788"/>
                      </a:lnTo>
                      <a:lnTo>
                        <a:pt x="1402326" y="1120788"/>
                      </a:lnTo>
                      <a:lnTo>
                        <a:pt x="1408748" y="1120788"/>
                      </a:lnTo>
                      <a:lnTo>
                        <a:pt x="1411368" y="1120788"/>
                      </a:lnTo>
                      <a:lnTo>
                        <a:pt x="1412382" y="1122732"/>
                      </a:lnTo>
                      <a:lnTo>
                        <a:pt x="1412382" y="1120619"/>
                      </a:lnTo>
                      <a:cubicBezTo>
                        <a:pt x="1416184" y="1120619"/>
                        <a:pt x="1419818" y="1119774"/>
                        <a:pt x="1423283" y="1119183"/>
                      </a:cubicBezTo>
                      <a:lnTo>
                        <a:pt x="1423790" y="1119183"/>
                      </a:lnTo>
                      <a:lnTo>
                        <a:pt x="1425480" y="1118760"/>
                      </a:lnTo>
                      <a:lnTo>
                        <a:pt x="1427424" y="1118760"/>
                      </a:lnTo>
                      <a:cubicBezTo>
                        <a:pt x="1429020" y="1118515"/>
                        <a:pt x="1430601" y="1118177"/>
                        <a:pt x="1432156" y="1117746"/>
                      </a:cubicBezTo>
                      <a:lnTo>
                        <a:pt x="1434775" y="1117070"/>
                      </a:lnTo>
                      <a:lnTo>
                        <a:pt x="1436803" y="1116563"/>
                      </a:lnTo>
                      <a:lnTo>
                        <a:pt x="1440859" y="1115380"/>
                      </a:lnTo>
                      <a:lnTo>
                        <a:pt x="1441451" y="1115380"/>
                      </a:lnTo>
                      <a:lnTo>
                        <a:pt x="1442719" y="1114958"/>
                      </a:lnTo>
                      <a:lnTo>
                        <a:pt x="1443648" y="1114958"/>
                      </a:lnTo>
                      <a:lnTo>
                        <a:pt x="1451169" y="1112084"/>
                      </a:lnTo>
                      <a:lnTo>
                        <a:pt x="1452014" y="1112084"/>
                      </a:lnTo>
                      <a:lnTo>
                        <a:pt x="1453873" y="1111239"/>
                      </a:lnTo>
                      <a:cubicBezTo>
                        <a:pt x="1456949" y="1109912"/>
                        <a:pt x="1459941" y="1108383"/>
                        <a:pt x="1462830" y="1106676"/>
                      </a:cubicBezTo>
                      <a:lnTo>
                        <a:pt x="3366861" y="-319"/>
                      </a:lnTo>
                      <a:lnTo>
                        <a:pt x="3368974" y="3399"/>
                      </a:lnTo>
                      <a:lnTo>
                        <a:pt x="1464605" y="1110479"/>
                      </a:lnTo>
                      <a:cubicBezTo>
                        <a:pt x="1461901" y="1112000"/>
                        <a:pt x="1458943" y="1113521"/>
                        <a:pt x="1455225" y="1115211"/>
                      </a:cubicBezTo>
                      <a:lnTo>
                        <a:pt x="1453197" y="1116056"/>
                      </a:lnTo>
                      <a:lnTo>
                        <a:pt x="1452352" y="1116056"/>
                      </a:lnTo>
                      <a:cubicBezTo>
                        <a:pt x="1449817" y="1117154"/>
                        <a:pt x="1447197" y="1118084"/>
                        <a:pt x="1444577" y="1119014"/>
                      </a:cubicBezTo>
                      <a:lnTo>
                        <a:pt x="1443902" y="1119014"/>
                      </a:lnTo>
                      <a:lnTo>
                        <a:pt x="1442803" y="1119014"/>
                      </a:lnTo>
                      <a:lnTo>
                        <a:pt x="1442127" y="1119014"/>
                      </a:lnTo>
                      <a:lnTo>
                        <a:pt x="1437479" y="1120365"/>
                      </a:lnTo>
                      <a:lnTo>
                        <a:pt x="1435536" y="1120872"/>
                      </a:lnTo>
                      <a:lnTo>
                        <a:pt x="1432747" y="1121633"/>
                      </a:lnTo>
                      <a:cubicBezTo>
                        <a:pt x="1431142" y="1121633"/>
                        <a:pt x="1429536" y="1122309"/>
                        <a:pt x="1427846" y="1122647"/>
                      </a:cubicBezTo>
                      <a:lnTo>
                        <a:pt x="1425987" y="1122647"/>
                      </a:lnTo>
                      <a:lnTo>
                        <a:pt x="1424128" y="1123070"/>
                      </a:lnTo>
                      <a:lnTo>
                        <a:pt x="1423536" y="1123070"/>
                      </a:lnTo>
                      <a:cubicBezTo>
                        <a:pt x="1419987" y="1123636"/>
                        <a:pt x="1416269" y="1124143"/>
                        <a:pt x="1412382" y="1124591"/>
                      </a:cubicBezTo>
                      <a:lnTo>
                        <a:pt x="1411537" y="1124591"/>
                      </a:lnTo>
                      <a:lnTo>
                        <a:pt x="1408833" y="1124591"/>
                      </a:lnTo>
                      <a:lnTo>
                        <a:pt x="1402242" y="1124591"/>
                      </a:lnTo>
                      <a:lnTo>
                        <a:pt x="1394382" y="1124591"/>
                      </a:lnTo>
                      <a:close/>
                    </a:path>
                  </a:pathLst>
                </a:custGeom>
                <a:solidFill>
                  <a:srgbClr val="FE8F02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3" name="">
                  <a:extLst>
                    <a:ext uri="{FF2B5EF4-FFF2-40B4-BE49-F238E27FC236}">
                      <a16:creationId xmlns:a16="http://schemas.microsoft.com/office/drawing/2014/main" id="{6D71506C-0B89-455B-89C1-A6F502C60EE2}"/>
                    </a:ext>
                  </a:extLst>
                </p:cNvPr>
                <p:cNvSpPr/>
                <p:nvPr/>
              </p:nvSpPr>
              <p:spPr>
                <a:xfrm>
                  <a:off x="4533855" y="3125210"/>
                  <a:ext cx="3369658" cy="1127698"/>
                </a:xfrm>
                <a:custGeom>
                  <a:avLst/>
                  <a:gdLst>
                    <a:gd name="connsiteX0" fmla="*/ 1394382 w 3369658"/>
                    <a:gd name="connsiteY0" fmla="*/ 1127379 h 1127698"/>
                    <a:gd name="connsiteX1" fmla="*/ 1390411 w 3369658"/>
                    <a:gd name="connsiteY1" fmla="*/ 1127379 h 1127698"/>
                    <a:gd name="connsiteX2" fmla="*/ 1387876 w 3369658"/>
                    <a:gd name="connsiteY2" fmla="*/ 1127379 h 1127698"/>
                    <a:gd name="connsiteX3" fmla="*/ 1382890 w 3369658"/>
                    <a:gd name="connsiteY3" fmla="*/ 1127379 h 1127698"/>
                    <a:gd name="connsiteX4" fmla="*/ 1380693 w 3369658"/>
                    <a:gd name="connsiteY4" fmla="*/ 1127379 h 1127698"/>
                    <a:gd name="connsiteX5" fmla="*/ 1379341 w 3369658"/>
                    <a:gd name="connsiteY5" fmla="*/ 1127379 h 1127698"/>
                    <a:gd name="connsiteX6" fmla="*/ 1378327 w 3369658"/>
                    <a:gd name="connsiteY6" fmla="*/ 1127379 h 1127698"/>
                    <a:gd name="connsiteX7" fmla="*/ 1373426 w 3369658"/>
                    <a:gd name="connsiteY7" fmla="*/ 1126872 h 1127698"/>
                    <a:gd name="connsiteX8" fmla="*/ 1372412 w 3369658"/>
                    <a:gd name="connsiteY8" fmla="*/ 1126872 h 1127698"/>
                    <a:gd name="connsiteX9" fmla="*/ 1371060 w 3369658"/>
                    <a:gd name="connsiteY9" fmla="*/ 1126872 h 1127698"/>
                    <a:gd name="connsiteX10" fmla="*/ 1369031 w 3369658"/>
                    <a:gd name="connsiteY10" fmla="*/ 1126872 h 1127698"/>
                    <a:gd name="connsiteX11" fmla="*/ 1363792 w 3369658"/>
                    <a:gd name="connsiteY11" fmla="*/ 1125943 h 1127698"/>
                    <a:gd name="connsiteX12" fmla="*/ 1362778 w 3369658"/>
                    <a:gd name="connsiteY12" fmla="*/ 1125943 h 1127698"/>
                    <a:gd name="connsiteX13" fmla="*/ 1361342 w 3369658"/>
                    <a:gd name="connsiteY13" fmla="*/ 1125943 h 1127698"/>
                    <a:gd name="connsiteX14" fmla="*/ 1359652 w 3369658"/>
                    <a:gd name="connsiteY14" fmla="*/ 1125943 h 1127698"/>
                    <a:gd name="connsiteX15" fmla="*/ 1353568 w 3369658"/>
                    <a:gd name="connsiteY15" fmla="*/ 1124422 h 1127698"/>
                    <a:gd name="connsiteX16" fmla="*/ 1352469 w 3369658"/>
                    <a:gd name="connsiteY16" fmla="*/ 1124422 h 1127698"/>
                    <a:gd name="connsiteX17" fmla="*/ 1351033 w 3369658"/>
                    <a:gd name="connsiteY17" fmla="*/ 1124422 h 1127698"/>
                    <a:gd name="connsiteX18" fmla="*/ 1350441 w 3369658"/>
                    <a:gd name="connsiteY18" fmla="*/ 1124422 h 1127698"/>
                    <a:gd name="connsiteX19" fmla="*/ 1339540 w 3369658"/>
                    <a:gd name="connsiteY19" fmla="*/ 1120704 h 1127698"/>
                    <a:gd name="connsiteX20" fmla="*/ 1339033 w 3369658"/>
                    <a:gd name="connsiteY20" fmla="*/ 1120704 h 1127698"/>
                    <a:gd name="connsiteX21" fmla="*/ 1335399 w 3369658"/>
                    <a:gd name="connsiteY21" fmla="*/ 1119098 h 1127698"/>
                    <a:gd name="connsiteX22" fmla="*/ 1333540 w 3369658"/>
                    <a:gd name="connsiteY22" fmla="*/ 1118337 h 1127698"/>
                    <a:gd name="connsiteX23" fmla="*/ 1331935 w 3369658"/>
                    <a:gd name="connsiteY23" fmla="*/ 1117661 h 1127698"/>
                    <a:gd name="connsiteX24" fmla="*/ 1324667 w 3369658"/>
                    <a:gd name="connsiteY24" fmla="*/ 1113859 h 1127698"/>
                    <a:gd name="connsiteX25" fmla="*/ -684 w 3369658"/>
                    <a:gd name="connsiteY25" fmla="*/ 347581 h 1127698"/>
                    <a:gd name="connsiteX26" fmla="*/ 1344 w 3369658"/>
                    <a:gd name="connsiteY26" fmla="*/ 343864 h 1127698"/>
                    <a:gd name="connsiteX27" fmla="*/ 1326949 w 3369658"/>
                    <a:gd name="connsiteY27" fmla="*/ 1107098 h 1127698"/>
                    <a:gd name="connsiteX28" fmla="*/ 1333963 w 3369658"/>
                    <a:gd name="connsiteY28" fmla="*/ 1110732 h 1127698"/>
                    <a:gd name="connsiteX29" fmla="*/ 1335399 w 3369658"/>
                    <a:gd name="connsiteY29" fmla="*/ 1111408 h 1127698"/>
                    <a:gd name="connsiteX30" fmla="*/ 1337259 w 3369658"/>
                    <a:gd name="connsiteY30" fmla="*/ 1112253 h 1127698"/>
                    <a:gd name="connsiteX31" fmla="*/ 1340723 w 3369658"/>
                    <a:gd name="connsiteY31" fmla="*/ 1113690 h 1127698"/>
                    <a:gd name="connsiteX32" fmla="*/ 1340723 w 3369658"/>
                    <a:gd name="connsiteY32" fmla="*/ 1115887 h 1127698"/>
                    <a:gd name="connsiteX33" fmla="*/ 1341484 w 3369658"/>
                    <a:gd name="connsiteY33" fmla="*/ 1113859 h 1127698"/>
                    <a:gd name="connsiteX34" fmla="*/ 1351793 w 3369658"/>
                    <a:gd name="connsiteY34" fmla="*/ 1117323 h 1127698"/>
                    <a:gd name="connsiteX35" fmla="*/ 1352300 w 3369658"/>
                    <a:gd name="connsiteY35" fmla="*/ 1117323 h 1127698"/>
                    <a:gd name="connsiteX36" fmla="*/ 1353821 w 3369658"/>
                    <a:gd name="connsiteY36" fmla="*/ 1117323 h 1127698"/>
                    <a:gd name="connsiteX37" fmla="*/ 1355089 w 3369658"/>
                    <a:gd name="connsiteY37" fmla="*/ 1117323 h 1127698"/>
                    <a:gd name="connsiteX38" fmla="*/ 1361004 w 3369658"/>
                    <a:gd name="connsiteY38" fmla="*/ 1118760 h 1127698"/>
                    <a:gd name="connsiteX39" fmla="*/ 1362610 w 3369658"/>
                    <a:gd name="connsiteY39" fmla="*/ 1118760 h 1127698"/>
                    <a:gd name="connsiteX40" fmla="*/ 1363877 w 3369658"/>
                    <a:gd name="connsiteY40" fmla="*/ 1118760 h 1127698"/>
                    <a:gd name="connsiteX41" fmla="*/ 1364975 w 3369658"/>
                    <a:gd name="connsiteY41" fmla="*/ 1118760 h 1127698"/>
                    <a:gd name="connsiteX42" fmla="*/ 1370046 w 3369658"/>
                    <a:gd name="connsiteY42" fmla="*/ 1119605 h 1127698"/>
                    <a:gd name="connsiteX43" fmla="*/ 1374355 w 3369658"/>
                    <a:gd name="connsiteY43" fmla="*/ 1120197 h 1127698"/>
                    <a:gd name="connsiteX44" fmla="*/ 1379172 w 3369658"/>
                    <a:gd name="connsiteY44" fmla="*/ 1120788 h 1127698"/>
                    <a:gd name="connsiteX45" fmla="*/ 1383566 w 3369658"/>
                    <a:gd name="connsiteY45" fmla="*/ 1120788 h 1127698"/>
                    <a:gd name="connsiteX46" fmla="*/ 1388468 w 3369658"/>
                    <a:gd name="connsiteY46" fmla="*/ 1120788 h 1127698"/>
                    <a:gd name="connsiteX47" fmla="*/ 1391932 w 3369658"/>
                    <a:gd name="connsiteY47" fmla="*/ 1120788 h 1127698"/>
                    <a:gd name="connsiteX48" fmla="*/ 1402326 w 3369658"/>
                    <a:gd name="connsiteY48" fmla="*/ 1120788 h 1127698"/>
                    <a:gd name="connsiteX49" fmla="*/ 1408748 w 3369658"/>
                    <a:gd name="connsiteY49" fmla="*/ 1120788 h 1127698"/>
                    <a:gd name="connsiteX50" fmla="*/ 1411368 w 3369658"/>
                    <a:gd name="connsiteY50" fmla="*/ 1120788 h 1127698"/>
                    <a:gd name="connsiteX51" fmla="*/ 1412382 w 3369658"/>
                    <a:gd name="connsiteY51" fmla="*/ 1122732 h 1127698"/>
                    <a:gd name="connsiteX52" fmla="*/ 1412382 w 3369658"/>
                    <a:gd name="connsiteY52" fmla="*/ 1120619 h 1127698"/>
                    <a:gd name="connsiteX53" fmla="*/ 1423283 w 3369658"/>
                    <a:gd name="connsiteY53" fmla="*/ 1119183 h 1127698"/>
                    <a:gd name="connsiteX54" fmla="*/ 1423790 w 3369658"/>
                    <a:gd name="connsiteY54" fmla="*/ 1119183 h 1127698"/>
                    <a:gd name="connsiteX55" fmla="*/ 1425480 w 3369658"/>
                    <a:gd name="connsiteY55" fmla="*/ 1118760 h 1127698"/>
                    <a:gd name="connsiteX56" fmla="*/ 1427424 w 3369658"/>
                    <a:gd name="connsiteY56" fmla="*/ 1118760 h 1127698"/>
                    <a:gd name="connsiteX57" fmla="*/ 1432156 w 3369658"/>
                    <a:gd name="connsiteY57" fmla="*/ 1117746 h 1127698"/>
                    <a:gd name="connsiteX58" fmla="*/ 1434775 w 3369658"/>
                    <a:gd name="connsiteY58" fmla="*/ 1117070 h 1127698"/>
                    <a:gd name="connsiteX59" fmla="*/ 1436803 w 3369658"/>
                    <a:gd name="connsiteY59" fmla="*/ 1116563 h 1127698"/>
                    <a:gd name="connsiteX60" fmla="*/ 1440859 w 3369658"/>
                    <a:gd name="connsiteY60" fmla="*/ 1115380 h 1127698"/>
                    <a:gd name="connsiteX61" fmla="*/ 1441451 w 3369658"/>
                    <a:gd name="connsiteY61" fmla="*/ 1115380 h 1127698"/>
                    <a:gd name="connsiteX62" fmla="*/ 1442719 w 3369658"/>
                    <a:gd name="connsiteY62" fmla="*/ 1114958 h 1127698"/>
                    <a:gd name="connsiteX63" fmla="*/ 1443648 w 3369658"/>
                    <a:gd name="connsiteY63" fmla="*/ 1114958 h 1127698"/>
                    <a:gd name="connsiteX64" fmla="*/ 1451169 w 3369658"/>
                    <a:gd name="connsiteY64" fmla="*/ 1112084 h 1127698"/>
                    <a:gd name="connsiteX65" fmla="*/ 1452014 w 3369658"/>
                    <a:gd name="connsiteY65" fmla="*/ 1112084 h 1127698"/>
                    <a:gd name="connsiteX66" fmla="*/ 1453873 w 3369658"/>
                    <a:gd name="connsiteY66" fmla="*/ 1111239 h 1127698"/>
                    <a:gd name="connsiteX67" fmla="*/ 1462830 w 3369658"/>
                    <a:gd name="connsiteY67" fmla="*/ 1106676 h 1127698"/>
                    <a:gd name="connsiteX68" fmla="*/ 3366861 w 3369658"/>
                    <a:gd name="connsiteY68" fmla="*/ -319 h 1127698"/>
                    <a:gd name="connsiteX69" fmla="*/ 3368974 w 3369658"/>
                    <a:gd name="connsiteY69" fmla="*/ 3399 h 1127698"/>
                    <a:gd name="connsiteX70" fmla="*/ 1464605 w 3369658"/>
                    <a:gd name="connsiteY70" fmla="*/ 1110479 h 1127698"/>
                    <a:gd name="connsiteX71" fmla="*/ 1455225 w 3369658"/>
                    <a:gd name="connsiteY71" fmla="*/ 1115211 h 1127698"/>
                    <a:gd name="connsiteX72" fmla="*/ 1453197 w 3369658"/>
                    <a:gd name="connsiteY72" fmla="*/ 1116056 h 1127698"/>
                    <a:gd name="connsiteX73" fmla="*/ 1452352 w 3369658"/>
                    <a:gd name="connsiteY73" fmla="*/ 1116056 h 1127698"/>
                    <a:gd name="connsiteX74" fmla="*/ 1444577 w 3369658"/>
                    <a:gd name="connsiteY74" fmla="*/ 1119014 h 1127698"/>
                    <a:gd name="connsiteX75" fmla="*/ 1443902 w 3369658"/>
                    <a:gd name="connsiteY75" fmla="*/ 1119014 h 1127698"/>
                    <a:gd name="connsiteX76" fmla="*/ 1442803 w 3369658"/>
                    <a:gd name="connsiteY76" fmla="*/ 1119014 h 1127698"/>
                    <a:gd name="connsiteX77" fmla="*/ 1442127 w 3369658"/>
                    <a:gd name="connsiteY77" fmla="*/ 1119014 h 1127698"/>
                    <a:gd name="connsiteX78" fmla="*/ 1437479 w 3369658"/>
                    <a:gd name="connsiteY78" fmla="*/ 1120365 h 1127698"/>
                    <a:gd name="connsiteX79" fmla="*/ 1435536 w 3369658"/>
                    <a:gd name="connsiteY79" fmla="*/ 1120872 h 1127698"/>
                    <a:gd name="connsiteX80" fmla="*/ 1432747 w 3369658"/>
                    <a:gd name="connsiteY80" fmla="*/ 1121633 h 1127698"/>
                    <a:gd name="connsiteX81" fmla="*/ 1427846 w 3369658"/>
                    <a:gd name="connsiteY81" fmla="*/ 1122647 h 1127698"/>
                    <a:gd name="connsiteX82" fmla="*/ 1425987 w 3369658"/>
                    <a:gd name="connsiteY82" fmla="*/ 1122647 h 1127698"/>
                    <a:gd name="connsiteX83" fmla="*/ 1424128 w 3369658"/>
                    <a:gd name="connsiteY83" fmla="*/ 1123070 h 1127698"/>
                    <a:gd name="connsiteX84" fmla="*/ 1423536 w 3369658"/>
                    <a:gd name="connsiteY84" fmla="*/ 1123070 h 1127698"/>
                    <a:gd name="connsiteX85" fmla="*/ 1412382 w 3369658"/>
                    <a:gd name="connsiteY85" fmla="*/ 1124591 h 1127698"/>
                    <a:gd name="connsiteX86" fmla="*/ 1411537 w 3369658"/>
                    <a:gd name="connsiteY86" fmla="*/ 1124591 h 1127698"/>
                    <a:gd name="connsiteX87" fmla="*/ 1408833 w 3369658"/>
                    <a:gd name="connsiteY87" fmla="*/ 1124591 h 1127698"/>
                    <a:gd name="connsiteX88" fmla="*/ 1402242 w 3369658"/>
                    <a:gd name="connsiteY88" fmla="*/ 1124591 h 1127698"/>
                    <a:gd name="connsiteX89" fmla="*/ 1394382 w 3369658"/>
                    <a:gd name="connsiteY89" fmla="*/ 1124591 h 1127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369658" h="1127698">
                      <a:moveTo>
                        <a:pt x="1394382" y="1127379"/>
                      </a:moveTo>
                      <a:lnTo>
                        <a:pt x="1390411" y="1127379"/>
                      </a:lnTo>
                      <a:lnTo>
                        <a:pt x="1387876" y="1127379"/>
                      </a:lnTo>
                      <a:lnTo>
                        <a:pt x="1382890" y="1127379"/>
                      </a:lnTo>
                      <a:lnTo>
                        <a:pt x="1380693" y="1127379"/>
                      </a:lnTo>
                      <a:lnTo>
                        <a:pt x="1379341" y="1127379"/>
                      </a:lnTo>
                      <a:lnTo>
                        <a:pt x="1378327" y="1127379"/>
                      </a:lnTo>
                      <a:lnTo>
                        <a:pt x="1373426" y="1126872"/>
                      </a:lnTo>
                      <a:lnTo>
                        <a:pt x="1372412" y="1126872"/>
                      </a:lnTo>
                      <a:lnTo>
                        <a:pt x="1371060" y="1126872"/>
                      </a:lnTo>
                      <a:lnTo>
                        <a:pt x="1369031" y="1126872"/>
                      </a:lnTo>
                      <a:lnTo>
                        <a:pt x="1363792" y="1125943"/>
                      </a:lnTo>
                      <a:lnTo>
                        <a:pt x="1362778" y="1125943"/>
                      </a:lnTo>
                      <a:lnTo>
                        <a:pt x="1361342" y="1125943"/>
                      </a:lnTo>
                      <a:lnTo>
                        <a:pt x="1359652" y="1125943"/>
                      </a:lnTo>
                      <a:lnTo>
                        <a:pt x="1353568" y="1124422"/>
                      </a:lnTo>
                      <a:lnTo>
                        <a:pt x="1352469" y="1124422"/>
                      </a:lnTo>
                      <a:lnTo>
                        <a:pt x="1351033" y="1124422"/>
                      </a:lnTo>
                      <a:lnTo>
                        <a:pt x="1350441" y="1124422"/>
                      </a:lnTo>
                      <a:cubicBezTo>
                        <a:pt x="1346300" y="1123154"/>
                        <a:pt x="1342836" y="1121971"/>
                        <a:pt x="1339540" y="1120704"/>
                      </a:cubicBezTo>
                      <a:lnTo>
                        <a:pt x="1339033" y="1120704"/>
                      </a:lnTo>
                      <a:lnTo>
                        <a:pt x="1335399" y="1119098"/>
                      </a:lnTo>
                      <a:lnTo>
                        <a:pt x="1333540" y="1118337"/>
                      </a:lnTo>
                      <a:lnTo>
                        <a:pt x="1331935" y="1117661"/>
                      </a:lnTo>
                      <a:cubicBezTo>
                        <a:pt x="1329484" y="1116394"/>
                        <a:pt x="1327033" y="1115211"/>
                        <a:pt x="1324667" y="1113859"/>
                      </a:cubicBezTo>
                      <a:lnTo>
                        <a:pt x="-684" y="347581"/>
                      </a:lnTo>
                      <a:lnTo>
                        <a:pt x="1344" y="343864"/>
                      </a:lnTo>
                      <a:lnTo>
                        <a:pt x="1326949" y="1107098"/>
                      </a:lnTo>
                      <a:cubicBezTo>
                        <a:pt x="1329214" y="1108442"/>
                        <a:pt x="1331554" y="1109659"/>
                        <a:pt x="1333963" y="1110732"/>
                      </a:cubicBezTo>
                      <a:lnTo>
                        <a:pt x="1335399" y="1111408"/>
                      </a:lnTo>
                      <a:lnTo>
                        <a:pt x="1337259" y="1112253"/>
                      </a:lnTo>
                      <a:lnTo>
                        <a:pt x="1340723" y="1113690"/>
                      </a:lnTo>
                      <a:lnTo>
                        <a:pt x="1340723" y="1115887"/>
                      </a:lnTo>
                      <a:lnTo>
                        <a:pt x="1341484" y="1113859"/>
                      </a:lnTo>
                      <a:cubicBezTo>
                        <a:pt x="1344855" y="1115202"/>
                        <a:pt x="1348294" y="1116360"/>
                        <a:pt x="1351793" y="1117323"/>
                      </a:cubicBezTo>
                      <a:lnTo>
                        <a:pt x="1352300" y="1117323"/>
                      </a:lnTo>
                      <a:lnTo>
                        <a:pt x="1353821" y="1117323"/>
                      </a:lnTo>
                      <a:lnTo>
                        <a:pt x="1355089" y="1117323"/>
                      </a:lnTo>
                      <a:lnTo>
                        <a:pt x="1361004" y="1118760"/>
                      </a:lnTo>
                      <a:lnTo>
                        <a:pt x="1362610" y="1118760"/>
                      </a:lnTo>
                      <a:lnTo>
                        <a:pt x="1363877" y="1118760"/>
                      </a:lnTo>
                      <a:lnTo>
                        <a:pt x="1364975" y="1118760"/>
                      </a:lnTo>
                      <a:lnTo>
                        <a:pt x="1370046" y="1119605"/>
                      </a:lnTo>
                      <a:lnTo>
                        <a:pt x="1374355" y="1120197"/>
                      </a:lnTo>
                      <a:lnTo>
                        <a:pt x="1379172" y="1120788"/>
                      </a:lnTo>
                      <a:lnTo>
                        <a:pt x="1383566" y="1120788"/>
                      </a:lnTo>
                      <a:lnTo>
                        <a:pt x="1388468" y="1120788"/>
                      </a:lnTo>
                      <a:lnTo>
                        <a:pt x="1391932" y="1120788"/>
                      </a:lnTo>
                      <a:lnTo>
                        <a:pt x="1402326" y="1120788"/>
                      </a:lnTo>
                      <a:lnTo>
                        <a:pt x="1408748" y="1120788"/>
                      </a:lnTo>
                      <a:lnTo>
                        <a:pt x="1411368" y="1120788"/>
                      </a:lnTo>
                      <a:lnTo>
                        <a:pt x="1412382" y="1122732"/>
                      </a:lnTo>
                      <a:lnTo>
                        <a:pt x="1412382" y="1120619"/>
                      </a:lnTo>
                      <a:cubicBezTo>
                        <a:pt x="1416184" y="1120619"/>
                        <a:pt x="1419818" y="1119774"/>
                        <a:pt x="1423283" y="1119183"/>
                      </a:cubicBezTo>
                      <a:lnTo>
                        <a:pt x="1423790" y="1119183"/>
                      </a:lnTo>
                      <a:lnTo>
                        <a:pt x="1425480" y="1118760"/>
                      </a:lnTo>
                      <a:lnTo>
                        <a:pt x="1427424" y="1118760"/>
                      </a:lnTo>
                      <a:cubicBezTo>
                        <a:pt x="1429020" y="1118515"/>
                        <a:pt x="1430601" y="1118177"/>
                        <a:pt x="1432156" y="1117746"/>
                      </a:cubicBezTo>
                      <a:lnTo>
                        <a:pt x="1434775" y="1117070"/>
                      </a:lnTo>
                      <a:lnTo>
                        <a:pt x="1436803" y="1116563"/>
                      </a:lnTo>
                      <a:lnTo>
                        <a:pt x="1440859" y="1115380"/>
                      </a:lnTo>
                      <a:lnTo>
                        <a:pt x="1441451" y="1115380"/>
                      </a:lnTo>
                      <a:lnTo>
                        <a:pt x="1442719" y="1114958"/>
                      </a:lnTo>
                      <a:lnTo>
                        <a:pt x="1443648" y="1114958"/>
                      </a:lnTo>
                      <a:lnTo>
                        <a:pt x="1451169" y="1112084"/>
                      </a:lnTo>
                      <a:lnTo>
                        <a:pt x="1452014" y="1112084"/>
                      </a:lnTo>
                      <a:lnTo>
                        <a:pt x="1453873" y="1111239"/>
                      </a:lnTo>
                      <a:cubicBezTo>
                        <a:pt x="1456949" y="1109912"/>
                        <a:pt x="1459941" y="1108383"/>
                        <a:pt x="1462830" y="1106676"/>
                      </a:cubicBezTo>
                      <a:lnTo>
                        <a:pt x="3366861" y="-319"/>
                      </a:lnTo>
                      <a:lnTo>
                        <a:pt x="3368974" y="3399"/>
                      </a:lnTo>
                      <a:lnTo>
                        <a:pt x="1464605" y="1110479"/>
                      </a:lnTo>
                      <a:cubicBezTo>
                        <a:pt x="1461901" y="1112000"/>
                        <a:pt x="1458943" y="1113521"/>
                        <a:pt x="1455225" y="1115211"/>
                      </a:cubicBezTo>
                      <a:lnTo>
                        <a:pt x="1453197" y="1116056"/>
                      </a:lnTo>
                      <a:lnTo>
                        <a:pt x="1452352" y="1116056"/>
                      </a:lnTo>
                      <a:cubicBezTo>
                        <a:pt x="1449817" y="1117154"/>
                        <a:pt x="1447197" y="1118084"/>
                        <a:pt x="1444577" y="1119014"/>
                      </a:cubicBezTo>
                      <a:lnTo>
                        <a:pt x="1443902" y="1119014"/>
                      </a:lnTo>
                      <a:lnTo>
                        <a:pt x="1442803" y="1119014"/>
                      </a:lnTo>
                      <a:lnTo>
                        <a:pt x="1442127" y="1119014"/>
                      </a:lnTo>
                      <a:lnTo>
                        <a:pt x="1437479" y="1120365"/>
                      </a:lnTo>
                      <a:lnTo>
                        <a:pt x="1435536" y="1120872"/>
                      </a:lnTo>
                      <a:lnTo>
                        <a:pt x="1432747" y="1121633"/>
                      </a:lnTo>
                      <a:cubicBezTo>
                        <a:pt x="1431142" y="1121633"/>
                        <a:pt x="1429536" y="1122309"/>
                        <a:pt x="1427846" y="1122647"/>
                      </a:cubicBezTo>
                      <a:lnTo>
                        <a:pt x="1425987" y="1122647"/>
                      </a:lnTo>
                      <a:lnTo>
                        <a:pt x="1424128" y="1123070"/>
                      </a:lnTo>
                      <a:lnTo>
                        <a:pt x="1423536" y="1123070"/>
                      </a:lnTo>
                      <a:cubicBezTo>
                        <a:pt x="1419987" y="1123636"/>
                        <a:pt x="1416269" y="1124143"/>
                        <a:pt x="1412382" y="1124591"/>
                      </a:cubicBezTo>
                      <a:lnTo>
                        <a:pt x="1411537" y="1124591"/>
                      </a:lnTo>
                      <a:lnTo>
                        <a:pt x="1408833" y="1124591"/>
                      </a:lnTo>
                      <a:lnTo>
                        <a:pt x="1402242" y="1124591"/>
                      </a:lnTo>
                      <a:lnTo>
                        <a:pt x="1394382" y="1124591"/>
                      </a:lnTo>
                      <a:close/>
                    </a:path>
                  </a:pathLst>
                </a:custGeom>
                <a:solidFill>
                  <a:srgbClr val="FE8F02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4" name="">
                  <a:extLst>
                    <a:ext uri="{FF2B5EF4-FFF2-40B4-BE49-F238E27FC236}">
                      <a16:creationId xmlns:a16="http://schemas.microsoft.com/office/drawing/2014/main" id="{CE62347C-3AE8-4DB7-9505-28C833D9EE3F}"/>
                    </a:ext>
                  </a:extLst>
                </p:cNvPr>
                <p:cNvSpPr/>
                <p:nvPr/>
              </p:nvSpPr>
              <p:spPr>
                <a:xfrm>
                  <a:off x="4533855" y="3175912"/>
                  <a:ext cx="3369658" cy="1127698"/>
                </a:xfrm>
                <a:custGeom>
                  <a:avLst/>
                  <a:gdLst>
                    <a:gd name="connsiteX0" fmla="*/ 1394382 w 3369658"/>
                    <a:gd name="connsiteY0" fmla="*/ 1127379 h 1127698"/>
                    <a:gd name="connsiteX1" fmla="*/ 1390411 w 3369658"/>
                    <a:gd name="connsiteY1" fmla="*/ 1127379 h 1127698"/>
                    <a:gd name="connsiteX2" fmla="*/ 1387876 w 3369658"/>
                    <a:gd name="connsiteY2" fmla="*/ 1127379 h 1127698"/>
                    <a:gd name="connsiteX3" fmla="*/ 1382890 w 3369658"/>
                    <a:gd name="connsiteY3" fmla="*/ 1127379 h 1127698"/>
                    <a:gd name="connsiteX4" fmla="*/ 1380693 w 3369658"/>
                    <a:gd name="connsiteY4" fmla="*/ 1127379 h 1127698"/>
                    <a:gd name="connsiteX5" fmla="*/ 1379341 w 3369658"/>
                    <a:gd name="connsiteY5" fmla="*/ 1127379 h 1127698"/>
                    <a:gd name="connsiteX6" fmla="*/ 1378327 w 3369658"/>
                    <a:gd name="connsiteY6" fmla="*/ 1127379 h 1127698"/>
                    <a:gd name="connsiteX7" fmla="*/ 1373426 w 3369658"/>
                    <a:gd name="connsiteY7" fmla="*/ 1126872 h 1127698"/>
                    <a:gd name="connsiteX8" fmla="*/ 1372412 w 3369658"/>
                    <a:gd name="connsiteY8" fmla="*/ 1126872 h 1127698"/>
                    <a:gd name="connsiteX9" fmla="*/ 1371060 w 3369658"/>
                    <a:gd name="connsiteY9" fmla="*/ 1126872 h 1127698"/>
                    <a:gd name="connsiteX10" fmla="*/ 1369031 w 3369658"/>
                    <a:gd name="connsiteY10" fmla="*/ 1126872 h 1127698"/>
                    <a:gd name="connsiteX11" fmla="*/ 1363792 w 3369658"/>
                    <a:gd name="connsiteY11" fmla="*/ 1125943 h 1127698"/>
                    <a:gd name="connsiteX12" fmla="*/ 1362778 w 3369658"/>
                    <a:gd name="connsiteY12" fmla="*/ 1125943 h 1127698"/>
                    <a:gd name="connsiteX13" fmla="*/ 1361342 w 3369658"/>
                    <a:gd name="connsiteY13" fmla="*/ 1125943 h 1127698"/>
                    <a:gd name="connsiteX14" fmla="*/ 1359652 w 3369658"/>
                    <a:gd name="connsiteY14" fmla="*/ 1125943 h 1127698"/>
                    <a:gd name="connsiteX15" fmla="*/ 1353568 w 3369658"/>
                    <a:gd name="connsiteY15" fmla="*/ 1124422 h 1127698"/>
                    <a:gd name="connsiteX16" fmla="*/ 1352469 w 3369658"/>
                    <a:gd name="connsiteY16" fmla="*/ 1124422 h 1127698"/>
                    <a:gd name="connsiteX17" fmla="*/ 1351033 w 3369658"/>
                    <a:gd name="connsiteY17" fmla="*/ 1124422 h 1127698"/>
                    <a:gd name="connsiteX18" fmla="*/ 1350441 w 3369658"/>
                    <a:gd name="connsiteY18" fmla="*/ 1124422 h 1127698"/>
                    <a:gd name="connsiteX19" fmla="*/ 1339540 w 3369658"/>
                    <a:gd name="connsiteY19" fmla="*/ 1120704 h 1127698"/>
                    <a:gd name="connsiteX20" fmla="*/ 1339033 w 3369658"/>
                    <a:gd name="connsiteY20" fmla="*/ 1120704 h 1127698"/>
                    <a:gd name="connsiteX21" fmla="*/ 1335399 w 3369658"/>
                    <a:gd name="connsiteY21" fmla="*/ 1119098 h 1127698"/>
                    <a:gd name="connsiteX22" fmla="*/ 1333540 w 3369658"/>
                    <a:gd name="connsiteY22" fmla="*/ 1118337 h 1127698"/>
                    <a:gd name="connsiteX23" fmla="*/ 1331935 w 3369658"/>
                    <a:gd name="connsiteY23" fmla="*/ 1117661 h 1127698"/>
                    <a:gd name="connsiteX24" fmla="*/ 1324667 w 3369658"/>
                    <a:gd name="connsiteY24" fmla="*/ 1113859 h 1127698"/>
                    <a:gd name="connsiteX25" fmla="*/ -684 w 3369658"/>
                    <a:gd name="connsiteY25" fmla="*/ 347581 h 1127698"/>
                    <a:gd name="connsiteX26" fmla="*/ 1344 w 3369658"/>
                    <a:gd name="connsiteY26" fmla="*/ 343864 h 1127698"/>
                    <a:gd name="connsiteX27" fmla="*/ 1326949 w 3369658"/>
                    <a:gd name="connsiteY27" fmla="*/ 1107098 h 1127698"/>
                    <a:gd name="connsiteX28" fmla="*/ 1333963 w 3369658"/>
                    <a:gd name="connsiteY28" fmla="*/ 1110732 h 1127698"/>
                    <a:gd name="connsiteX29" fmla="*/ 1335399 w 3369658"/>
                    <a:gd name="connsiteY29" fmla="*/ 1111408 h 1127698"/>
                    <a:gd name="connsiteX30" fmla="*/ 1337259 w 3369658"/>
                    <a:gd name="connsiteY30" fmla="*/ 1112253 h 1127698"/>
                    <a:gd name="connsiteX31" fmla="*/ 1340723 w 3369658"/>
                    <a:gd name="connsiteY31" fmla="*/ 1113690 h 1127698"/>
                    <a:gd name="connsiteX32" fmla="*/ 1340723 w 3369658"/>
                    <a:gd name="connsiteY32" fmla="*/ 1115887 h 1127698"/>
                    <a:gd name="connsiteX33" fmla="*/ 1341484 w 3369658"/>
                    <a:gd name="connsiteY33" fmla="*/ 1113859 h 1127698"/>
                    <a:gd name="connsiteX34" fmla="*/ 1351793 w 3369658"/>
                    <a:gd name="connsiteY34" fmla="*/ 1117323 h 1127698"/>
                    <a:gd name="connsiteX35" fmla="*/ 1352300 w 3369658"/>
                    <a:gd name="connsiteY35" fmla="*/ 1117323 h 1127698"/>
                    <a:gd name="connsiteX36" fmla="*/ 1353821 w 3369658"/>
                    <a:gd name="connsiteY36" fmla="*/ 1117323 h 1127698"/>
                    <a:gd name="connsiteX37" fmla="*/ 1355089 w 3369658"/>
                    <a:gd name="connsiteY37" fmla="*/ 1117323 h 1127698"/>
                    <a:gd name="connsiteX38" fmla="*/ 1361004 w 3369658"/>
                    <a:gd name="connsiteY38" fmla="*/ 1118760 h 1127698"/>
                    <a:gd name="connsiteX39" fmla="*/ 1362610 w 3369658"/>
                    <a:gd name="connsiteY39" fmla="*/ 1118760 h 1127698"/>
                    <a:gd name="connsiteX40" fmla="*/ 1363877 w 3369658"/>
                    <a:gd name="connsiteY40" fmla="*/ 1118760 h 1127698"/>
                    <a:gd name="connsiteX41" fmla="*/ 1364975 w 3369658"/>
                    <a:gd name="connsiteY41" fmla="*/ 1118760 h 1127698"/>
                    <a:gd name="connsiteX42" fmla="*/ 1370046 w 3369658"/>
                    <a:gd name="connsiteY42" fmla="*/ 1119605 h 1127698"/>
                    <a:gd name="connsiteX43" fmla="*/ 1374355 w 3369658"/>
                    <a:gd name="connsiteY43" fmla="*/ 1120197 h 1127698"/>
                    <a:gd name="connsiteX44" fmla="*/ 1379172 w 3369658"/>
                    <a:gd name="connsiteY44" fmla="*/ 1120788 h 1127698"/>
                    <a:gd name="connsiteX45" fmla="*/ 1383566 w 3369658"/>
                    <a:gd name="connsiteY45" fmla="*/ 1120788 h 1127698"/>
                    <a:gd name="connsiteX46" fmla="*/ 1388468 w 3369658"/>
                    <a:gd name="connsiteY46" fmla="*/ 1120788 h 1127698"/>
                    <a:gd name="connsiteX47" fmla="*/ 1391932 w 3369658"/>
                    <a:gd name="connsiteY47" fmla="*/ 1120788 h 1127698"/>
                    <a:gd name="connsiteX48" fmla="*/ 1402326 w 3369658"/>
                    <a:gd name="connsiteY48" fmla="*/ 1120788 h 1127698"/>
                    <a:gd name="connsiteX49" fmla="*/ 1408748 w 3369658"/>
                    <a:gd name="connsiteY49" fmla="*/ 1120788 h 1127698"/>
                    <a:gd name="connsiteX50" fmla="*/ 1411368 w 3369658"/>
                    <a:gd name="connsiteY50" fmla="*/ 1120788 h 1127698"/>
                    <a:gd name="connsiteX51" fmla="*/ 1412382 w 3369658"/>
                    <a:gd name="connsiteY51" fmla="*/ 1122732 h 1127698"/>
                    <a:gd name="connsiteX52" fmla="*/ 1412382 w 3369658"/>
                    <a:gd name="connsiteY52" fmla="*/ 1120619 h 1127698"/>
                    <a:gd name="connsiteX53" fmla="*/ 1423283 w 3369658"/>
                    <a:gd name="connsiteY53" fmla="*/ 1119183 h 1127698"/>
                    <a:gd name="connsiteX54" fmla="*/ 1423790 w 3369658"/>
                    <a:gd name="connsiteY54" fmla="*/ 1119183 h 1127698"/>
                    <a:gd name="connsiteX55" fmla="*/ 1425480 w 3369658"/>
                    <a:gd name="connsiteY55" fmla="*/ 1118760 h 1127698"/>
                    <a:gd name="connsiteX56" fmla="*/ 1427424 w 3369658"/>
                    <a:gd name="connsiteY56" fmla="*/ 1118760 h 1127698"/>
                    <a:gd name="connsiteX57" fmla="*/ 1432156 w 3369658"/>
                    <a:gd name="connsiteY57" fmla="*/ 1117746 h 1127698"/>
                    <a:gd name="connsiteX58" fmla="*/ 1434775 w 3369658"/>
                    <a:gd name="connsiteY58" fmla="*/ 1117070 h 1127698"/>
                    <a:gd name="connsiteX59" fmla="*/ 1436803 w 3369658"/>
                    <a:gd name="connsiteY59" fmla="*/ 1116563 h 1127698"/>
                    <a:gd name="connsiteX60" fmla="*/ 1440859 w 3369658"/>
                    <a:gd name="connsiteY60" fmla="*/ 1115380 h 1127698"/>
                    <a:gd name="connsiteX61" fmla="*/ 1441451 w 3369658"/>
                    <a:gd name="connsiteY61" fmla="*/ 1115380 h 1127698"/>
                    <a:gd name="connsiteX62" fmla="*/ 1442719 w 3369658"/>
                    <a:gd name="connsiteY62" fmla="*/ 1114958 h 1127698"/>
                    <a:gd name="connsiteX63" fmla="*/ 1443648 w 3369658"/>
                    <a:gd name="connsiteY63" fmla="*/ 1114958 h 1127698"/>
                    <a:gd name="connsiteX64" fmla="*/ 1451169 w 3369658"/>
                    <a:gd name="connsiteY64" fmla="*/ 1112084 h 1127698"/>
                    <a:gd name="connsiteX65" fmla="*/ 1452014 w 3369658"/>
                    <a:gd name="connsiteY65" fmla="*/ 1112084 h 1127698"/>
                    <a:gd name="connsiteX66" fmla="*/ 1453873 w 3369658"/>
                    <a:gd name="connsiteY66" fmla="*/ 1111239 h 1127698"/>
                    <a:gd name="connsiteX67" fmla="*/ 1462830 w 3369658"/>
                    <a:gd name="connsiteY67" fmla="*/ 1106676 h 1127698"/>
                    <a:gd name="connsiteX68" fmla="*/ 3366861 w 3369658"/>
                    <a:gd name="connsiteY68" fmla="*/ -319 h 1127698"/>
                    <a:gd name="connsiteX69" fmla="*/ 3368974 w 3369658"/>
                    <a:gd name="connsiteY69" fmla="*/ 3399 h 1127698"/>
                    <a:gd name="connsiteX70" fmla="*/ 1464605 w 3369658"/>
                    <a:gd name="connsiteY70" fmla="*/ 1110479 h 1127698"/>
                    <a:gd name="connsiteX71" fmla="*/ 1455225 w 3369658"/>
                    <a:gd name="connsiteY71" fmla="*/ 1115211 h 1127698"/>
                    <a:gd name="connsiteX72" fmla="*/ 1453197 w 3369658"/>
                    <a:gd name="connsiteY72" fmla="*/ 1116056 h 1127698"/>
                    <a:gd name="connsiteX73" fmla="*/ 1452352 w 3369658"/>
                    <a:gd name="connsiteY73" fmla="*/ 1116056 h 1127698"/>
                    <a:gd name="connsiteX74" fmla="*/ 1444577 w 3369658"/>
                    <a:gd name="connsiteY74" fmla="*/ 1119014 h 1127698"/>
                    <a:gd name="connsiteX75" fmla="*/ 1443902 w 3369658"/>
                    <a:gd name="connsiteY75" fmla="*/ 1119014 h 1127698"/>
                    <a:gd name="connsiteX76" fmla="*/ 1442803 w 3369658"/>
                    <a:gd name="connsiteY76" fmla="*/ 1119014 h 1127698"/>
                    <a:gd name="connsiteX77" fmla="*/ 1442127 w 3369658"/>
                    <a:gd name="connsiteY77" fmla="*/ 1119014 h 1127698"/>
                    <a:gd name="connsiteX78" fmla="*/ 1437479 w 3369658"/>
                    <a:gd name="connsiteY78" fmla="*/ 1120365 h 1127698"/>
                    <a:gd name="connsiteX79" fmla="*/ 1435536 w 3369658"/>
                    <a:gd name="connsiteY79" fmla="*/ 1120872 h 1127698"/>
                    <a:gd name="connsiteX80" fmla="*/ 1432747 w 3369658"/>
                    <a:gd name="connsiteY80" fmla="*/ 1121633 h 1127698"/>
                    <a:gd name="connsiteX81" fmla="*/ 1427846 w 3369658"/>
                    <a:gd name="connsiteY81" fmla="*/ 1122647 h 1127698"/>
                    <a:gd name="connsiteX82" fmla="*/ 1425987 w 3369658"/>
                    <a:gd name="connsiteY82" fmla="*/ 1122647 h 1127698"/>
                    <a:gd name="connsiteX83" fmla="*/ 1424128 w 3369658"/>
                    <a:gd name="connsiteY83" fmla="*/ 1123070 h 1127698"/>
                    <a:gd name="connsiteX84" fmla="*/ 1423536 w 3369658"/>
                    <a:gd name="connsiteY84" fmla="*/ 1123070 h 1127698"/>
                    <a:gd name="connsiteX85" fmla="*/ 1412382 w 3369658"/>
                    <a:gd name="connsiteY85" fmla="*/ 1124591 h 1127698"/>
                    <a:gd name="connsiteX86" fmla="*/ 1411537 w 3369658"/>
                    <a:gd name="connsiteY86" fmla="*/ 1124591 h 1127698"/>
                    <a:gd name="connsiteX87" fmla="*/ 1408833 w 3369658"/>
                    <a:gd name="connsiteY87" fmla="*/ 1124591 h 1127698"/>
                    <a:gd name="connsiteX88" fmla="*/ 1402242 w 3369658"/>
                    <a:gd name="connsiteY88" fmla="*/ 1124591 h 1127698"/>
                    <a:gd name="connsiteX89" fmla="*/ 1394382 w 3369658"/>
                    <a:gd name="connsiteY89" fmla="*/ 1124591 h 1127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369658" h="1127698">
                      <a:moveTo>
                        <a:pt x="1394382" y="1127379"/>
                      </a:moveTo>
                      <a:lnTo>
                        <a:pt x="1390411" y="1127379"/>
                      </a:lnTo>
                      <a:lnTo>
                        <a:pt x="1387876" y="1127379"/>
                      </a:lnTo>
                      <a:lnTo>
                        <a:pt x="1382890" y="1127379"/>
                      </a:lnTo>
                      <a:lnTo>
                        <a:pt x="1380693" y="1127379"/>
                      </a:lnTo>
                      <a:lnTo>
                        <a:pt x="1379341" y="1127379"/>
                      </a:lnTo>
                      <a:lnTo>
                        <a:pt x="1378327" y="1127379"/>
                      </a:lnTo>
                      <a:lnTo>
                        <a:pt x="1373426" y="1126872"/>
                      </a:lnTo>
                      <a:lnTo>
                        <a:pt x="1372412" y="1126872"/>
                      </a:lnTo>
                      <a:lnTo>
                        <a:pt x="1371060" y="1126872"/>
                      </a:lnTo>
                      <a:lnTo>
                        <a:pt x="1369031" y="1126872"/>
                      </a:lnTo>
                      <a:lnTo>
                        <a:pt x="1363792" y="1125943"/>
                      </a:lnTo>
                      <a:lnTo>
                        <a:pt x="1362778" y="1125943"/>
                      </a:lnTo>
                      <a:lnTo>
                        <a:pt x="1361342" y="1125943"/>
                      </a:lnTo>
                      <a:lnTo>
                        <a:pt x="1359652" y="1125943"/>
                      </a:lnTo>
                      <a:lnTo>
                        <a:pt x="1353568" y="1124422"/>
                      </a:lnTo>
                      <a:lnTo>
                        <a:pt x="1352469" y="1124422"/>
                      </a:lnTo>
                      <a:lnTo>
                        <a:pt x="1351033" y="1124422"/>
                      </a:lnTo>
                      <a:lnTo>
                        <a:pt x="1350441" y="1124422"/>
                      </a:lnTo>
                      <a:cubicBezTo>
                        <a:pt x="1346300" y="1123154"/>
                        <a:pt x="1342836" y="1121971"/>
                        <a:pt x="1339540" y="1120704"/>
                      </a:cubicBezTo>
                      <a:lnTo>
                        <a:pt x="1339033" y="1120704"/>
                      </a:lnTo>
                      <a:lnTo>
                        <a:pt x="1335399" y="1119098"/>
                      </a:lnTo>
                      <a:lnTo>
                        <a:pt x="1333540" y="1118337"/>
                      </a:lnTo>
                      <a:lnTo>
                        <a:pt x="1331935" y="1117661"/>
                      </a:lnTo>
                      <a:cubicBezTo>
                        <a:pt x="1329484" y="1116394"/>
                        <a:pt x="1327033" y="1115211"/>
                        <a:pt x="1324667" y="1113859"/>
                      </a:cubicBezTo>
                      <a:lnTo>
                        <a:pt x="-684" y="347581"/>
                      </a:lnTo>
                      <a:lnTo>
                        <a:pt x="1344" y="343864"/>
                      </a:lnTo>
                      <a:lnTo>
                        <a:pt x="1326949" y="1107098"/>
                      </a:lnTo>
                      <a:cubicBezTo>
                        <a:pt x="1329214" y="1108442"/>
                        <a:pt x="1331554" y="1109659"/>
                        <a:pt x="1333963" y="1110732"/>
                      </a:cubicBezTo>
                      <a:lnTo>
                        <a:pt x="1335399" y="1111408"/>
                      </a:lnTo>
                      <a:lnTo>
                        <a:pt x="1337259" y="1112253"/>
                      </a:lnTo>
                      <a:lnTo>
                        <a:pt x="1340723" y="1113690"/>
                      </a:lnTo>
                      <a:lnTo>
                        <a:pt x="1340723" y="1115887"/>
                      </a:lnTo>
                      <a:lnTo>
                        <a:pt x="1341484" y="1113859"/>
                      </a:lnTo>
                      <a:cubicBezTo>
                        <a:pt x="1344855" y="1115202"/>
                        <a:pt x="1348294" y="1116360"/>
                        <a:pt x="1351793" y="1117323"/>
                      </a:cubicBezTo>
                      <a:lnTo>
                        <a:pt x="1352300" y="1117323"/>
                      </a:lnTo>
                      <a:lnTo>
                        <a:pt x="1353821" y="1117323"/>
                      </a:lnTo>
                      <a:lnTo>
                        <a:pt x="1355089" y="1117323"/>
                      </a:lnTo>
                      <a:lnTo>
                        <a:pt x="1361004" y="1118760"/>
                      </a:lnTo>
                      <a:lnTo>
                        <a:pt x="1362610" y="1118760"/>
                      </a:lnTo>
                      <a:lnTo>
                        <a:pt x="1363877" y="1118760"/>
                      </a:lnTo>
                      <a:lnTo>
                        <a:pt x="1364975" y="1118760"/>
                      </a:lnTo>
                      <a:lnTo>
                        <a:pt x="1370046" y="1119605"/>
                      </a:lnTo>
                      <a:lnTo>
                        <a:pt x="1374355" y="1120197"/>
                      </a:lnTo>
                      <a:lnTo>
                        <a:pt x="1379172" y="1120788"/>
                      </a:lnTo>
                      <a:lnTo>
                        <a:pt x="1383566" y="1120788"/>
                      </a:lnTo>
                      <a:lnTo>
                        <a:pt x="1388468" y="1120788"/>
                      </a:lnTo>
                      <a:lnTo>
                        <a:pt x="1391932" y="1120788"/>
                      </a:lnTo>
                      <a:lnTo>
                        <a:pt x="1402326" y="1120788"/>
                      </a:lnTo>
                      <a:lnTo>
                        <a:pt x="1408748" y="1120788"/>
                      </a:lnTo>
                      <a:lnTo>
                        <a:pt x="1411368" y="1120788"/>
                      </a:lnTo>
                      <a:lnTo>
                        <a:pt x="1412382" y="1122732"/>
                      </a:lnTo>
                      <a:lnTo>
                        <a:pt x="1412382" y="1120619"/>
                      </a:lnTo>
                      <a:cubicBezTo>
                        <a:pt x="1416184" y="1120619"/>
                        <a:pt x="1419818" y="1119774"/>
                        <a:pt x="1423283" y="1119183"/>
                      </a:cubicBezTo>
                      <a:lnTo>
                        <a:pt x="1423790" y="1119183"/>
                      </a:lnTo>
                      <a:lnTo>
                        <a:pt x="1425480" y="1118760"/>
                      </a:lnTo>
                      <a:lnTo>
                        <a:pt x="1427424" y="1118760"/>
                      </a:lnTo>
                      <a:cubicBezTo>
                        <a:pt x="1429020" y="1118515"/>
                        <a:pt x="1430601" y="1118177"/>
                        <a:pt x="1432156" y="1117746"/>
                      </a:cubicBezTo>
                      <a:lnTo>
                        <a:pt x="1434775" y="1117070"/>
                      </a:lnTo>
                      <a:lnTo>
                        <a:pt x="1436803" y="1116563"/>
                      </a:lnTo>
                      <a:lnTo>
                        <a:pt x="1440859" y="1115380"/>
                      </a:lnTo>
                      <a:lnTo>
                        <a:pt x="1441451" y="1115380"/>
                      </a:lnTo>
                      <a:lnTo>
                        <a:pt x="1442719" y="1114958"/>
                      </a:lnTo>
                      <a:lnTo>
                        <a:pt x="1443648" y="1114958"/>
                      </a:lnTo>
                      <a:lnTo>
                        <a:pt x="1451169" y="1112084"/>
                      </a:lnTo>
                      <a:lnTo>
                        <a:pt x="1452014" y="1112084"/>
                      </a:lnTo>
                      <a:lnTo>
                        <a:pt x="1453873" y="1111239"/>
                      </a:lnTo>
                      <a:cubicBezTo>
                        <a:pt x="1456949" y="1109912"/>
                        <a:pt x="1459941" y="1108383"/>
                        <a:pt x="1462830" y="1106676"/>
                      </a:cubicBezTo>
                      <a:lnTo>
                        <a:pt x="3366861" y="-319"/>
                      </a:lnTo>
                      <a:lnTo>
                        <a:pt x="3368974" y="3399"/>
                      </a:lnTo>
                      <a:lnTo>
                        <a:pt x="1464605" y="1110479"/>
                      </a:lnTo>
                      <a:cubicBezTo>
                        <a:pt x="1461901" y="1112000"/>
                        <a:pt x="1458943" y="1113521"/>
                        <a:pt x="1455225" y="1115211"/>
                      </a:cubicBezTo>
                      <a:lnTo>
                        <a:pt x="1453197" y="1116056"/>
                      </a:lnTo>
                      <a:lnTo>
                        <a:pt x="1452352" y="1116056"/>
                      </a:lnTo>
                      <a:cubicBezTo>
                        <a:pt x="1449817" y="1117154"/>
                        <a:pt x="1447197" y="1118084"/>
                        <a:pt x="1444577" y="1119014"/>
                      </a:cubicBezTo>
                      <a:lnTo>
                        <a:pt x="1443902" y="1119014"/>
                      </a:lnTo>
                      <a:lnTo>
                        <a:pt x="1442803" y="1119014"/>
                      </a:lnTo>
                      <a:lnTo>
                        <a:pt x="1442127" y="1119014"/>
                      </a:lnTo>
                      <a:lnTo>
                        <a:pt x="1437479" y="1120365"/>
                      </a:lnTo>
                      <a:lnTo>
                        <a:pt x="1435536" y="1120872"/>
                      </a:lnTo>
                      <a:lnTo>
                        <a:pt x="1432747" y="1121633"/>
                      </a:lnTo>
                      <a:cubicBezTo>
                        <a:pt x="1431142" y="1121633"/>
                        <a:pt x="1429536" y="1122309"/>
                        <a:pt x="1427846" y="1122647"/>
                      </a:cubicBezTo>
                      <a:lnTo>
                        <a:pt x="1425987" y="1122647"/>
                      </a:lnTo>
                      <a:lnTo>
                        <a:pt x="1424128" y="1123070"/>
                      </a:lnTo>
                      <a:lnTo>
                        <a:pt x="1423536" y="1123070"/>
                      </a:lnTo>
                      <a:cubicBezTo>
                        <a:pt x="1419987" y="1123636"/>
                        <a:pt x="1416269" y="1124143"/>
                        <a:pt x="1412382" y="1124591"/>
                      </a:cubicBezTo>
                      <a:lnTo>
                        <a:pt x="1411537" y="1124591"/>
                      </a:lnTo>
                      <a:lnTo>
                        <a:pt x="1408833" y="1124591"/>
                      </a:lnTo>
                      <a:lnTo>
                        <a:pt x="1402242" y="1124591"/>
                      </a:lnTo>
                      <a:lnTo>
                        <a:pt x="1394382" y="1124591"/>
                      </a:lnTo>
                      <a:close/>
                    </a:path>
                  </a:pathLst>
                </a:custGeom>
                <a:solidFill>
                  <a:srgbClr val="FE8F02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5" name="">
                  <a:extLst>
                    <a:ext uri="{FF2B5EF4-FFF2-40B4-BE49-F238E27FC236}">
                      <a16:creationId xmlns:a16="http://schemas.microsoft.com/office/drawing/2014/main" id="{C5BE6DE5-AF5B-452F-80E7-322B5E5299C5}"/>
                    </a:ext>
                  </a:extLst>
                </p:cNvPr>
                <p:cNvSpPr/>
                <p:nvPr/>
              </p:nvSpPr>
              <p:spPr>
                <a:xfrm>
                  <a:off x="4533855" y="3226614"/>
                  <a:ext cx="3369658" cy="1127698"/>
                </a:xfrm>
                <a:custGeom>
                  <a:avLst/>
                  <a:gdLst>
                    <a:gd name="connsiteX0" fmla="*/ 1394382 w 3369658"/>
                    <a:gd name="connsiteY0" fmla="*/ 1127379 h 1127698"/>
                    <a:gd name="connsiteX1" fmla="*/ 1390411 w 3369658"/>
                    <a:gd name="connsiteY1" fmla="*/ 1127379 h 1127698"/>
                    <a:gd name="connsiteX2" fmla="*/ 1387876 w 3369658"/>
                    <a:gd name="connsiteY2" fmla="*/ 1127379 h 1127698"/>
                    <a:gd name="connsiteX3" fmla="*/ 1382890 w 3369658"/>
                    <a:gd name="connsiteY3" fmla="*/ 1127379 h 1127698"/>
                    <a:gd name="connsiteX4" fmla="*/ 1380693 w 3369658"/>
                    <a:gd name="connsiteY4" fmla="*/ 1127379 h 1127698"/>
                    <a:gd name="connsiteX5" fmla="*/ 1379341 w 3369658"/>
                    <a:gd name="connsiteY5" fmla="*/ 1127379 h 1127698"/>
                    <a:gd name="connsiteX6" fmla="*/ 1378327 w 3369658"/>
                    <a:gd name="connsiteY6" fmla="*/ 1127379 h 1127698"/>
                    <a:gd name="connsiteX7" fmla="*/ 1373426 w 3369658"/>
                    <a:gd name="connsiteY7" fmla="*/ 1126872 h 1127698"/>
                    <a:gd name="connsiteX8" fmla="*/ 1372412 w 3369658"/>
                    <a:gd name="connsiteY8" fmla="*/ 1126872 h 1127698"/>
                    <a:gd name="connsiteX9" fmla="*/ 1371060 w 3369658"/>
                    <a:gd name="connsiteY9" fmla="*/ 1126872 h 1127698"/>
                    <a:gd name="connsiteX10" fmla="*/ 1369031 w 3369658"/>
                    <a:gd name="connsiteY10" fmla="*/ 1126872 h 1127698"/>
                    <a:gd name="connsiteX11" fmla="*/ 1363792 w 3369658"/>
                    <a:gd name="connsiteY11" fmla="*/ 1125943 h 1127698"/>
                    <a:gd name="connsiteX12" fmla="*/ 1362778 w 3369658"/>
                    <a:gd name="connsiteY12" fmla="*/ 1125943 h 1127698"/>
                    <a:gd name="connsiteX13" fmla="*/ 1361342 w 3369658"/>
                    <a:gd name="connsiteY13" fmla="*/ 1125943 h 1127698"/>
                    <a:gd name="connsiteX14" fmla="*/ 1359652 w 3369658"/>
                    <a:gd name="connsiteY14" fmla="*/ 1125943 h 1127698"/>
                    <a:gd name="connsiteX15" fmla="*/ 1353568 w 3369658"/>
                    <a:gd name="connsiteY15" fmla="*/ 1124422 h 1127698"/>
                    <a:gd name="connsiteX16" fmla="*/ 1352469 w 3369658"/>
                    <a:gd name="connsiteY16" fmla="*/ 1124422 h 1127698"/>
                    <a:gd name="connsiteX17" fmla="*/ 1351033 w 3369658"/>
                    <a:gd name="connsiteY17" fmla="*/ 1124422 h 1127698"/>
                    <a:gd name="connsiteX18" fmla="*/ 1350441 w 3369658"/>
                    <a:gd name="connsiteY18" fmla="*/ 1124422 h 1127698"/>
                    <a:gd name="connsiteX19" fmla="*/ 1339540 w 3369658"/>
                    <a:gd name="connsiteY19" fmla="*/ 1120704 h 1127698"/>
                    <a:gd name="connsiteX20" fmla="*/ 1339033 w 3369658"/>
                    <a:gd name="connsiteY20" fmla="*/ 1120704 h 1127698"/>
                    <a:gd name="connsiteX21" fmla="*/ 1335399 w 3369658"/>
                    <a:gd name="connsiteY21" fmla="*/ 1119098 h 1127698"/>
                    <a:gd name="connsiteX22" fmla="*/ 1333540 w 3369658"/>
                    <a:gd name="connsiteY22" fmla="*/ 1118337 h 1127698"/>
                    <a:gd name="connsiteX23" fmla="*/ 1331935 w 3369658"/>
                    <a:gd name="connsiteY23" fmla="*/ 1117661 h 1127698"/>
                    <a:gd name="connsiteX24" fmla="*/ 1324667 w 3369658"/>
                    <a:gd name="connsiteY24" fmla="*/ 1113859 h 1127698"/>
                    <a:gd name="connsiteX25" fmla="*/ -684 w 3369658"/>
                    <a:gd name="connsiteY25" fmla="*/ 347581 h 1127698"/>
                    <a:gd name="connsiteX26" fmla="*/ 1344 w 3369658"/>
                    <a:gd name="connsiteY26" fmla="*/ 343864 h 1127698"/>
                    <a:gd name="connsiteX27" fmla="*/ 1326949 w 3369658"/>
                    <a:gd name="connsiteY27" fmla="*/ 1107098 h 1127698"/>
                    <a:gd name="connsiteX28" fmla="*/ 1333963 w 3369658"/>
                    <a:gd name="connsiteY28" fmla="*/ 1110732 h 1127698"/>
                    <a:gd name="connsiteX29" fmla="*/ 1335399 w 3369658"/>
                    <a:gd name="connsiteY29" fmla="*/ 1111408 h 1127698"/>
                    <a:gd name="connsiteX30" fmla="*/ 1337259 w 3369658"/>
                    <a:gd name="connsiteY30" fmla="*/ 1112253 h 1127698"/>
                    <a:gd name="connsiteX31" fmla="*/ 1340723 w 3369658"/>
                    <a:gd name="connsiteY31" fmla="*/ 1113690 h 1127698"/>
                    <a:gd name="connsiteX32" fmla="*/ 1340723 w 3369658"/>
                    <a:gd name="connsiteY32" fmla="*/ 1115887 h 1127698"/>
                    <a:gd name="connsiteX33" fmla="*/ 1341484 w 3369658"/>
                    <a:gd name="connsiteY33" fmla="*/ 1113859 h 1127698"/>
                    <a:gd name="connsiteX34" fmla="*/ 1351793 w 3369658"/>
                    <a:gd name="connsiteY34" fmla="*/ 1117323 h 1127698"/>
                    <a:gd name="connsiteX35" fmla="*/ 1352300 w 3369658"/>
                    <a:gd name="connsiteY35" fmla="*/ 1117323 h 1127698"/>
                    <a:gd name="connsiteX36" fmla="*/ 1353821 w 3369658"/>
                    <a:gd name="connsiteY36" fmla="*/ 1117323 h 1127698"/>
                    <a:gd name="connsiteX37" fmla="*/ 1355089 w 3369658"/>
                    <a:gd name="connsiteY37" fmla="*/ 1117323 h 1127698"/>
                    <a:gd name="connsiteX38" fmla="*/ 1361004 w 3369658"/>
                    <a:gd name="connsiteY38" fmla="*/ 1118760 h 1127698"/>
                    <a:gd name="connsiteX39" fmla="*/ 1362610 w 3369658"/>
                    <a:gd name="connsiteY39" fmla="*/ 1118760 h 1127698"/>
                    <a:gd name="connsiteX40" fmla="*/ 1363877 w 3369658"/>
                    <a:gd name="connsiteY40" fmla="*/ 1118760 h 1127698"/>
                    <a:gd name="connsiteX41" fmla="*/ 1364975 w 3369658"/>
                    <a:gd name="connsiteY41" fmla="*/ 1118760 h 1127698"/>
                    <a:gd name="connsiteX42" fmla="*/ 1370046 w 3369658"/>
                    <a:gd name="connsiteY42" fmla="*/ 1119605 h 1127698"/>
                    <a:gd name="connsiteX43" fmla="*/ 1374355 w 3369658"/>
                    <a:gd name="connsiteY43" fmla="*/ 1120197 h 1127698"/>
                    <a:gd name="connsiteX44" fmla="*/ 1379172 w 3369658"/>
                    <a:gd name="connsiteY44" fmla="*/ 1120788 h 1127698"/>
                    <a:gd name="connsiteX45" fmla="*/ 1383566 w 3369658"/>
                    <a:gd name="connsiteY45" fmla="*/ 1120788 h 1127698"/>
                    <a:gd name="connsiteX46" fmla="*/ 1388468 w 3369658"/>
                    <a:gd name="connsiteY46" fmla="*/ 1120788 h 1127698"/>
                    <a:gd name="connsiteX47" fmla="*/ 1391932 w 3369658"/>
                    <a:gd name="connsiteY47" fmla="*/ 1120788 h 1127698"/>
                    <a:gd name="connsiteX48" fmla="*/ 1402326 w 3369658"/>
                    <a:gd name="connsiteY48" fmla="*/ 1120788 h 1127698"/>
                    <a:gd name="connsiteX49" fmla="*/ 1408748 w 3369658"/>
                    <a:gd name="connsiteY49" fmla="*/ 1120788 h 1127698"/>
                    <a:gd name="connsiteX50" fmla="*/ 1411368 w 3369658"/>
                    <a:gd name="connsiteY50" fmla="*/ 1120788 h 1127698"/>
                    <a:gd name="connsiteX51" fmla="*/ 1412382 w 3369658"/>
                    <a:gd name="connsiteY51" fmla="*/ 1122732 h 1127698"/>
                    <a:gd name="connsiteX52" fmla="*/ 1412382 w 3369658"/>
                    <a:gd name="connsiteY52" fmla="*/ 1120619 h 1127698"/>
                    <a:gd name="connsiteX53" fmla="*/ 1423283 w 3369658"/>
                    <a:gd name="connsiteY53" fmla="*/ 1119183 h 1127698"/>
                    <a:gd name="connsiteX54" fmla="*/ 1423790 w 3369658"/>
                    <a:gd name="connsiteY54" fmla="*/ 1119183 h 1127698"/>
                    <a:gd name="connsiteX55" fmla="*/ 1425480 w 3369658"/>
                    <a:gd name="connsiteY55" fmla="*/ 1118760 h 1127698"/>
                    <a:gd name="connsiteX56" fmla="*/ 1427424 w 3369658"/>
                    <a:gd name="connsiteY56" fmla="*/ 1118760 h 1127698"/>
                    <a:gd name="connsiteX57" fmla="*/ 1432156 w 3369658"/>
                    <a:gd name="connsiteY57" fmla="*/ 1117746 h 1127698"/>
                    <a:gd name="connsiteX58" fmla="*/ 1434775 w 3369658"/>
                    <a:gd name="connsiteY58" fmla="*/ 1117070 h 1127698"/>
                    <a:gd name="connsiteX59" fmla="*/ 1436803 w 3369658"/>
                    <a:gd name="connsiteY59" fmla="*/ 1116563 h 1127698"/>
                    <a:gd name="connsiteX60" fmla="*/ 1440859 w 3369658"/>
                    <a:gd name="connsiteY60" fmla="*/ 1115380 h 1127698"/>
                    <a:gd name="connsiteX61" fmla="*/ 1441451 w 3369658"/>
                    <a:gd name="connsiteY61" fmla="*/ 1115380 h 1127698"/>
                    <a:gd name="connsiteX62" fmla="*/ 1442719 w 3369658"/>
                    <a:gd name="connsiteY62" fmla="*/ 1114958 h 1127698"/>
                    <a:gd name="connsiteX63" fmla="*/ 1443648 w 3369658"/>
                    <a:gd name="connsiteY63" fmla="*/ 1114958 h 1127698"/>
                    <a:gd name="connsiteX64" fmla="*/ 1451169 w 3369658"/>
                    <a:gd name="connsiteY64" fmla="*/ 1112084 h 1127698"/>
                    <a:gd name="connsiteX65" fmla="*/ 1452014 w 3369658"/>
                    <a:gd name="connsiteY65" fmla="*/ 1112084 h 1127698"/>
                    <a:gd name="connsiteX66" fmla="*/ 1453873 w 3369658"/>
                    <a:gd name="connsiteY66" fmla="*/ 1111239 h 1127698"/>
                    <a:gd name="connsiteX67" fmla="*/ 1462830 w 3369658"/>
                    <a:gd name="connsiteY67" fmla="*/ 1106676 h 1127698"/>
                    <a:gd name="connsiteX68" fmla="*/ 3366861 w 3369658"/>
                    <a:gd name="connsiteY68" fmla="*/ -319 h 1127698"/>
                    <a:gd name="connsiteX69" fmla="*/ 3368974 w 3369658"/>
                    <a:gd name="connsiteY69" fmla="*/ 3399 h 1127698"/>
                    <a:gd name="connsiteX70" fmla="*/ 1464605 w 3369658"/>
                    <a:gd name="connsiteY70" fmla="*/ 1110479 h 1127698"/>
                    <a:gd name="connsiteX71" fmla="*/ 1455225 w 3369658"/>
                    <a:gd name="connsiteY71" fmla="*/ 1115211 h 1127698"/>
                    <a:gd name="connsiteX72" fmla="*/ 1453197 w 3369658"/>
                    <a:gd name="connsiteY72" fmla="*/ 1116056 h 1127698"/>
                    <a:gd name="connsiteX73" fmla="*/ 1452352 w 3369658"/>
                    <a:gd name="connsiteY73" fmla="*/ 1116056 h 1127698"/>
                    <a:gd name="connsiteX74" fmla="*/ 1444577 w 3369658"/>
                    <a:gd name="connsiteY74" fmla="*/ 1119014 h 1127698"/>
                    <a:gd name="connsiteX75" fmla="*/ 1443902 w 3369658"/>
                    <a:gd name="connsiteY75" fmla="*/ 1119014 h 1127698"/>
                    <a:gd name="connsiteX76" fmla="*/ 1442803 w 3369658"/>
                    <a:gd name="connsiteY76" fmla="*/ 1119014 h 1127698"/>
                    <a:gd name="connsiteX77" fmla="*/ 1442127 w 3369658"/>
                    <a:gd name="connsiteY77" fmla="*/ 1119014 h 1127698"/>
                    <a:gd name="connsiteX78" fmla="*/ 1437479 w 3369658"/>
                    <a:gd name="connsiteY78" fmla="*/ 1120365 h 1127698"/>
                    <a:gd name="connsiteX79" fmla="*/ 1435536 w 3369658"/>
                    <a:gd name="connsiteY79" fmla="*/ 1120872 h 1127698"/>
                    <a:gd name="connsiteX80" fmla="*/ 1432747 w 3369658"/>
                    <a:gd name="connsiteY80" fmla="*/ 1121633 h 1127698"/>
                    <a:gd name="connsiteX81" fmla="*/ 1427846 w 3369658"/>
                    <a:gd name="connsiteY81" fmla="*/ 1122647 h 1127698"/>
                    <a:gd name="connsiteX82" fmla="*/ 1425987 w 3369658"/>
                    <a:gd name="connsiteY82" fmla="*/ 1122647 h 1127698"/>
                    <a:gd name="connsiteX83" fmla="*/ 1424128 w 3369658"/>
                    <a:gd name="connsiteY83" fmla="*/ 1123070 h 1127698"/>
                    <a:gd name="connsiteX84" fmla="*/ 1423536 w 3369658"/>
                    <a:gd name="connsiteY84" fmla="*/ 1123070 h 1127698"/>
                    <a:gd name="connsiteX85" fmla="*/ 1412382 w 3369658"/>
                    <a:gd name="connsiteY85" fmla="*/ 1124591 h 1127698"/>
                    <a:gd name="connsiteX86" fmla="*/ 1411537 w 3369658"/>
                    <a:gd name="connsiteY86" fmla="*/ 1124591 h 1127698"/>
                    <a:gd name="connsiteX87" fmla="*/ 1408833 w 3369658"/>
                    <a:gd name="connsiteY87" fmla="*/ 1124591 h 1127698"/>
                    <a:gd name="connsiteX88" fmla="*/ 1402242 w 3369658"/>
                    <a:gd name="connsiteY88" fmla="*/ 1124591 h 1127698"/>
                    <a:gd name="connsiteX89" fmla="*/ 1394382 w 3369658"/>
                    <a:gd name="connsiteY89" fmla="*/ 1124591 h 1127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369658" h="1127698">
                      <a:moveTo>
                        <a:pt x="1394382" y="1127379"/>
                      </a:moveTo>
                      <a:lnTo>
                        <a:pt x="1390411" y="1127379"/>
                      </a:lnTo>
                      <a:lnTo>
                        <a:pt x="1387876" y="1127379"/>
                      </a:lnTo>
                      <a:lnTo>
                        <a:pt x="1382890" y="1127379"/>
                      </a:lnTo>
                      <a:lnTo>
                        <a:pt x="1380693" y="1127379"/>
                      </a:lnTo>
                      <a:lnTo>
                        <a:pt x="1379341" y="1127379"/>
                      </a:lnTo>
                      <a:lnTo>
                        <a:pt x="1378327" y="1127379"/>
                      </a:lnTo>
                      <a:lnTo>
                        <a:pt x="1373426" y="1126872"/>
                      </a:lnTo>
                      <a:lnTo>
                        <a:pt x="1372412" y="1126872"/>
                      </a:lnTo>
                      <a:lnTo>
                        <a:pt x="1371060" y="1126872"/>
                      </a:lnTo>
                      <a:lnTo>
                        <a:pt x="1369031" y="1126872"/>
                      </a:lnTo>
                      <a:lnTo>
                        <a:pt x="1363792" y="1125943"/>
                      </a:lnTo>
                      <a:lnTo>
                        <a:pt x="1362778" y="1125943"/>
                      </a:lnTo>
                      <a:lnTo>
                        <a:pt x="1361342" y="1125943"/>
                      </a:lnTo>
                      <a:lnTo>
                        <a:pt x="1359652" y="1125943"/>
                      </a:lnTo>
                      <a:lnTo>
                        <a:pt x="1353568" y="1124422"/>
                      </a:lnTo>
                      <a:lnTo>
                        <a:pt x="1352469" y="1124422"/>
                      </a:lnTo>
                      <a:lnTo>
                        <a:pt x="1351033" y="1124422"/>
                      </a:lnTo>
                      <a:lnTo>
                        <a:pt x="1350441" y="1124422"/>
                      </a:lnTo>
                      <a:cubicBezTo>
                        <a:pt x="1346300" y="1123154"/>
                        <a:pt x="1342836" y="1121971"/>
                        <a:pt x="1339540" y="1120704"/>
                      </a:cubicBezTo>
                      <a:lnTo>
                        <a:pt x="1339033" y="1120704"/>
                      </a:lnTo>
                      <a:lnTo>
                        <a:pt x="1335399" y="1119098"/>
                      </a:lnTo>
                      <a:lnTo>
                        <a:pt x="1333540" y="1118337"/>
                      </a:lnTo>
                      <a:lnTo>
                        <a:pt x="1331935" y="1117661"/>
                      </a:lnTo>
                      <a:cubicBezTo>
                        <a:pt x="1329484" y="1116394"/>
                        <a:pt x="1327033" y="1115211"/>
                        <a:pt x="1324667" y="1113859"/>
                      </a:cubicBezTo>
                      <a:lnTo>
                        <a:pt x="-684" y="347581"/>
                      </a:lnTo>
                      <a:lnTo>
                        <a:pt x="1344" y="343864"/>
                      </a:lnTo>
                      <a:lnTo>
                        <a:pt x="1326949" y="1107098"/>
                      </a:lnTo>
                      <a:cubicBezTo>
                        <a:pt x="1329214" y="1108442"/>
                        <a:pt x="1331554" y="1109659"/>
                        <a:pt x="1333963" y="1110732"/>
                      </a:cubicBezTo>
                      <a:lnTo>
                        <a:pt x="1335399" y="1111408"/>
                      </a:lnTo>
                      <a:lnTo>
                        <a:pt x="1337259" y="1112253"/>
                      </a:lnTo>
                      <a:lnTo>
                        <a:pt x="1340723" y="1113690"/>
                      </a:lnTo>
                      <a:lnTo>
                        <a:pt x="1340723" y="1115887"/>
                      </a:lnTo>
                      <a:lnTo>
                        <a:pt x="1341484" y="1113859"/>
                      </a:lnTo>
                      <a:cubicBezTo>
                        <a:pt x="1344855" y="1115202"/>
                        <a:pt x="1348294" y="1116360"/>
                        <a:pt x="1351793" y="1117323"/>
                      </a:cubicBezTo>
                      <a:lnTo>
                        <a:pt x="1352300" y="1117323"/>
                      </a:lnTo>
                      <a:lnTo>
                        <a:pt x="1353821" y="1117323"/>
                      </a:lnTo>
                      <a:lnTo>
                        <a:pt x="1355089" y="1117323"/>
                      </a:lnTo>
                      <a:lnTo>
                        <a:pt x="1361004" y="1118760"/>
                      </a:lnTo>
                      <a:lnTo>
                        <a:pt x="1362610" y="1118760"/>
                      </a:lnTo>
                      <a:lnTo>
                        <a:pt x="1363877" y="1118760"/>
                      </a:lnTo>
                      <a:lnTo>
                        <a:pt x="1364975" y="1118760"/>
                      </a:lnTo>
                      <a:lnTo>
                        <a:pt x="1370046" y="1119605"/>
                      </a:lnTo>
                      <a:lnTo>
                        <a:pt x="1374355" y="1120197"/>
                      </a:lnTo>
                      <a:lnTo>
                        <a:pt x="1379172" y="1120788"/>
                      </a:lnTo>
                      <a:lnTo>
                        <a:pt x="1383566" y="1120788"/>
                      </a:lnTo>
                      <a:lnTo>
                        <a:pt x="1388468" y="1120788"/>
                      </a:lnTo>
                      <a:lnTo>
                        <a:pt x="1391932" y="1120788"/>
                      </a:lnTo>
                      <a:lnTo>
                        <a:pt x="1402326" y="1120788"/>
                      </a:lnTo>
                      <a:lnTo>
                        <a:pt x="1408748" y="1120788"/>
                      </a:lnTo>
                      <a:lnTo>
                        <a:pt x="1411368" y="1120788"/>
                      </a:lnTo>
                      <a:lnTo>
                        <a:pt x="1412382" y="1122732"/>
                      </a:lnTo>
                      <a:lnTo>
                        <a:pt x="1412382" y="1120619"/>
                      </a:lnTo>
                      <a:cubicBezTo>
                        <a:pt x="1416184" y="1120619"/>
                        <a:pt x="1419818" y="1119774"/>
                        <a:pt x="1423283" y="1119183"/>
                      </a:cubicBezTo>
                      <a:lnTo>
                        <a:pt x="1423790" y="1119183"/>
                      </a:lnTo>
                      <a:lnTo>
                        <a:pt x="1425480" y="1118760"/>
                      </a:lnTo>
                      <a:lnTo>
                        <a:pt x="1427424" y="1118760"/>
                      </a:lnTo>
                      <a:cubicBezTo>
                        <a:pt x="1429020" y="1118515"/>
                        <a:pt x="1430601" y="1118177"/>
                        <a:pt x="1432156" y="1117746"/>
                      </a:cubicBezTo>
                      <a:lnTo>
                        <a:pt x="1434775" y="1117070"/>
                      </a:lnTo>
                      <a:lnTo>
                        <a:pt x="1436803" y="1116563"/>
                      </a:lnTo>
                      <a:lnTo>
                        <a:pt x="1440859" y="1115380"/>
                      </a:lnTo>
                      <a:lnTo>
                        <a:pt x="1441451" y="1115380"/>
                      </a:lnTo>
                      <a:lnTo>
                        <a:pt x="1442719" y="1114958"/>
                      </a:lnTo>
                      <a:lnTo>
                        <a:pt x="1443648" y="1114958"/>
                      </a:lnTo>
                      <a:lnTo>
                        <a:pt x="1451169" y="1112084"/>
                      </a:lnTo>
                      <a:lnTo>
                        <a:pt x="1452014" y="1112084"/>
                      </a:lnTo>
                      <a:lnTo>
                        <a:pt x="1453873" y="1111239"/>
                      </a:lnTo>
                      <a:cubicBezTo>
                        <a:pt x="1456949" y="1109912"/>
                        <a:pt x="1459941" y="1108383"/>
                        <a:pt x="1462830" y="1106676"/>
                      </a:cubicBezTo>
                      <a:lnTo>
                        <a:pt x="3366861" y="-319"/>
                      </a:lnTo>
                      <a:lnTo>
                        <a:pt x="3368974" y="3399"/>
                      </a:lnTo>
                      <a:lnTo>
                        <a:pt x="1464605" y="1110479"/>
                      </a:lnTo>
                      <a:cubicBezTo>
                        <a:pt x="1461901" y="1112000"/>
                        <a:pt x="1458943" y="1113521"/>
                        <a:pt x="1455225" y="1115211"/>
                      </a:cubicBezTo>
                      <a:lnTo>
                        <a:pt x="1453197" y="1116056"/>
                      </a:lnTo>
                      <a:lnTo>
                        <a:pt x="1452352" y="1116056"/>
                      </a:lnTo>
                      <a:cubicBezTo>
                        <a:pt x="1449817" y="1117154"/>
                        <a:pt x="1447197" y="1118084"/>
                        <a:pt x="1444577" y="1119014"/>
                      </a:cubicBezTo>
                      <a:lnTo>
                        <a:pt x="1443902" y="1119014"/>
                      </a:lnTo>
                      <a:lnTo>
                        <a:pt x="1442803" y="1119014"/>
                      </a:lnTo>
                      <a:lnTo>
                        <a:pt x="1442127" y="1119014"/>
                      </a:lnTo>
                      <a:lnTo>
                        <a:pt x="1437479" y="1120365"/>
                      </a:lnTo>
                      <a:lnTo>
                        <a:pt x="1435536" y="1120872"/>
                      </a:lnTo>
                      <a:lnTo>
                        <a:pt x="1432747" y="1121633"/>
                      </a:lnTo>
                      <a:cubicBezTo>
                        <a:pt x="1431142" y="1121633"/>
                        <a:pt x="1429536" y="1122309"/>
                        <a:pt x="1427846" y="1122647"/>
                      </a:cubicBezTo>
                      <a:lnTo>
                        <a:pt x="1425987" y="1122647"/>
                      </a:lnTo>
                      <a:lnTo>
                        <a:pt x="1424128" y="1123070"/>
                      </a:lnTo>
                      <a:lnTo>
                        <a:pt x="1423536" y="1123070"/>
                      </a:lnTo>
                      <a:cubicBezTo>
                        <a:pt x="1419987" y="1123636"/>
                        <a:pt x="1416269" y="1124143"/>
                        <a:pt x="1412382" y="1124591"/>
                      </a:cubicBezTo>
                      <a:lnTo>
                        <a:pt x="1411537" y="1124591"/>
                      </a:lnTo>
                      <a:lnTo>
                        <a:pt x="1408833" y="1124591"/>
                      </a:lnTo>
                      <a:lnTo>
                        <a:pt x="1402242" y="1124591"/>
                      </a:lnTo>
                      <a:lnTo>
                        <a:pt x="1394382" y="1124591"/>
                      </a:lnTo>
                      <a:close/>
                    </a:path>
                  </a:pathLst>
                </a:custGeom>
                <a:solidFill>
                  <a:srgbClr val="FE8F02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6" name="">
                  <a:extLst>
                    <a:ext uri="{FF2B5EF4-FFF2-40B4-BE49-F238E27FC236}">
                      <a16:creationId xmlns:a16="http://schemas.microsoft.com/office/drawing/2014/main" id="{80682369-4BC2-449E-9DA3-6E0B1E2120D4}"/>
                    </a:ext>
                  </a:extLst>
                </p:cNvPr>
                <p:cNvSpPr/>
                <p:nvPr/>
              </p:nvSpPr>
              <p:spPr>
                <a:xfrm>
                  <a:off x="4476107" y="2126358"/>
                  <a:ext cx="3506871" cy="2032666"/>
                </a:xfrm>
                <a:custGeom>
                  <a:avLst/>
                  <a:gdLst>
                    <a:gd name="connsiteX0" fmla="*/ 3476241 w 3506871"/>
                    <a:gd name="connsiteY0" fmla="*/ 796823 h 2032666"/>
                    <a:gd name="connsiteX1" fmla="*/ 3476749 w 3506871"/>
                    <a:gd name="connsiteY1" fmla="*/ 879890 h 2032666"/>
                    <a:gd name="connsiteX2" fmla="*/ 1523451 w 3506871"/>
                    <a:gd name="connsiteY2" fmla="*/ 2015108 h 2032666"/>
                    <a:gd name="connsiteX3" fmla="*/ 1379796 w 3506871"/>
                    <a:gd name="connsiteY3" fmla="*/ 2015108 h 2032666"/>
                    <a:gd name="connsiteX4" fmla="*/ 29263 w 3506871"/>
                    <a:gd name="connsiteY4" fmla="*/ 1235227 h 2032666"/>
                    <a:gd name="connsiteX5" fmla="*/ 28756 w 3506871"/>
                    <a:gd name="connsiteY5" fmla="*/ 1152160 h 2032666"/>
                    <a:gd name="connsiteX6" fmla="*/ 1982305 w 3506871"/>
                    <a:gd name="connsiteY6" fmla="*/ 16856 h 2032666"/>
                    <a:gd name="connsiteX7" fmla="*/ 2125961 w 3506871"/>
                    <a:gd name="connsiteY7" fmla="*/ 16856 h 2032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506871" h="2032666">
                      <a:moveTo>
                        <a:pt x="3476241" y="796823"/>
                      </a:moveTo>
                      <a:cubicBezTo>
                        <a:pt x="3515957" y="819723"/>
                        <a:pt x="3516211" y="856905"/>
                        <a:pt x="3476749" y="879890"/>
                      </a:cubicBezTo>
                      <a:lnTo>
                        <a:pt x="1523451" y="2015108"/>
                      </a:lnTo>
                      <a:cubicBezTo>
                        <a:pt x="1483989" y="2038094"/>
                        <a:pt x="1419766" y="2038094"/>
                        <a:pt x="1379796" y="2015108"/>
                      </a:cubicBezTo>
                      <a:lnTo>
                        <a:pt x="29263" y="1235227"/>
                      </a:lnTo>
                      <a:cubicBezTo>
                        <a:pt x="-10454" y="1212242"/>
                        <a:pt x="-10708" y="1175145"/>
                        <a:pt x="28756" y="1152160"/>
                      </a:cubicBezTo>
                      <a:lnTo>
                        <a:pt x="1982305" y="16856"/>
                      </a:lnTo>
                      <a:cubicBezTo>
                        <a:pt x="2021768" y="-6044"/>
                        <a:pt x="2085906" y="-6044"/>
                        <a:pt x="2125961" y="16856"/>
                      </a:cubicBezTo>
                      <a:close/>
                    </a:path>
                  </a:pathLst>
                </a:custGeom>
                <a:gradFill>
                  <a:gsLst>
                    <a:gs pos="89000">
                      <a:srgbClr val="FF6900"/>
                    </a:gs>
                    <a:gs pos="0">
                      <a:srgbClr val="FE8F02"/>
                    </a:gs>
                  </a:gsLst>
                  <a:lin ang="0" scaled="1"/>
                </a:gra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9" name="">
                <a:extLst>
                  <a:ext uri="{FF2B5EF4-FFF2-40B4-BE49-F238E27FC236}">
                    <a16:creationId xmlns:a16="http://schemas.microsoft.com/office/drawing/2014/main" id="{F6EB0D46-868F-4D88-A690-115C4A1CA476}"/>
                  </a:ext>
                </a:extLst>
              </p:cNvPr>
              <p:cNvSpPr/>
              <p:nvPr/>
            </p:nvSpPr>
            <p:spPr>
              <a:xfrm>
                <a:off x="4359355" y="1875903"/>
                <a:ext cx="2117033" cy="1892731"/>
              </a:xfrm>
              <a:custGeom>
                <a:avLst/>
                <a:gdLst>
                  <a:gd name="connsiteX0" fmla="*/ 2014132 w 2014880"/>
                  <a:gd name="connsiteY0" fmla="*/ 591163 h 1801401"/>
                  <a:gd name="connsiteX1" fmla="*/ 1717102 w 2014880"/>
                  <a:gd name="connsiteY1" fmla="*/ 170420 h 1801401"/>
                  <a:gd name="connsiteX2" fmla="*/ 293727 w 2014880"/>
                  <a:gd name="connsiteY2" fmla="*/ 170420 h 1801401"/>
                  <a:gd name="connsiteX3" fmla="*/ 1176 w 2014880"/>
                  <a:gd name="connsiteY3" fmla="*/ 581276 h 1801401"/>
                  <a:gd name="connsiteX4" fmla="*/ 1176 w 2014880"/>
                  <a:gd name="connsiteY4" fmla="*/ 579839 h 1801401"/>
                  <a:gd name="connsiteX5" fmla="*/ -683 w 2014880"/>
                  <a:gd name="connsiteY5" fmla="*/ 1215897 h 1801401"/>
                  <a:gd name="connsiteX6" fmla="*/ 296515 w 2014880"/>
                  <a:gd name="connsiteY6" fmla="*/ 1631062 h 1801401"/>
                  <a:gd name="connsiteX7" fmla="*/ 332767 w 2014880"/>
                  <a:gd name="connsiteY7" fmla="*/ 1650920 h 1801401"/>
                  <a:gd name="connsiteX8" fmla="*/ 345190 w 2014880"/>
                  <a:gd name="connsiteY8" fmla="*/ 1657174 h 1801401"/>
                  <a:gd name="connsiteX9" fmla="*/ 370541 w 2014880"/>
                  <a:gd name="connsiteY9" fmla="*/ 1669595 h 1801401"/>
                  <a:gd name="connsiteX10" fmla="*/ 385751 w 2014880"/>
                  <a:gd name="connsiteY10" fmla="*/ 1676609 h 1801401"/>
                  <a:gd name="connsiteX11" fmla="*/ 409159 w 2014880"/>
                  <a:gd name="connsiteY11" fmla="*/ 1687088 h 1801401"/>
                  <a:gd name="connsiteX12" fmla="*/ 426059 w 2014880"/>
                  <a:gd name="connsiteY12" fmla="*/ 1693932 h 1801401"/>
                  <a:gd name="connsiteX13" fmla="*/ 442115 w 2014880"/>
                  <a:gd name="connsiteY13" fmla="*/ 1700608 h 1801401"/>
                  <a:gd name="connsiteX14" fmla="*/ 450565 w 2014880"/>
                  <a:gd name="connsiteY14" fmla="*/ 1703819 h 1801401"/>
                  <a:gd name="connsiteX15" fmla="*/ 461044 w 2014880"/>
                  <a:gd name="connsiteY15" fmla="*/ 1707791 h 1801401"/>
                  <a:gd name="connsiteX16" fmla="*/ 492394 w 2014880"/>
                  <a:gd name="connsiteY16" fmla="*/ 1719114 h 1801401"/>
                  <a:gd name="connsiteX17" fmla="*/ 499662 w 2014880"/>
                  <a:gd name="connsiteY17" fmla="*/ 1721649 h 1801401"/>
                  <a:gd name="connsiteX18" fmla="*/ 538111 w 2014880"/>
                  <a:gd name="connsiteY18" fmla="*/ 1734072 h 1801401"/>
                  <a:gd name="connsiteX19" fmla="*/ 547744 w 2014880"/>
                  <a:gd name="connsiteY19" fmla="*/ 1736944 h 1801401"/>
                  <a:gd name="connsiteX20" fmla="*/ 564645 w 2014880"/>
                  <a:gd name="connsiteY20" fmla="*/ 1741930 h 1801401"/>
                  <a:gd name="connsiteX21" fmla="*/ 582306 w 2014880"/>
                  <a:gd name="connsiteY21" fmla="*/ 1746747 h 1801401"/>
                  <a:gd name="connsiteX22" fmla="*/ 587461 w 2014880"/>
                  <a:gd name="connsiteY22" fmla="*/ 1748183 h 1801401"/>
                  <a:gd name="connsiteX23" fmla="*/ 627008 w 2014880"/>
                  <a:gd name="connsiteY23" fmla="*/ 1758070 h 1801401"/>
                  <a:gd name="connsiteX24" fmla="*/ 634614 w 2014880"/>
                  <a:gd name="connsiteY24" fmla="*/ 1759930 h 1801401"/>
                  <a:gd name="connsiteX25" fmla="*/ 669683 w 2014880"/>
                  <a:gd name="connsiteY25" fmla="*/ 1767619 h 1801401"/>
                  <a:gd name="connsiteX26" fmla="*/ 673147 w 2014880"/>
                  <a:gd name="connsiteY26" fmla="*/ 1768295 h 1801401"/>
                  <a:gd name="connsiteX27" fmla="*/ 704160 w 2014880"/>
                  <a:gd name="connsiteY27" fmla="*/ 1774211 h 1801401"/>
                  <a:gd name="connsiteX28" fmla="*/ 721061 w 2014880"/>
                  <a:gd name="connsiteY28" fmla="*/ 1777422 h 1801401"/>
                  <a:gd name="connsiteX29" fmla="*/ 762214 w 2014880"/>
                  <a:gd name="connsiteY29" fmla="*/ 1783844 h 1801401"/>
                  <a:gd name="connsiteX30" fmla="*/ 769397 w 2014880"/>
                  <a:gd name="connsiteY30" fmla="*/ 1785027 h 1801401"/>
                  <a:gd name="connsiteX31" fmla="*/ 769397 w 2014880"/>
                  <a:gd name="connsiteY31" fmla="*/ 1785027 h 1801401"/>
                  <a:gd name="connsiteX32" fmla="*/ 817479 w 2014880"/>
                  <a:gd name="connsiteY32" fmla="*/ 1791111 h 1801401"/>
                  <a:gd name="connsiteX33" fmla="*/ 828802 w 2014880"/>
                  <a:gd name="connsiteY33" fmla="*/ 1792210 h 1801401"/>
                  <a:gd name="connsiteX34" fmla="*/ 865900 w 2014880"/>
                  <a:gd name="connsiteY34" fmla="*/ 1795843 h 1801401"/>
                  <a:gd name="connsiteX35" fmla="*/ 866914 w 2014880"/>
                  <a:gd name="connsiteY35" fmla="*/ 1795843 h 1801401"/>
                  <a:gd name="connsiteX36" fmla="*/ 883814 w 2014880"/>
                  <a:gd name="connsiteY36" fmla="*/ 1797027 h 1801401"/>
                  <a:gd name="connsiteX37" fmla="*/ 914743 w 2014880"/>
                  <a:gd name="connsiteY37" fmla="*/ 1799139 h 1801401"/>
                  <a:gd name="connsiteX38" fmla="*/ 934939 w 2014880"/>
                  <a:gd name="connsiteY38" fmla="*/ 1799899 h 1801401"/>
                  <a:gd name="connsiteX39" fmla="*/ 963670 w 2014880"/>
                  <a:gd name="connsiteY39" fmla="*/ 1801083 h 1801401"/>
                  <a:gd name="connsiteX40" fmla="*/ 966036 w 2014880"/>
                  <a:gd name="connsiteY40" fmla="*/ 1801083 h 1801401"/>
                  <a:gd name="connsiteX41" fmla="*/ 982345 w 2014880"/>
                  <a:gd name="connsiteY41" fmla="*/ 1801083 h 1801401"/>
                  <a:gd name="connsiteX42" fmla="*/ 1013696 w 2014880"/>
                  <a:gd name="connsiteY42" fmla="*/ 1801083 h 1801401"/>
                  <a:gd name="connsiteX43" fmla="*/ 1034315 w 2014880"/>
                  <a:gd name="connsiteY43" fmla="*/ 1801083 h 1801401"/>
                  <a:gd name="connsiteX44" fmla="*/ 1063722 w 2014880"/>
                  <a:gd name="connsiteY44" fmla="*/ 1800491 h 1801401"/>
                  <a:gd name="connsiteX45" fmla="*/ 1069130 w 2014880"/>
                  <a:gd name="connsiteY45" fmla="*/ 1800491 h 1801401"/>
                  <a:gd name="connsiteX46" fmla="*/ 1102932 w 2014880"/>
                  <a:gd name="connsiteY46" fmla="*/ 1798970 h 1801401"/>
                  <a:gd name="connsiteX47" fmla="*/ 1110368 w 2014880"/>
                  <a:gd name="connsiteY47" fmla="*/ 1798548 h 1801401"/>
                  <a:gd name="connsiteX48" fmla="*/ 1153549 w 2014880"/>
                  <a:gd name="connsiteY48" fmla="*/ 1795506 h 1801401"/>
                  <a:gd name="connsiteX49" fmla="*/ 1155070 w 2014880"/>
                  <a:gd name="connsiteY49" fmla="*/ 1795506 h 1801401"/>
                  <a:gd name="connsiteX50" fmla="*/ 1180421 w 2014880"/>
                  <a:gd name="connsiteY50" fmla="*/ 1793139 h 1801401"/>
                  <a:gd name="connsiteX51" fmla="*/ 1195040 w 2014880"/>
                  <a:gd name="connsiteY51" fmla="*/ 1791534 h 1801401"/>
                  <a:gd name="connsiteX52" fmla="*/ 1205519 w 2014880"/>
                  <a:gd name="connsiteY52" fmla="*/ 1790435 h 1801401"/>
                  <a:gd name="connsiteX53" fmla="*/ 1247264 w 2014880"/>
                  <a:gd name="connsiteY53" fmla="*/ 1785111 h 1801401"/>
                  <a:gd name="connsiteX54" fmla="*/ 1253348 w 2014880"/>
                  <a:gd name="connsiteY54" fmla="*/ 1784182 h 1801401"/>
                  <a:gd name="connsiteX55" fmla="*/ 1289600 w 2014880"/>
                  <a:gd name="connsiteY55" fmla="*/ 1778520 h 1801401"/>
                  <a:gd name="connsiteX56" fmla="*/ 1300247 w 2014880"/>
                  <a:gd name="connsiteY56" fmla="*/ 1776746 h 1801401"/>
                  <a:gd name="connsiteX57" fmla="*/ 1308698 w 2014880"/>
                  <a:gd name="connsiteY57" fmla="*/ 1775309 h 1801401"/>
                  <a:gd name="connsiteX58" fmla="*/ 1323655 w 2014880"/>
                  <a:gd name="connsiteY58" fmla="*/ 1772351 h 1801401"/>
                  <a:gd name="connsiteX59" fmla="*/ 1350020 w 2014880"/>
                  <a:gd name="connsiteY59" fmla="*/ 1767112 h 1801401"/>
                  <a:gd name="connsiteX60" fmla="*/ 1371315 w 2014880"/>
                  <a:gd name="connsiteY60" fmla="*/ 1762465 h 1801401"/>
                  <a:gd name="connsiteX61" fmla="*/ 1396666 w 2014880"/>
                  <a:gd name="connsiteY61" fmla="*/ 1756549 h 1801401"/>
                  <a:gd name="connsiteX62" fmla="*/ 1417792 w 2014880"/>
                  <a:gd name="connsiteY62" fmla="*/ 1751225 h 1801401"/>
                  <a:gd name="connsiteX63" fmla="*/ 1443143 w 2014880"/>
                  <a:gd name="connsiteY63" fmla="*/ 1744550 h 1801401"/>
                  <a:gd name="connsiteX64" fmla="*/ 1464015 w 2014880"/>
                  <a:gd name="connsiteY64" fmla="*/ 1738550 h 1801401"/>
                  <a:gd name="connsiteX65" fmla="*/ 1488437 w 2014880"/>
                  <a:gd name="connsiteY65" fmla="*/ 1731114 h 1801401"/>
                  <a:gd name="connsiteX66" fmla="*/ 1499168 w 2014880"/>
                  <a:gd name="connsiteY66" fmla="*/ 1727818 h 1801401"/>
                  <a:gd name="connsiteX67" fmla="*/ 1514125 w 2014880"/>
                  <a:gd name="connsiteY67" fmla="*/ 1722748 h 1801401"/>
                  <a:gd name="connsiteX68" fmla="*/ 1523252 w 2014880"/>
                  <a:gd name="connsiteY68" fmla="*/ 1719706 h 1801401"/>
                  <a:gd name="connsiteX69" fmla="*/ 1560433 w 2014880"/>
                  <a:gd name="connsiteY69" fmla="*/ 1706185 h 1801401"/>
                  <a:gd name="connsiteX70" fmla="*/ 1567193 w 2014880"/>
                  <a:gd name="connsiteY70" fmla="*/ 1703566 h 1801401"/>
                  <a:gd name="connsiteX71" fmla="*/ 1598037 w 2014880"/>
                  <a:gd name="connsiteY71" fmla="*/ 1691059 h 1801401"/>
                  <a:gd name="connsiteX72" fmla="*/ 1607248 w 2014880"/>
                  <a:gd name="connsiteY72" fmla="*/ 1687172 h 1801401"/>
                  <a:gd name="connsiteX73" fmla="*/ 1642655 w 2014880"/>
                  <a:gd name="connsiteY73" fmla="*/ 1671286 h 1801401"/>
                  <a:gd name="connsiteX74" fmla="*/ 1646796 w 2014880"/>
                  <a:gd name="connsiteY74" fmla="*/ 1669258 h 1801401"/>
                  <a:gd name="connsiteX75" fmla="*/ 1677555 w 2014880"/>
                  <a:gd name="connsiteY75" fmla="*/ 1653878 h 1801401"/>
                  <a:gd name="connsiteX76" fmla="*/ 1686512 w 2014880"/>
                  <a:gd name="connsiteY76" fmla="*/ 1649230 h 1801401"/>
                  <a:gd name="connsiteX77" fmla="*/ 1719807 w 2014880"/>
                  <a:gd name="connsiteY77" fmla="*/ 1630808 h 1801401"/>
                  <a:gd name="connsiteX78" fmla="*/ 1732060 w 2014880"/>
                  <a:gd name="connsiteY78" fmla="*/ 1623541 h 1801401"/>
                  <a:gd name="connsiteX79" fmla="*/ 1734848 w 2014880"/>
                  <a:gd name="connsiteY79" fmla="*/ 1621851 h 1801401"/>
                  <a:gd name="connsiteX80" fmla="*/ 1744228 w 2014880"/>
                  <a:gd name="connsiteY80" fmla="*/ 1616105 h 1801401"/>
                  <a:gd name="connsiteX81" fmla="*/ 1752678 w 2014880"/>
                  <a:gd name="connsiteY81" fmla="*/ 1610865 h 1801401"/>
                  <a:gd name="connsiteX82" fmla="*/ 1761720 w 2014880"/>
                  <a:gd name="connsiteY82" fmla="*/ 1604950 h 1801401"/>
                  <a:gd name="connsiteX83" fmla="*/ 1770171 w 2014880"/>
                  <a:gd name="connsiteY83" fmla="*/ 1599626 h 1801401"/>
                  <a:gd name="connsiteX84" fmla="*/ 1778621 w 2014880"/>
                  <a:gd name="connsiteY84" fmla="*/ 1593627 h 1801401"/>
                  <a:gd name="connsiteX85" fmla="*/ 1786311 w 2014880"/>
                  <a:gd name="connsiteY85" fmla="*/ 1588219 h 1801401"/>
                  <a:gd name="connsiteX86" fmla="*/ 1794761 w 2014880"/>
                  <a:gd name="connsiteY86" fmla="*/ 1582050 h 1801401"/>
                  <a:gd name="connsiteX87" fmla="*/ 1802198 w 2014880"/>
                  <a:gd name="connsiteY87" fmla="*/ 1576642 h 1801401"/>
                  <a:gd name="connsiteX88" fmla="*/ 1810648 w 2014880"/>
                  <a:gd name="connsiteY88" fmla="*/ 1570304 h 1801401"/>
                  <a:gd name="connsiteX89" fmla="*/ 1817746 w 2014880"/>
                  <a:gd name="connsiteY89" fmla="*/ 1564811 h 1801401"/>
                  <a:gd name="connsiteX90" fmla="*/ 1825774 w 2014880"/>
                  <a:gd name="connsiteY90" fmla="*/ 1558389 h 1801401"/>
                  <a:gd name="connsiteX91" fmla="*/ 1832534 w 2014880"/>
                  <a:gd name="connsiteY91" fmla="*/ 1552896 h 1801401"/>
                  <a:gd name="connsiteX92" fmla="*/ 1840392 w 2014880"/>
                  <a:gd name="connsiteY92" fmla="*/ 1546221 h 1801401"/>
                  <a:gd name="connsiteX93" fmla="*/ 1846730 w 2014880"/>
                  <a:gd name="connsiteY93" fmla="*/ 1540812 h 1801401"/>
                  <a:gd name="connsiteX94" fmla="*/ 1854505 w 2014880"/>
                  <a:gd name="connsiteY94" fmla="*/ 1533883 h 1801401"/>
                  <a:gd name="connsiteX95" fmla="*/ 1859744 w 2014880"/>
                  <a:gd name="connsiteY95" fmla="*/ 1529151 h 1801401"/>
                  <a:gd name="connsiteX96" fmla="*/ 1860336 w 2014880"/>
                  <a:gd name="connsiteY96" fmla="*/ 1528644 h 1801401"/>
                  <a:gd name="connsiteX97" fmla="*/ 1875631 w 2014880"/>
                  <a:gd name="connsiteY97" fmla="*/ 1513940 h 1801401"/>
                  <a:gd name="connsiteX98" fmla="*/ 1879518 w 2014880"/>
                  <a:gd name="connsiteY98" fmla="*/ 1509968 h 1801401"/>
                  <a:gd name="connsiteX99" fmla="*/ 1890503 w 2014880"/>
                  <a:gd name="connsiteY99" fmla="*/ 1498645 h 1801401"/>
                  <a:gd name="connsiteX100" fmla="*/ 1894813 w 2014880"/>
                  <a:gd name="connsiteY100" fmla="*/ 1493997 h 1801401"/>
                  <a:gd name="connsiteX101" fmla="*/ 1906221 w 2014880"/>
                  <a:gd name="connsiteY101" fmla="*/ 1481237 h 1801401"/>
                  <a:gd name="connsiteX102" fmla="*/ 1908503 w 2014880"/>
                  <a:gd name="connsiteY102" fmla="*/ 1478702 h 1801401"/>
                  <a:gd name="connsiteX103" fmla="*/ 1921094 w 2014880"/>
                  <a:gd name="connsiteY103" fmla="*/ 1463323 h 1801401"/>
                  <a:gd name="connsiteX104" fmla="*/ 1922108 w 2014880"/>
                  <a:gd name="connsiteY104" fmla="*/ 1462055 h 1801401"/>
                  <a:gd name="connsiteX105" fmla="*/ 1924980 w 2014880"/>
                  <a:gd name="connsiteY105" fmla="*/ 1458252 h 1801401"/>
                  <a:gd name="connsiteX106" fmla="*/ 1931657 w 2014880"/>
                  <a:gd name="connsiteY106" fmla="*/ 1449802 h 1801401"/>
                  <a:gd name="connsiteX107" fmla="*/ 1935713 w 2014880"/>
                  <a:gd name="connsiteY107" fmla="*/ 1444225 h 1801401"/>
                  <a:gd name="connsiteX108" fmla="*/ 1941797 w 2014880"/>
                  <a:gd name="connsiteY108" fmla="*/ 1435775 h 1801401"/>
                  <a:gd name="connsiteX109" fmla="*/ 1945600 w 2014880"/>
                  <a:gd name="connsiteY109" fmla="*/ 1430112 h 1801401"/>
                  <a:gd name="connsiteX110" fmla="*/ 1951261 w 2014880"/>
                  <a:gd name="connsiteY110" fmla="*/ 1421662 h 1801401"/>
                  <a:gd name="connsiteX111" fmla="*/ 1954726 w 2014880"/>
                  <a:gd name="connsiteY111" fmla="*/ 1416085 h 1801401"/>
                  <a:gd name="connsiteX112" fmla="*/ 1960388 w 2014880"/>
                  <a:gd name="connsiteY112" fmla="*/ 1406621 h 1801401"/>
                  <a:gd name="connsiteX113" fmla="*/ 1962670 w 2014880"/>
                  <a:gd name="connsiteY113" fmla="*/ 1402733 h 1801401"/>
                  <a:gd name="connsiteX114" fmla="*/ 1963261 w 2014880"/>
                  <a:gd name="connsiteY114" fmla="*/ 1401635 h 1801401"/>
                  <a:gd name="connsiteX115" fmla="*/ 1967740 w 2014880"/>
                  <a:gd name="connsiteY115" fmla="*/ 1393185 h 1801401"/>
                  <a:gd name="connsiteX116" fmla="*/ 1970697 w 2014880"/>
                  <a:gd name="connsiteY116" fmla="*/ 1387777 h 1801401"/>
                  <a:gd name="connsiteX117" fmla="*/ 1975430 w 2014880"/>
                  <a:gd name="connsiteY117" fmla="*/ 1378059 h 1801401"/>
                  <a:gd name="connsiteX118" fmla="*/ 1977458 w 2014880"/>
                  <a:gd name="connsiteY118" fmla="*/ 1373918 h 1801401"/>
                  <a:gd name="connsiteX119" fmla="*/ 1983711 w 2014880"/>
                  <a:gd name="connsiteY119" fmla="*/ 1359975 h 1801401"/>
                  <a:gd name="connsiteX120" fmla="*/ 1984640 w 2014880"/>
                  <a:gd name="connsiteY120" fmla="*/ 1357609 h 1801401"/>
                  <a:gd name="connsiteX121" fmla="*/ 1989287 w 2014880"/>
                  <a:gd name="connsiteY121" fmla="*/ 1345947 h 1801401"/>
                  <a:gd name="connsiteX122" fmla="*/ 1989287 w 2014880"/>
                  <a:gd name="connsiteY122" fmla="*/ 1345440 h 1801401"/>
                  <a:gd name="connsiteX123" fmla="*/ 1991147 w 2014880"/>
                  <a:gd name="connsiteY123" fmla="*/ 1340201 h 1801401"/>
                  <a:gd name="connsiteX124" fmla="*/ 1994020 w 2014880"/>
                  <a:gd name="connsiteY124" fmla="*/ 1331751 h 1801401"/>
                  <a:gd name="connsiteX125" fmla="*/ 1995879 w 2014880"/>
                  <a:gd name="connsiteY125" fmla="*/ 1325666 h 1801401"/>
                  <a:gd name="connsiteX126" fmla="*/ 1998330 w 2014880"/>
                  <a:gd name="connsiteY126" fmla="*/ 1317808 h 1801401"/>
                  <a:gd name="connsiteX127" fmla="*/ 2000020 w 2014880"/>
                  <a:gd name="connsiteY127" fmla="*/ 1311554 h 1801401"/>
                  <a:gd name="connsiteX128" fmla="*/ 2002132 w 2014880"/>
                  <a:gd name="connsiteY128" fmla="*/ 1303780 h 1801401"/>
                  <a:gd name="connsiteX129" fmla="*/ 2003569 w 2014880"/>
                  <a:gd name="connsiteY129" fmla="*/ 1297443 h 1801401"/>
                  <a:gd name="connsiteX130" fmla="*/ 2005259 w 2014880"/>
                  <a:gd name="connsiteY130" fmla="*/ 1289837 h 1801401"/>
                  <a:gd name="connsiteX131" fmla="*/ 2005259 w 2014880"/>
                  <a:gd name="connsiteY131" fmla="*/ 1288485 h 1801401"/>
                  <a:gd name="connsiteX132" fmla="*/ 2006105 w 2014880"/>
                  <a:gd name="connsiteY132" fmla="*/ 1283415 h 1801401"/>
                  <a:gd name="connsiteX133" fmla="*/ 2007540 w 2014880"/>
                  <a:gd name="connsiteY133" fmla="*/ 1275640 h 1801401"/>
                  <a:gd name="connsiteX134" fmla="*/ 2008470 w 2014880"/>
                  <a:gd name="connsiteY134" fmla="*/ 1269218 h 1801401"/>
                  <a:gd name="connsiteX135" fmla="*/ 2009484 w 2014880"/>
                  <a:gd name="connsiteY135" fmla="*/ 1261529 h 1801401"/>
                  <a:gd name="connsiteX136" fmla="*/ 2010161 w 2014880"/>
                  <a:gd name="connsiteY136" fmla="*/ 1254937 h 1801401"/>
                  <a:gd name="connsiteX137" fmla="*/ 2010921 w 2014880"/>
                  <a:gd name="connsiteY137" fmla="*/ 1247332 h 1801401"/>
                  <a:gd name="connsiteX138" fmla="*/ 2010921 w 2014880"/>
                  <a:gd name="connsiteY138" fmla="*/ 1240741 h 1801401"/>
                  <a:gd name="connsiteX139" fmla="*/ 2010921 w 2014880"/>
                  <a:gd name="connsiteY139" fmla="*/ 1233135 h 1801401"/>
                  <a:gd name="connsiteX140" fmla="*/ 2010921 w 2014880"/>
                  <a:gd name="connsiteY140" fmla="*/ 1230685 h 1801401"/>
                  <a:gd name="connsiteX141" fmla="*/ 2010921 w 2014880"/>
                  <a:gd name="connsiteY141" fmla="*/ 1222234 h 1801401"/>
                  <a:gd name="connsiteX142" fmla="*/ 2010921 w 2014880"/>
                  <a:gd name="connsiteY142" fmla="*/ 1222234 h 1801401"/>
                  <a:gd name="connsiteX143" fmla="*/ 2012780 w 2014880"/>
                  <a:gd name="connsiteY143" fmla="*/ 586177 h 1801401"/>
                  <a:gd name="connsiteX144" fmla="*/ 2014132 w 2014880"/>
                  <a:gd name="connsiteY144" fmla="*/ 591163 h 18014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2014880" h="1801401">
                    <a:moveTo>
                      <a:pt x="2014132" y="591163"/>
                    </a:moveTo>
                    <a:cubicBezTo>
                      <a:pt x="2017089" y="439057"/>
                      <a:pt x="1918052" y="286443"/>
                      <a:pt x="1717102" y="170420"/>
                    </a:cubicBezTo>
                    <a:cubicBezTo>
                      <a:pt x="1322809" y="-57232"/>
                      <a:pt x="685485" y="-57232"/>
                      <a:pt x="293727" y="170420"/>
                    </a:cubicBezTo>
                    <a:cubicBezTo>
                      <a:pt x="98355" y="283908"/>
                      <a:pt x="1007" y="432381"/>
                      <a:pt x="1176" y="581276"/>
                    </a:cubicBezTo>
                    <a:lnTo>
                      <a:pt x="1176" y="579839"/>
                    </a:lnTo>
                    <a:lnTo>
                      <a:pt x="-683" y="1215897"/>
                    </a:lnTo>
                    <a:cubicBezTo>
                      <a:pt x="-1105" y="1366059"/>
                      <a:pt x="98017" y="1516475"/>
                      <a:pt x="296515" y="1631062"/>
                    </a:cubicBezTo>
                    <a:cubicBezTo>
                      <a:pt x="308346" y="1637881"/>
                      <a:pt x="320430" y="1644498"/>
                      <a:pt x="332767" y="1650920"/>
                    </a:cubicBezTo>
                    <a:lnTo>
                      <a:pt x="345190" y="1657174"/>
                    </a:lnTo>
                    <a:cubicBezTo>
                      <a:pt x="353640" y="1661399"/>
                      <a:pt x="362090" y="1665624"/>
                      <a:pt x="370541" y="1669595"/>
                    </a:cubicBezTo>
                    <a:lnTo>
                      <a:pt x="385751" y="1676609"/>
                    </a:lnTo>
                    <a:cubicBezTo>
                      <a:pt x="393525" y="1680158"/>
                      <a:pt x="401300" y="1683707"/>
                      <a:pt x="409159" y="1687088"/>
                    </a:cubicBezTo>
                    <a:lnTo>
                      <a:pt x="426059" y="1693932"/>
                    </a:lnTo>
                    <a:cubicBezTo>
                      <a:pt x="431383" y="1696214"/>
                      <a:pt x="436707" y="1698495"/>
                      <a:pt x="442115" y="1700608"/>
                    </a:cubicBezTo>
                    <a:lnTo>
                      <a:pt x="450565" y="1703819"/>
                    </a:lnTo>
                    <a:lnTo>
                      <a:pt x="461044" y="1707791"/>
                    </a:lnTo>
                    <a:cubicBezTo>
                      <a:pt x="471438" y="1711678"/>
                      <a:pt x="481831" y="1715481"/>
                      <a:pt x="492394" y="1719114"/>
                    </a:cubicBezTo>
                    <a:cubicBezTo>
                      <a:pt x="494761" y="1719960"/>
                      <a:pt x="497211" y="1720889"/>
                      <a:pt x="499662" y="1721649"/>
                    </a:cubicBezTo>
                    <a:cubicBezTo>
                      <a:pt x="512337" y="1725934"/>
                      <a:pt x="525156" y="1730074"/>
                      <a:pt x="538111" y="1734072"/>
                    </a:cubicBezTo>
                    <a:lnTo>
                      <a:pt x="547744" y="1736944"/>
                    </a:lnTo>
                    <a:lnTo>
                      <a:pt x="564645" y="1741930"/>
                    </a:lnTo>
                    <a:lnTo>
                      <a:pt x="582306" y="1746747"/>
                    </a:lnTo>
                    <a:lnTo>
                      <a:pt x="587461" y="1748183"/>
                    </a:lnTo>
                    <a:cubicBezTo>
                      <a:pt x="600533" y="1751674"/>
                      <a:pt x="613716" y="1754969"/>
                      <a:pt x="627008" y="1758070"/>
                    </a:cubicBezTo>
                    <a:lnTo>
                      <a:pt x="634614" y="1759930"/>
                    </a:lnTo>
                    <a:cubicBezTo>
                      <a:pt x="646191" y="1762549"/>
                      <a:pt x="657852" y="1765169"/>
                      <a:pt x="669683" y="1767619"/>
                    </a:cubicBezTo>
                    <a:lnTo>
                      <a:pt x="673147" y="1768295"/>
                    </a:lnTo>
                    <a:cubicBezTo>
                      <a:pt x="683372" y="1770408"/>
                      <a:pt x="693766" y="1772267"/>
                      <a:pt x="704160" y="1774211"/>
                    </a:cubicBezTo>
                    <a:lnTo>
                      <a:pt x="721061" y="1777422"/>
                    </a:lnTo>
                    <a:cubicBezTo>
                      <a:pt x="734750" y="1779704"/>
                      <a:pt x="748440" y="1781816"/>
                      <a:pt x="762214" y="1783844"/>
                    </a:cubicBezTo>
                    <a:lnTo>
                      <a:pt x="769397" y="1785027"/>
                    </a:lnTo>
                    <a:lnTo>
                      <a:pt x="769397" y="1785027"/>
                    </a:lnTo>
                    <a:cubicBezTo>
                      <a:pt x="785393" y="1787283"/>
                      <a:pt x="801423" y="1789311"/>
                      <a:pt x="817479" y="1791111"/>
                    </a:cubicBezTo>
                    <a:lnTo>
                      <a:pt x="828802" y="1792210"/>
                    </a:lnTo>
                    <a:cubicBezTo>
                      <a:pt x="841140" y="1793562"/>
                      <a:pt x="853562" y="1794829"/>
                      <a:pt x="865900" y="1795843"/>
                    </a:cubicBezTo>
                    <a:lnTo>
                      <a:pt x="866914" y="1795843"/>
                    </a:lnTo>
                    <a:cubicBezTo>
                      <a:pt x="872491" y="1796350"/>
                      <a:pt x="878153" y="1796604"/>
                      <a:pt x="883814" y="1797027"/>
                    </a:cubicBezTo>
                    <a:cubicBezTo>
                      <a:pt x="894124" y="1797787"/>
                      <a:pt x="904348" y="1798548"/>
                      <a:pt x="914743" y="1799139"/>
                    </a:cubicBezTo>
                    <a:cubicBezTo>
                      <a:pt x="921418" y="1799139"/>
                      <a:pt x="928179" y="1799646"/>
                      <a:pt x="934939" y="1799899"/>
                    </a:cubicBezTo>
                    <a:cubicBezTo>
                      <a:pt x="944488" y="1800322"/>
                      <a:pt x="954037" y="1800829"/>
                      <a:pt x="963670" y="1801083"/>
                    </a:cubicBezTo>
                    <a:lnTo>
                      <a:pt x="966036" y="1801083"/>
                    </a:lnTo>
                    <a:lnTo>
                      <a:pt x="982345" y="1801083"/>
                    </a:lnTo>
                    <a:cubicBezTo>
                      <a:pt x="992739" y="1801083"/>
                      <a:pt x="1003218" y="1801083"/>
                      <a:pt x="1013696" y="1801083"/>
                    </a:cubicBezTo>
                    <a:lnTo>
                      <a:pt x="1034315" y="1801083"/>
                    </a:lnTo>
                    <a:cubicBezTo>
                      <a:pt x="1044117" y="1801083"/>
                      <a:pt x="1053920" y="1801083"/>
                      <a:pt x="1063722" y="1800491"/>
                    </a:cubicBezTo>
                    <a:lnTo>
                      <a:pt x="1069130" y="1800491"/>
                    </a:lnTo>
                    <a:cubicBezTo>
                      <a:pt x="1080454" y="1800491"/>
                      <a:pt x="1091777" y="1799562"/>
                      <a:pt x="1102932" y="1798970"/>
                    </a:cubicBezTo>
                    <a:lnTo>
                      <a:pt x="1110368" y="1798548"/>
                    </a:lnTo>
                    <a:cubicBezTo>
                      <a:pt x="1124734" y="1797702"/>
                      <a:pt x="1139184" y="1796773"/>
                      <a:pt x="1153549" y="1795506"/>
                    </a:cubicBezTo>
                    <a:lnTo>
                      <a:pt x="1155070" y="1795506"/>
                    </a:lnTo>
                    <a:lnTo>
                      <a:pt x="1180421" y="1793139"/>
                    </a:lnTo>
                    <a:lnTo>
                      <a:pt x="1195040" y="1791534"/>
                    </a:lnTo>
                    <a:lnTo>
                      <a:pt x="1205519" y="1790435"/>
                    </a:lnTo>
                    <a:cubicBezTo>
                      <a:pt x="1219462" y="1788830"/>
                      <a:pt x="1233405" y="1787055"/>
                      <a:pt x="1247264" y="1785111"/>
                    </a:cubicBezTo>
                    <a:lnTo>
                      <a:pt x="1253348" y="1784182"/>
                    </a:lnTo>
                    <a:cubicBezTo>
                      <a:pt x="1265516" y="1782407"/>
                      <a:pt x="1277600" y="1780548"/>
                      <a:pt x="1289600" y="1778520"/>
                    </a:cubicBezTo>
                    <a:lnTo>
                      <a:pt x="1300247" y="1776746"/>
                    </a:lnTo>
                    <a:lnTo>
                      <a:pt x="1308698" y="1775309"/>
                    </a:lnTo>
                    <a:lnTo>
                      <a:pt x="1323655" y="1772351"/>
                    </a:lnTo>
                    <a:cubicBezTo>
                      <a:pt x="1332105" y="1770662"/>
                      <a:pt x="1341231" y="1768971"/>
                      <a:pt x="1350020" y="1767112"/>
                    </a:cubicBezTo>
                    <a:cubicBezTo>
                      <a:pt x="1357118" y="1765676"/>
                      <a:pt x="1364216" y="1764070"/>
                      <a:pt x="1371315" y="1762465"/>
                    </a:cubicBezTo>
                    <a:lnTo>
                      <a:pt x="1396666" y="1756549"/>
                    </a:lnTo>
                    <a:cubicBezTo>
                      <a:pt x="1403764" y="1754860"/>
                      <a:pt x="1410777" y="1753000"/>
                      <a:pt x="1417792" y="1751225"/>
                    </a:cubicBezTo>
                    <a:lnTo>
                      <a:pt x="1443143" y="1744550"/>
                    </a:lnTo>
                    <a:lnTo>
                      <a:pt x="1464015" y="1738550"/>
                    </a:lnTo>
                    <a:lnTo>
                      <a:pt x="1488437" y="1731114"/>
                    </a:lnTo>
                    <a:cubicBezTo>
                      <a:pt x="1491985" y="1729931"/>
                      <a:pt x="1495619" y="1729002"/>
                      <a:pt x="1499168" y="1727818"/>
                    </a:cubicBezTo>
                    <a:cubicBezTo>
                      <a:pt x="1504239" y="1726213"/>
                      <a:pt x="1509140" y="1724438"/>
                      <a:pt x="1514125" y="1722748"/>
                    </a:cubicBezTo>
                    <a:cubicBezTo>
                      <a:pt x="1517167" y="1721734"/>
                      <a:pt x="1520210" y="1720804"/>
                      <a:pt x="1523252" y="1719706"/>
                    </a:cubicBezTo>
                    <a:cubicBezTo>
                      <a:pt x="1535758" y="1715421"/>
                      <a:pt x="1548180" y="1710918"/>
                      <a:pt x="1560433" y="1706185"/>
                    </a:cubicBezTo>
                    <a:lnTo>
                      <a:pt x="1567193" y="1703566"/>
                    </a:lnTo>
                    <a:cubicBezTo>
                      <a:pt x="1577587" y="1699509"/>
                      <a:pt x="1587896" y="1695116"/>
                      <a:pt x="1598037" y="1691059"/>
                    </a:cubicBezTo>
                    <a:lnTo>
                      <a:pt x="1607248" y="1687172"/>
                    </a:lnTo>
                    <a:cubicBezTo>
                      <a:pt x="1619248" y="1682017"/>
                      <a:pt x="1631078" y="1676778"/>
                      <a:pt x="1642655" y="1671286"/>
                    </a:cubicBezTo>
                    <a:lnTo>
                      <a:pt x="1646796" y="1669258"/>
                    </a:lnTo>
                    <a:cubicBezTo>
                      <a:pt x="1657190" y="1664272"/>
                      <a:pt x="1667414" y="1659117"/>
                      <a:pt x="1677555" y="1653878"/>
                    </a:cubicBezTo>
                    <a:lnTo>
                      <a:pt x="1686512" y="1649230"/>
                    </a:lnTo>
                    <a:cubicBezTo>
                      <a:pt x="1697751" y="1643230"/>
                      <a:pt x="1708906" y="1637146"/>
                      <a:pt x="1719807" y="1630808"/>
                    </a:cubicBezTo>
                    <a:cubicBezTo>
                      <a:pt x="1723948" y="1628442"/>
                      <a:pt x="1728257" y="1625992"/>
                      <a:pt x="1732060" y="1623541"/>
                    </a:cubicBezTo>
                    <a:lnTo>
                      <a:pt x="1734848" y="1621851"/>
                    </a:lnTo>
                    <a:lnTo>
                      <a:pt x="1744228" y="1616105"/>
                    </a:lnTo>
                    <a:lnTo>
                      <a:pt x="1752678" y="1610865"/>
                    </a:lnTo>
                    <a:lnTo>
                      <a:pt x="1761720" y="1604950"/>
                    </a:lnTo>
                    <a:lnTo>
                      <a:pt x="1770171" y="1599626"/>
                    </a:lnTo>
                    <a:lnTo>
                      <a:pt x="1778621" y="1593627"/>
                    </a:lnTo>
                    <a:lnTo>
                      <a:pt x="1786311" y="1588219"/>
                    </a:lnTo>
                    <a:cubicBezTo>
                      <a:pt x="1789269" y="1586191"/>
                      <a:pt x="1792057" y="1584078"/>
                      <a:pt x="1794761" y="1582050"/>
                    </a:cubicBezTo>
                    <a:lnTo>
                      <a:pt x="1802198" y="1576642"/>
                    </a:lnTo>
                    <a:lnTo>
                      <a:pt x="1810648" y="1570304"/>
                    </a:lnTo>
                    <a:cubicBezTo>
                      <a:pt x="1813013" y="1568529"/>
                      <a:pt x="1815464" y="1566670"/>
                      <a:pt x="1817746" y="1564811"/>
                    </a:cubicBezTo>
                    <a:cubicBezTo>
                      <a:pt x="1820028" y="1562952"/>
                      <a:pt x="1823154" y="1560502"/>
                      <a:pt x="1825774" y="1558389"/>
                    </a:cubicBezTo>
                    <a:lnTo>
                      <a:pt x="1832534" y="1552896"/>
                    </a:lnTo>
                    <a:cubicBezTo>
                      <a:pt x="1835238" y="1550699"/>
                      <a:pt x="1837773" y="1548502"/>
                      <a:pt x="1840392" y="1546221"/>
                    </a:cubicBezTo>
                    <a:lnTo>
                      <a:pt x="1846730" y="1540812"/>
                    </a:lnTo>
                    <a:lnTo>
                      <a:pt x="1854505" y="1533883"/>
                    </a:lnTo>
                    <a:lnTo>
                      <a:pt x="1859744" y="1529151"/>
                    </a:lnTo>
                    <a:lnTo>
                      <a:pt x="1860336" y="1528644"/>
                    </a:lnTo>
                    <a:cubicBezTo>
                      <a:pt x="1865575" y="1523742"/>
                      <a:pt x="1870645" y="1518841"/>
                      <a:pt x="1875631" y="1513940"/>
                    </a:cubicBezTo>
                    <a:lnTo>
                      <a:pt x="1879518" y="1509968"/>
                    </a:lnTo>
                    <a:cubicBezTo>
                      <a:pt x="1883236" y="1506250"/>
                      <a:pt x="1886954" y="1502447"/>
                      <a:pt x="1890503" y="1498645"/>
                    </a:cubicBezTo>
                    <a:lnTo>
                      <a:pt x="1894813" y="1493997"/>
                    </a:lnTo>
                    <a:cubicBezTo>
                      <a:pt x="1898785" y="1489772"/>
                      <a:pt x="1902588" y="1485547"/>
                      <a:pt x="1906221" y="1481237"/>
                    </a:cubicBezTo>
                    <a:lnTo>
                      <a:pt x="1908503" y="1478702"/>
                    </a:lnTo>
                    <a:cubicBezTo>
                      <a:pt x="1912812" y="1473632"/>
                      <a:pt x="1916953" y="1468477"/>
                      <a:pt x="1921094" y="1463323"/>
                    </a:cubicBezTo>
                    <a:lnTo>
                      <a:pt x="1922108" y="1462055"/>
                    </a:lnTo>
                    <a:lnTo>
                      <a:pt x="1924980" y="1458252"/>
                    </a:lnTo>
                    <a:cubicBezTo>
                      <a:pt x="1927262" y="1455379"/>
                      <a:pt x="1929544" y="1452421"/>
                      <a:pt x="1931657" y="1449802"/>
                    </a:cubicBezTo>
                    <a:cubicBezTo>
                      <a:pt x="1933769" y="1447182"/>
                      <a:pt x="1934360" y="1446084"/>
                      <a:pt x="1935713" y="1444225"/>
                    </a:cubicBezTo>
                    <a:cubicBezTo>
                      <a:pt x="1937065" y="1442366"/>
                      <a:pt x="1939769" y="1438479"/>
                      <a:pt x="1941797" y="1435775"/>
                    </a:cubicBezTo>
                    <a:lnTo>
                      <a:pt x="1945600" y="1430112"/>
                    </a:lnTo>
                    <a:lnTo>
                      <a:pt x="1951261" y="1421662"/>
                    </a:lnTo>
                    <a:cubicBezTo>
                      <a:pt x="1952444" y="1419803"/>
                      <a:pt x="1953627" y="1417944"/>
                      <a:pt x="1954726" y="1416085"/>
                    </a:cubicBezTo>
                    <a:cubicBezTo>
                      <a:pt x="1955824" y="1414226"/>
                      <a:pt x="1958529" y="1409747"/>
                      <a:pt x="1960388" y="1406621"/>
                    </a:cubicBezTo>
                    <a:lnTo>
                      <a:pt x="1962670" y="1402733"/>
                    </a:lnTo>
                    <a:lnTo>
                      <a:pt x="1963261" y="1401635"/>
                    </a:lnTo>
                    <a:cubicBezTo>
                      <a:pt x="1964782" y="1398847"/>
                      <a:pt x="1966303" y="1396058"/>
                      <a:pt x="1967740" y="1393185"/>
                    </a:cubicBezTo>
                    <a:lnTo>
                      <a:pt x="1970697" y="1387777"/>
                    </a:lnTo>
                    <a:cubicBezTo>
                      <a:pt x="1972303" y="1384566"/>
                      <a:pt x="1973908" y="1381354"/>
                      <a:pt x="1975430" y="1378059"/>
                    </a:cubicBezTo>
                    <a:lnTo>
                      <a:pt x="1977458" y="1373918"/>
                    </a:lnTo>
                    <a:cubicBezTo>
                      <a:pt x="1979655" y="1369270"/>
                      <a:pt x="1981683" y="1364622"/>
                      <a:pt x="1983711" y="1359975"/>
                    </a:cubicBezTo>
                    <a:cubicBezTo>
                      <a:pt x="1983711" y="1359214"/>
                      <a:pt x="1984302" y="1358369"/>
                      <a:pt x="1984640" y="1357609"/>
                    </a:cubicBezTo>
                    <a:cubicBezTo>
                      <a:pt x="1986245" y="1353722"/>
                      <a:pt x="1987767" y="1349834"/>
                      <a:pt x="1989287" y="1345947"/>
                    </a:cubicBezTo>
                    <a:lnTo>
                      <a:pt x="1989287" y="1345440"/>
                    </a:lnTo>
                    <a:cubicBezTo>
                      <a:pt x="1989964" y="1343750"/>
                      <a:pt x="1990555" y="1341975"/>
                      <a:pt x="1991147" y="1340201"/>
                    </a:cubicBezTo>
                    <a:lnTo>
                      <a:pt x="1994020" y="1331751"/>
                    </a:lnTo>
                    <a:cubicBezTo>
                      <a:pt x="1994696" y="1329723"/>
                      <a:pt x="1995288" y="1327694"/>
                      <a:pt x="1995879" y="1325666"/>
                    </a:cubicBezTo>
                    <a:cubicBezTo>
                      <a:pt x="1996471" y="1323638"/>
                      <a:pt x="1997570" y="1320427"/>
                      <a:pt x="1998330" y="1317808"/>
                    </a:cubicBezTo>
                    <a:cubicBezTo>
                      <a:pt x="1999090" y="1315188"/>
                      <a:pt x="1999513" y="1313582"/>
                      <a:pt x="2000020" y="1311554"/>
                    </a:cubicBezTo>
                    <a:cubicBezTo>
                      <a:pt x="2000527" y="1309526"/>
                      <a:pt x="2001456" y="1306400"/>
                      <a:pt x="2002132" y="1303780"/>
                    </a:cubicBezTo>
                    <a:cubicBezTo>
                      <a:pt x="2002809" y="1301161"/>
                      <a:pt x="2003062" y="1299555"/>
                      <a:pt x="2003569" y="1297443"/>
                    </a:cubicBezTo>
                    <a:cubicBezTo>
                      <a:pt x="2004076" y="1295330"/>
                      <a:pt x="2004752" y="1292372"/>
                      <a:pt x="2005259" y="1289837"/>
                    </a:cubicBezTo>
                    <a:cubicBezTo>
                      <a:pt x="2005174" y="1289389"/>
                      <a:pt x="2005174" y="1288933"/>
                      <a:pt x="2005259" y="1288485"/>
                    </a:cubicBezTo>
                    <a:cubicBezTo>
                      <a:pt x="2005259" y="1286795"/>
                      <a:pt x="2005766" y="1285105"/>
                      <a:pt x="2006105" y="1283415"/>
                    </a:cubicBezTo>
                    <a:cubicBezTo>
                      <a:pt x="2006442" y="1281724"/>
                      <a:pt x="2007119" y="1278260"/>
                      <a:pt x="2007540" y="1275640"/>
                    </a:cubicBezTo>
                    <a:cubicBezTo>
                      <a:pt x="2007963" y="1273021"/>
                      <a:pt x="2008133" y="1271331"/>
                      <a:pt x="2008470" y="1269218"/>
                    </a:cubicBezTo>
                    <a:lnTo>
                      <a:pt x="2009484" y="1261529"/>
                    </a:lnTo>
                    <a:cubicBezTo>
                      <a:pt x="2009484" y="1259331"/>
                      <a:pt x="2009991" y="1257134"/>
                      <a:pt x="2010161" y="1254937"/>
                    </a:cubicBezTo>
                    <a:lnTo>
                      <a:pt x="2010921" y="1247332"/>
                    </a:lnTo>
                    <a:cubicBezTo>
                      <a:pt x="2010921" y="1245135"/>
                      <a:pt x="2010921" y="1242938"/>
                      <a:pt x="2010921" y="1240741"/>
                    </a:cubicBezTo>
                    <a:cubicBezTo>
                      <a:pt x="2010921" y="1238543"/>
                      <a:pt x="2010921" y="1235671"/>
                      <a:pt x="2010921" y="1233135"/>
                    </a:cubicBezTo>
                    <a:cubicBezTo>
                      <a:pt x="2010921" y="1232290"/>
                      <a:pt x="2010921" y="1231529"/>
                      <a:pt x="2010921" y="1230685"/>
                    </a:cubicBezTo>
                    <a:cubicBezTo>
                      <a:pt x="2010921" y="1227727"/>
                      <a:pt x="2010921" y="1224769"/>
                      <a:pt x="2010921" y="1222234"/>
                    </a:cubicBezTo>
                    <a:lnTo>
                      <a:pt x="2010921" y="1222234"/>
                    </a:lnTo>
                    <a:lnTo>
                      <a:pt x="2012780" y="586177"/>
                    </a:lnTo>
                    <a:cubicBezTo>
                      <a:pt x="2014301" y="587445"/>
                      <a:pt x="2014217" y="589304"/>
                      <a:pt x="2014132" y="591163"/>
                    </a:cubicBezTo>
                    <a:close/>
                  </a:path>
                </a:pathLst>
              </a:custGeom>
              <a:gradFill>
                <a:gsLst>
                  <a:gs pos="71000">
                    <a:srgbClr val="1C44B6"/>
                  </a:gs>
                  <a:gs pos="0">
                    <a:srgbClr val="3990E7"/>
                  </a:gs>
                </a:gsLst>
                <a:lin ang="18900000" scaled="1"/>
              </a:gradFill>
              <a:ln w="843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0" name="">
                <a:extLst>
                  <a:ext uri="{FF2B5EF4-FFF2-40B4-BE49-F238E27FC236}">
                    <a16:creationId xmlns:a16="http://schemas.microsoft.com/office/drawing/2014/main" id="{2D6B5974-5B1C-4EBF-9670-6247E2B75518}"/>
                  </a:ext>
                </a:extLst>
              </p:cNvPr>
              <p:cNvSpPr/>
              <p:nvPr/>
            </p:nvSpPr>
            <p:spPr>
              <a:xfrm>
                <a:off x="3768474" y="2330184"/>
                <a:ext cx="3282439" cy="981281"/>
              </a:xfrm>
              <a:custGeom>
                <a:avLst/>
                <a:gdLst>
                  <a:gd name="connsiteX0" fmla="*/ 3123322 w 3124051"/>
                  <a:gd name="connsiteY0" fmla="*/ 2808 h 933931"/>
                  <a:gd name="connsiteX1" fmla="*/ 3123322 w 3124051"/>
                  <a:gd name="connsiteY1" fmla="*/ 5681 h 933931"/>
                  <a:gd name="connsiteX2" fmla="*/ 3122731 w 3124051"/>
                  <a:gd name="connsiteY2" fmla="*/ 8047 h 933931"/>
                  <a:gd name="connsiteX3" fmla="*/ 3121886 w 3124051"/>
                  <a:gd name="connsiteY3" fmla="*/ 10751 h 933931"/>
                  <a:gd name="connsiteX4" fmla="*/ 3120957 w 3124051"/>
                  <a:gd name="connsiteY4" fmla="*/ 13033 h 933931"/>
                  <a:gd name="connsiteX5" fmla="*/ 3119604 w 3124051"/>
                  <a:gd name="connsiteY5" fmla="*/ 15906 h 933931"/>
                  <a:gd name="connsiteX6" fmla="*/ 3118421 w 3124051"/>
                  <a:gd name="connsiteY6" fmla="*/ 17934 h 933931"/>
                  <a:gd name="connsiteX7" fmla="*/ 3116224 w 3124051"/>
                  <a:gd name="connsiteY7" fmla="*/ 21145 h 933931"/>
                  <a:gd name="connsiteX8" fmla="*/ 3114787 w 3124051"/>
                  <a:gd name="connsiteY8" fmla="*/ 22919 h 933931"/>
                  <a:gd name="connsiteX9" fmla="*/ 3110900 w 3124051"/>
                  <a:gd name="connsiteY9" fmla="*/ 27145 h 933931"/>
                  <a:gd name="connsiteX10" fmla="*/ 3109379 w 3124051"/>
                  <a:gd name="connsiteY10" fmla="*/ 28666 h 933931"/>
                  <a:gd name="connsiteX11" fmla="*/ 3106591 w 3124051"/>
                  <a:gd name="connsiteY11" fmla="*/ 30947 h 933931"/>
                  <a:gd name="connsiteX12" fmla="*/ 3103971 w 3124051"/>
                  <a:gd name="connsiteY12" fmla="*/ 32975 h 933931"/>
                  <a:gd name="connsiteX13" fmla="*/ 3100760 w 3124051"/>
                  <a:gd name="connsiteY13" fmla="*/ 35173 h 933931"/>
                  <a:gd name="connsiteX14" fmla="*/ 3097211 w 3124051"/>
                  <a:gd name="connsiteY14" fmla="*/ 37370 h 933931"/>
                  <a:gd name="connsiteX15" fmla="*/ 1631246 w 3124051"/>
                  <a:gd name="connsiteY15" fmla="*/ 889164 h 933931"/>
                  <a:gd name="connsiteX16" fmla="*/ 1622795 w 3124051"/>
                  <a:gd name="connsiteY16" fmla="*/ 893558 h 933931"/>
                  <a:gd name="connsiteX17" fmla="*/ 1620260 w 3124051"/>
                  <a:gd name="connsiteY17" fmla="*/ 894657 h 933931"/>
                  <a:gd name="connsiteX18" fmla="*/ 1612993 w 3124051"/>
                  <a:gd name="connsiteY18" fmla="*/ 897361 h 933931"/>
                  <a:gd name="connsiteX19" fmla="*/ 1610373 w 3124051"/>
                  <a:gd name="connsiteY19" fmla="*/ 898291 h 933931"/>
                  <a:gd name="connsiteX20" fmla="*/ 1605641 w 3124051"/>
                  <a:gd name="connsiteY20" fmla="*/ 899642 h 933931"/>
                  <a:gd name="connsiteX21" fmla="*/ 1602092 w 3124051"/>
                  <a:gd name="connsiteY21" fmla="*/ 900572 h 933931"/>
                  <a:gd name="connsiteX22" fmla="*/ 1597021 w 3124051"/>
                  <a:gd name="connsiteY22" fmla="*/ 901670 h 933931"/>
                  <a:gd name="connsiteX23" fmla="*/ 1593557 w 3124051"/>
                  <a:gd name="connsiteY23" fmla="*/ 902347 h 933931"/>
                  <a:gd name="connsiteX24" fmla="*/ 1583079 w 3124051"/>
                  <a:gd name="connsiteY24" fmla="*/ 903868 h 933931"/>
                  <a:gd name="connsiteX25" fmla="*/ 1579867 w 3124051"/>
                  <a:gd name="connsiteY25" fmla="*/ 903868 h 933931"/>
                  <a:gd name="connsiteX26" fmla="*/ 1573699 w 3124051"/>
                  <a:gd name="connsiteY26" fmla="*/ 903868 h 933931"/>
                  <a:gd name="connsiteX27" fmla="*/ 1560432 w 3124051"/>
                  <a:gd name="connsiteY27" fmla="*/ 903868 h 933931"/>
                  <a:gd name="connsiteX28" fmla="*/ 1555784 w 3124051"/>
                  <a:gd name="connsiteY28" fmla="*/ 903868 h 933931"/>
                  <a:gd name="connsiteX29" fmla="*/ 1551559 w 3124051"/>
                  <a:gd name="connsiteY29" fmla="*/ 903868 h 933931"/>
                  <a:gd name="connsiteX30" fmla="*/ 1546996 w 3124051"/>
                  <a:gd name="connsiteY30" fmla="*/ 903361 h 933931"/>
                  <a:gd name="connsiteX31" fmla="*/ 1542940 w 3124051"/>
                  <a:gd name="connsiteY31" fmla="*/ 902769 h 933931"/>
                  <a:gd name="connsiteX32" fmla="*/ 1538038 w 3124051"/>
                  <a:gd name="connsiteY32" fmla="*/ 901924 h 933931"/>
                  <a:gd name="connsiteX33" fmla="*/ 1534235 w 3124051"/>
                  <a:gd name="connsiteY33" fmla="*/ 901163 h 933931"/>
                  <a:gd name="connsiteX34" fmla="*/ 1528574 w 3124051"/>
                  <a:gd name="connsiteY34" fmla="*/ 899727 h 933931"/>
                  <a:gd name="connsiteX35" fmla="*/ 1525447 w 3124051"/>
                  <a:gd name="connsiteY35" fmla="*/ 898882 h 933931"/>
                  <a:gd name="connsiteX36" fmla="*/ 1515561 w 3124051"/>
                  <a:gd name="connsiteY36" fmla="*/ 895586 h 933931"/>
                  <a:gd name="connsiteX37" fmla="*/ 1514293 w 3124051"/>
                  <a:gd name="connsiteY37" fmla="*/ 894995 h 933931"/>
                  <a:gd name="connsiteX38" fmla="*/ 1501871 w 3124051"/>
                  <a:gd name="connsiteY38" fmla="*/ 889079 h 933931"/>
                  <a:gd name="connsiteX39" fmla="*/ 26356 w 3124051"/>
                  <a:gd name="connsiteY39" fmla="*/ 37454 h 933931"/>
                  <a:gd name="connsiteX40" fmla="*/ 3118 w 3124051"/>
                  <a:gd name="connsiteY40" fmla="*/ 14892 h 933931"/>
                  <a:gd name="connsiteX41" fmla="*/ -684 w 3124051"/>
                  <a:gd name="connsiteY41" fmla="*/ -319 h 933931"/>
                  <a:gd name="connsiteX42" fmla="*/ -684 w 3124051"/>
                  <a:gd name="connsiteY42" fmla="*/ 31454 h 933931"/>
                  <a:gd name="connsiteX43" fmla="*/ 26356 w 3124051"/>
                  <a:gd name="connsiteY43" fmla="*/ 69227 h 933931"/>
                  <a:gd name="connsiteX44" fmla="*/ 1501533 w 3124051"/>
                  <a:gd name="connsiteY44" fmla="*/ 920937 h 933931"/>
                  <a:gd name="connsiteX45" fmla="*/ 1513955 w 3124051"/>
                  <a:gd name="connsiteY45" fmla="*/ 926937 h 933931"/>
                  <a:gd name="connsiteX46" fmla="*/ 1514715 w 3124051"/>
                  <a:gd name="connsiteY46" fmla="*/ 926937 h 933931"/>
                  <a:gd name="connsiteX47" fmla="*/ 1515222 w 3124051"/>
                  <a:gd name="connsiteY47" fmla="*/ 926937 h 933931"/>
                  <a:gd name="connsiteX48" fmla="*/ 1525109 w 3124051"/>
                  <a:gd name="connsiteY48" fmla="*/ 930317 h 933931"/>
                  <a:gd name="connsiteX49" fmla="*/ 1525870 w 3124051"/>
                  <a:gd name="connsiteY49" fmla="*/ 930317 h 933931"/>
                  <a:gd name="connsiteX50" fmla="*/ 1528236 w 3124051"/>
                  <a:gd name="connsiteY50" fmla="*/ 930909 h 933931"/>
                  <a:gd name="connsiteX51" fmla="*/ 1533898 w 3124051"/>
                  <a:gd name="connsiteY51" fmla="*/ 932261 h 933931"/>
                  <a:gd name="connsiteX52" fmla="*/ 1535419 w 3124051"/>
                  <a:gd name="connsiteY52" fmla="*/ 932261 h 933931"/>
                  <a:gd name="connsiteX53" fmla="*/ 1537700 w 3124051"/>
                  <a:gd name="connsiteY53" fmla="*/ 932261 h 933931"/>
                  <a:gd name="connsiteX54" fmla="*/ 1542602 w 3124051"/>
                  <a:gd name="connsiteY54" fmla="*/ 933106 h 933931"/>
                  <a:gd name="connsiteX55" fmla="*/ 1544461 w 3124051"/>
                  <a:gd name="connsiteY55" fmla="*/ 933106 h 933931"/>
                  <a:gd name="connsiteX56" fmla="*/ 1546658 w 3124051"/>
                  <a:gd name="connsiteY56" fmla="*/ 933106 h 933931"/>
                  <a:gd name="connsiteX57" fmla="*/ 1551221 w 3124051"/>
                  <a:gd name="connsiteY57" fmla="*/ 933613 h 933931"/>
                  <a:gd name="connsiteX58" fmla="*/ 1553418 w 3124051"/>
                  <a:gd name="connsiteY58" fmla="*/ 933613 h 933931"/>
                  <a:gd name="connsiteX59" fmla="*/ 1555446 w 3124051"/>
                  <a:gd name="connsiteY59" fmla="*/ 933613 h 933931"/>
                  <a:gd name="connsiteX60" fmla="*/ 1560093 w 3124051"/>
                  <a:gd name="connsiteY60" fmla="*/ 933613 h 933931"/>
                  <a:gd name="connsiteX61" fmla="*/ 1562460 w 3124051"/>
                  <a:gd name="connsiteY61" fmla="*/ 933613 h 933931"/>
                  <a:gd name="connsiteX62" fmla="*/ 1573361 w 3124051"/>
                  <a:gd name="connsiteY62" fmla="*/ 933613 h 933931"/>
                  <a:gd name="connsiteX63" fmla="*/ 1579530 w 3124051"/>
                  <a:gd name="connsiteY63" fmla="*/ 933613 h 933931"/>
                  <a:gd name="connsiteX64" fmla="*/ 1581980 w 3124051"/>
                  <a:gd name="connsiteY64" fmla="*/ 933613 h 933931"/>
                  <a:gd name="connsiteX65" fmla="*/ 1582741 w 3124051"/>
                  <a:gd name="connsiteY65" fmla="*/ 933613 h 933931"/>
                  <a:gd name="connsiteX66" fmla="*/ 1593219 w 3124051"/>
                  <a:gd name="connsiteY66" fmla="*/ 932177 h 933931"/>
                  <a:gd name="connsiteX67" fmla="*/ 1593726 w 3124051"/>
                  <a:gd name="connsiteY67" fmla="*/ 932177 h 933931"/>
                  <a:gd name="connsiteX68" fmla="*/ 1596684 w 3124051"/>
                  <a:gd name="connsiteY68" fmla="*/ 931500 h 933931"/>
                  <a:gd name="connsiteX69" fmla="*/ 1601754 w 3124051"/>
                  <a:gd name="connsiteY69" fmla="*/ 930486 h 933931"/>
                  <a:gd name="connsiteX70" fmla="*/ 1605303 w 3124051"/>
                  <a:gd name="connsiteY70" fmla="*/ 929472 h 933931"/>
                  <a:gd name="connsiteX71" fmla="*/ 1610035 w 3124051"/>
                  <a:gd name="connsiteY71" fmla="*/ 928120 h 933931"/>
                  <a:gd name="connsiteX72" fmla="*/ 1611049 w 3124051"/>
                  <a:gd name="connsiteY72" fmla="*/ 928120 h 933931"/>
                  <a:gd name="connsiteX73" fmla="*/ 1612655 w 3124051"/>
                  <a:gd name="connsiteY73" fmla="*/ 927528 h 933931"/>
                  <a:gd name="connsiteX74" fmla="*/ 1619837 w 3124051"/>
                  <a:gd name="connsiteY74" fmla="*/ 924740 h 933931"/>
                  <a:gd name="connsiteX75" fmla="*/ 1622457 w 3124051"/>
                  <a:gd name="connsiteY75" fmla="*/ 923642 h 933931"/>
                  <a:gd name="connsiteX76" fmla="*/ 1630907 w 3124051"/>
                  <a:gd name="connsiteY76" fmla="*/ 919247 h 933931"/>
                  <a:gd name="connsiteX77" fmla="*/ 3096788 w 3124051"/>
                  <a:gd name="connsiteY77" fmla="*/ 69227 h 933931"/>
                  <a:gd name="connsiteX78" fmla="*/ 3097886 w 3124051"/>
                  <a:gd name="connsiteY78" fmla="*/ 68551 h 933931"/>
                  <a:gd name="connsiteX79" fmla="*/ 3100253 w 3124051"/>
                  <a:gd name="connsiteY79" fmla="*/ 66946 h 933931"/>
                  <a:gd name="connsiteX80" fmla="*/ 3103549 w 3124051"/>
                  <a:gd name="connsiteY80" fmla="*/ 64749 h 933931"/>
                  <a:gd name="connsiteX81" fmla="*/ 3106169 w 3124051"/>
                  <a:gd name="connsiteY81" fmla="*/ 62721 h 933931"/>
                  <a:gd name="connsiteX82" fmla="*/ 3108957 w 3124051"/>
                  <a:gd name="connsiteY82" fmla="*/ 60439 h 933931"/>
                  <a:gd name="connsiteX83" fmla="*/ 3109548 w 3124051"/>
                  <a:gd name="connsiteY83" fmla="*/ 59932 h 933931"/>
                  <a:gd name="connsiteX84" fmla="*/ 3110477 w 3124051"/>
                  <a:gd name="connsiteY84" fmla="*/ 58918 h 933931"/>
                  <a:gd name="connsiteX85" fmla="*/ 3114365 w 3124051"/>
                  <a:gd name="connsiteY85" fmla="*/ 54777 h 933931"/>
                  <a:gd name="connsiteX86" fmla="*/ 3115210 w 3124051"/>
                  <a:gd name="connsiteY86" fmla="*/ 53848 h 933931"/>
                  <a:gd name="connsiteX87" fmla="*/ 3115801 w 3124051"/>
                  <a:gd name="connsiteY87" fmla="*/ 52918 h 933931"/>
                  <a:gd name="connsiteX88" fmla="*/ 3117998 w 3124051"/>
                  <a:gd name="connsiteY88" fmla="*/ 49707 h 933931"/>
                  <a:gd name="connsiteX89" fmla="*/ 3118928 w 3124051"/>
                  <a:gd name="connsiteY89" fmla="*/ 48355 h 933931"/>
                  <a:gd name="connsiteX90" fmla="*/ 3118928 w 3124051"/>
                  <a:gd name="connsiteY90" fmla="*/ 47679 h 933931"/>
                  <a:gd name="connsiteX91" fmla="*/ 3120280 w 3124051"/>
                  <a:gd name="connsiteY91" fmla="*/ 44806 h 933931"/>
                  <a:gd name="connsiteX92" fmla="*/ 3121040 w 3124051"/>
                  <a:gd name="connsiteY92" fmla="*/ 43200 h 933931"/>
                  <a:gd name="connsiteX93" fmla="*/ 3121040 w 3124051"/>
                  <a:gd name="connsiteY93" fmla="*/ 42609 h 933931"/>
                  <a:gd name="connsiteX94" fmla="*/ 3121886 w 3124051"/>
                  <a:gd name="connsiteY94" fmla="*/ 39820 h 933931"/>
                  <a:gd name="connsiteX95" fmla="*/ 3122393 w 3124051"/>
                  <a:gd name="connsiteY95" fmla="*/ 37961 h 933931"/>
                  <a:gd name="connsiteX96" fmla="*/ 3122393 w 3124051"/>
                  <a:gd name="connsiteY96" fmla="*/ 37539 h 933931"/>
                  <a:gd name="connsiteX97" fmla="*/ 3122393 w 3124051"/>
                  <a:gd name="connsiteY97" fmla="*/ 34666 h 933931"/>
                  <a:gd name="connsiteX98" fmla="*/ 3122393 w 3124051"/>
                  <a:gd name="connsiteY98" fmla="*/ 32722 h 933931"/>
                  <a:gd name="connsiteX99" fmla="*/ 3122393 w 3124051"/>
                  <a:gd name="connsiteY99" fmla="*/ 104 h 933931"/>
                  <a:gd name="connsiteX100" fmla="*/ 3123322 w 3124051"/>
                  <a:gd name="connsiteY100" fmla="*/ 2808 h 9339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</a:cxnLst>
                <a:rect l="l" t="t" r="r" b="b"/>
                <a:pathLst>
                  <a:path w="3124051" h="933931">
                    <a:moveTo>
                      <a:pt x="3123322" y="2808"/>
                    </a:moveTo>
                    <a:cubicBezTo>
                      <a:pt x="3123322" y="3737"/>
                      <a:pt x="3123322" y="4751"/>
                      <a:pt x="3123322" y="5681"/>
                    </a:cubicBezTo>
                    <a:cubicBezTo>
                      <a:pt x="3123322" y="6610"/>
                      <a:pt x="3123322" y="7287"/>
                      <a:pt x="3122731" y="8047"/>
                    </a:cubicBezTo>
                    <a:cubicBezTo>
                      <a:pt x="3122477" y="8960"/>
                      <a:pt x="3122223" y="9864"/>
                      <a:pt x="3121886" y="10751"/>
                    </a:cubicBezTo>
                    <a:cubicBezTo>
                      <a:pt x="3121886" y="11512"/>
                      <a:pt x="3121294" y="12272"/>
                      <a:pt x="3120957" y="13033"/>
                    </a:cubicBezTo>
                    <a:lnTo>
                      <a:pt x="3119604" y="15906"/>
                    </a:lnTo>
                    <a:cubicBezTo>
                      <a:pt x="3119604" y="16582"/>
                      <a:pt x="3118844" y="17258"/>
                      <a:pt x="3118421" y="17934"/>
                    </a:cubicBezTo>
                    <a:cubicBezTo>
                      <a:pt x="3117998" y="18610"/>
                      <a:pt x="3117069" y="20046"/>
                      <a:pt x="3116224" y="21145"/>
                    </a:cubicBezTo>
                    <a:lnTo>
                      <a:pt x="3114787" y="22919"/>
                    </a:lnTo>
                    <a:cubicBezTo>
                      <a:pt x="3113604" y="24407"/>
                      <a:pt x="3112253" y="25818"/>
                      <a:pt x="3110900" y="27145"/>
                    </a:cubicBezTo>
                    <a:lnTo>
                      <a:pt x="3109379" y="28666"/>
                    </a:lnTo>
                    <a:lnTo>
                      <a:pt x="3106591" y="30947"/>
                    </a:lnTo>
                    <a:lnTo>
                      <a:pt x="3103971" y="32975"/>
                    </a:lnTo>
                    <a:lnTo>
                      <a:pt x="3100760" y="35173"/>
                    </a:lnTo>
                    <a:cubicBezTo>
                      <a:pt x="3099577" y="35933"/>
                      <a:pt x="3098479" y="36694"/>
                      <a:pt x="3097211" y="37370"/>
                    </a:cubicBezTo>
                    <a:lnTo>
                      <a:pt x="1631246" y="889164"/>
                    </a:lnTo>
                    <a:cubicBezTo>
                      <a:pt x="1628507" y="890770"/>
                      <a:pt x="1625685" y="892240"/>
                      <a:pt x="1622795" y="893558"/>
                    </a:cubicBezTo>
                    <a:lnTo>
                      <a:pt x="1620260" y="894657"/>
                    </a:lnTo>
                    <a:cubicBezTo>
                      <a:pt x="1617894" y="895671"/>
                      <a:pt x="1615444" y="896516"/>
                      <a:pt x="1612993" y="897361"/>
                    </a:cubicBezTo>
                    <a:lnTo>
                      <a:pt x="1610373" y="898291"/>
                    </a:lnTo>
                    <a:lnTo>
                      <a:pt x="1605641" y="899642"/>
                    </a:lnTo>
                    <a:lnTo>
                      <a:pt x="1602092" y="900572"/>
                    </a:lnTo>
                    <a:lnTo>
                      <a:pt x="1597021" y="901670"/>
                    </a:lnTo>
                    <a:lnTo>
                      <a:pt x="1593557" y="902347"/>
                    </a:lnTo>
                    <a:cubicBezTo>
                      <a:pt x="1590093" y="903023"/>
                      <a:pt x="1586628" y="903445"/>
                      <a:pt x="1583079" y="903868"/>
                    </a:cubicBezTo>
                    <a:lnTo>
                      <a:pt x="1579867" y="903868"/>
                    </a:lnTo>
                    <a:lnTo>
                      <a:pt x="1573699" y="903868"/>
                    </a:lnTo>
                    <a:lnTo>
                      <a:pt x="1560432" y="903868"/>
                    </a:lnTo>
                    <a:lnTo>
                      <a:pt x="1555784" y="903868"/>
                    </a:lnTo>
                    <a:lnTo>
                      <a:pt x="1551559" y="903868"/>
                    </a:lnTo>
                    <a:lnTo>
                      <a:pt x="1546996" y="903361"/>
                    </a:lnTo>
                    <a:lnTo>
                      <a:pt x="1542940" y="902769"/>
                    </a:lnTo>
                    <a:lnTo>
                      <a:pt x="1538038" y="901924"/>
                    </a:lnTo>
                    <a:lnTo>
                      <a:pt x="1534235" y="901163"/>
                    </a:lnTo>
                    <a:lnTo>
                      <a:pt x="1528574" y="899727"/>
                    </a:lnTo>
                    <a:lnTo>
                      <a:pt x="1525447" y="898882"/>
                    </a:lnTo>
                    <a:cubicBezTo>
                      <a:pt x="1522093" y="897961"/>
                      <a:pt x="1518797" y="896862"/>
                      <a:pt x="1515561" y="895586"/>
                    </a:cubicBezTo>
                    <a:lnTo>
                      <a:pt x="1514293" y="894995"/>
                    </a:lnTo>
                    <a:cubicBezTo>
                      <a:pt x="1510000" y="893364"/>
                      <a:pt x="1505842" y="891387"/>
                      <a:pt x="1501871" y="889079"/>
                    </a:cubicBezTo>
                    <a:lnTo>
                      <a:pt x="26356" y="37454"/>
                    </a:lnTo>
                    <a:cubicBezTo>
                      <a:pt x="16605" y="32316"/>
                      <a:pt x="8543" y="24483"/>
                      <a:pt x="3118" y="14892"/>
                    </a:cubicBezTo>
                    <a:cubicBezTo>
                      <a:pt x="676" y="10193"/>
                      <a:pt x="-625" y="4979"/>
                      <a:pt x="-684" y="-319"/>
                    </a:cubicBezTo>
                    <a:lnTo>
                      <a:pt x="-684" y="31454"/>
                    </a:lnTo>
                    <a:cubicBezTo>
                      <a:pt x="-684" y="45144"/>
                      <a:pt x="8273" y="58833"/>
                      <a:pt x="26356" y="69227"/>
                    </a:cubicBezTo>
                    <a:lnTo>
                      <a:pt x="1501533" y="920937"/>
                    </a:lnTo>
                    <a:cubicBezTo>
                      <a:pt x="1505522" y="923236"/>
                      <a:pt x="1509670" y="925247"/>
                      <a:pt x="1513955" y="926937"/>
                    </a:cubicBezTo>
                    <a:lnTo>
                      <a:pt x="1514715" y="926937"/>
                    </a:lnTo>
                    <a:lnTo>
                      <a:pt x="1515222" y="926937"/>
                    </a:lnTo>
                    <a:cubicBezTo>
                      <a:pt x="1518433" y="928205"/>
                      <a:pt x="1521729" y="929303"/>
                      <a:pt x="1525109" y="930317"/>
                    </a:cubicBezTo>
                    <a:lnTo>
                      <a:pt x="1525870" y="930317"/>
                    </a:lnTo>
                    <a:lnTo>
                      <a:pt x="1528236" y="930909"/>
                    </a:lnTo>
                    <a:lnTo>
                      <a:pt x="1533898" y="932261"/>
                    </a:lnTo>
                    <a:lnTo>
                      <a:pt x="1535419" y="932261"/>
                    </a:lnTo>
                    <a:lnTo>
                      <a:pt x="1537700" y="932261"/>
                    </a:lnTo>
                    <a:lnTo>
                      <a:pt x="1542602" y="933106"/>
                    </a:lnTo>
                    <a:lnTo>
                      <a:pt x="1544461" y="933106"/>
                    </a:lnTo>
                    <a:lnTo>
                      <a:pt x="1546658" y="933106"/>
                    </a:lnTo>
                    <a:lnTo>
                      <a:pt x="1551221" y="933613"/>
                    </a:lnTo>
                    <a:lnTo>
                      <a:pt x="1553418" y="933613"/>
                    </a:lnTo>
                    <a:lnTo>
                      <a:pt x="1555446" y="933613"/>
                    </a:lnTo>
                    <a:lnTo>
                      <a:pt x="1560093" y="933613"/>
                    </a:lnTo>
                    <a:lnTo>
                      <a:pt x="1562460" y="933613"/>
                    </a:lnTo>
                    <a:lnTo>
                      <a:pt x="1573361" y="933613"/>
                    </a:lnTo>
                    <a:lnTo>
                      <a:pt x="1579530" y="933613"/>
                    </a:lnTo>
                    <a:lnTo>
                      <a:pt x="1581980" y="933613"/>
                    </a:lnTo>
                    <a:lnTo>
                      <a:pt x="1582741" y="933613"/>
                    </a:lnTo>
                    <a:cubicBezTo>
                      <a:pt x="1586290" y="933613"/>
                      <a:pt x="1589754" y="932768"/>
                      <a:pt x="1593219" y="932177"/>
                    </a:cubicBezTo>
                    <a:lnTo>
                      <a:pt x="1593726" y="932177"/>
                    </a:lnTo>
                    <a:lnTo>
                      <a:pt x="1596684" y="931500"/>
                    </a:lnTo>
                    <a:lnTo>
                      <a:pt x="1601754" y="930486"/>
                    </a:lnTo>
                    <a:lnTo>
                      <a:pt x="1605303" y="929472"/>
                    </a:lnTo>
                    <a:lnTo>
                      <a:pt x="1610035" y="928120"/>
                    </a:lnTo>
                    <a:lnTo>
                      <a:pt x="1611049" y="928120"/>
                    </a:lnTo>
                    <a:lnTo>
                      <a:pt x="1612655" y="927528"/>
                    </a:lnTo>
                    <a:cubicBezTo>
                      <a:pt x="1615105" y="926684"/>
                      <a:pt x="1617556" y="925754"/>
                      <a:pt x="1619837" y="924740"/>
                    </a:cubicBezTo>
                    <a:lnTo>
                      <a:pt x="1622457" y="923642"/>
                    </a:lnTo>
                    <a:cubicBezTo>
                      <a:pt x="1625347" y="922323"/>
                      <a:pt x="1628170" y="920853"/>
                      <a:pt x="1630907" y="919247"/>
                    </a:cubicBezTo>
                    <a:lnTo>
                      <a:pt x="3096788" y="69227"/>
                    </a:lnTo>
                    <a:lnTo>
                      <a:pt x="3097886" y="68551"/>
                    </a:lnTo>
                    <a:lnTo>
                      <a:pt x="3100253" y="66946"/>
                    </a:lnTo>
                    <a:cubicBezTo>
                      <a:pt x="3101436" y="66287"/>
                      <a:pt x="3102535" y="65552"/>
                      <a:pt x="3103549" y="64749"/>
                    </a:cubicBezTo>
                    <a:cubicBezTo>
                      <a:pt x="3104478" y="64123"/>
                      <a:pt x="3105323" y="63439"/>
                      <a:pt x="3106169" y="62721"/>
                    </a:cubicBezTo>
                    <a:lnTo>
                      <a:pt x="3108957" y="60439"/>
                    </a:lnTo>
                    <a:lnTo>
                      <a:pt x="3109548" y="59932"/>
                    </a:lnTo>
                    <a:lnTo>
                      <a:pt x="3110477" y="58918"/>
                    </a:lnTo>
                    <a:cubicBezTo>
                      <a:pt x="3111830" y="57566"/>
                      <a:pt x="3113182" y="56214"/>
                      <a:pt x="3114365" y="54777"/>
                    </a:cubicBezTo>
                    <a:lnTo>
                      <a:pt x="3115210" y="53848"/>
                    </a:lnTo>
                    <a:lnTo>
                      <a:pt x="3115801" y="52918"/>
                    </a:lnTo>
                    <a:cubicBezTo>
                      <a:pt x="3116562" y="51887"/>
                      <a:pt x="3117323" y="50814"/>
                      <a:pt x="3117998" y="49707"/>
                    </a:cubicBezTo>
                    <a:lnTo>
                      <a:pt x="3118928" y="48355"/>
                    </a:lnTo>
                    <a:lnTo>
                      <a:pt x="3118928" y="47679"/>
                    </a:lnTo>
                    <a:cubicBezTo>
                      <a:pt x="3119435" y="46749"/>
                      <a:pt x="3119858" y="45786"/>
                      <a:pt x="3120280" y="44806"/>
                    </a:cubicBezTo>
                    <a:cubicBezTo>
                      <a:pt x="3120534" y="44291"/>
                      <a:pt x="3120788" y="43750"/>
                      <a:pt x="3121040" y="43200"/>
                    </a:cubicBezTo>
                    <a:cubicBezTo>
                      <a:pt x="3121040" y="43006"/>
                      <a:pt x="3121040" y="42803"/>
                      <a:pt x="3121040" y="42609"/>
                    </a:cubicBezTo>
                    <a:cubicBezTo>
                      <a:pt x="3121040" y="41679"/>
                      <a:pt x="3121632" y="40750"/>
                      <a:pt x="3121886" y="39820"/>
                    </a:cubicBezTo>
                    <a:lnTo>
                      <a:pt x="3122393" y="37961"/>
                    </a:lnTo>
                    <a:cubicBezTo>
                      <a:pt x="3122393" y="37826"/>
                      <a:pt x="3122393" y="37674"/>
                      <a:pt x="3122393" y="37539"/>
                    </a:cubicBezTo>
                    <a:cubicBezTo>
                      <a:pt x="3122393" y="36525"/>
                      <a:pt x="3122393" y="35595"/>
                      <a:pt x="3122393" y="34666"/>
                    </a:cubicBezTo>
                    <a:cubicBezTo>
                      <a:pt x="3122393" y="33736"/>
                      <a:pt x="3122393" y="33398"/>
                      <a:pt x="3122393" y="32722"/>
                    </a:cubicBezTo>
                    <a:lnTo>
                      <a:pt x="3122393" y="104"/>
                    </a:lnTo>
                    <a:cubicBezTo>
                      <a:pt x="3123491" y="1033"/>
                      <a:pt x="3123407" y="1878"/>
                      <a:pt x="3123322" y="2808"/>
                    </a:cubicBezTo>
                    <a:close/>
                  </a:path>
                </a:pathLst>
              </a:custGeom>
              <a:solidFill>
                <a:srgbClr val="1C44B6"/>
              </a:solidFill>
              <a:ln w="843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1" name="">
                <a:extLst>
                  <a:ext uri="{FF2B5EF4-FFF2-40B4-BE49-F238E27FC236}">
                    <a16:creationId xmlns:a16="http://schemas.microsoft.com/office/drawing/2014/main" id="{7BC78177-E3DC-4E2D-8F45-1F58F1929765}"/>
                  </a:ext>
                </a:extLst>
              </p:cNvPr>
              <p:cNvSpPr/>
              <p:nvPr/>
            </p:nvSpPr>
            <p:spPr>
              <a:xfrm>
                <a:off x="3768496" y="1384746"/>
                <a:ext cx="3282504" cy="1901330"/>
              </a:xfrm>
              <a:custGeom>
                <a:avLst/>
                <a:gdLst>
                  <a:gd name="connsiteX0" fmla="*/ 3096430 w 3124113"/>
                  <a:gd name="connsiteY0" fmla="*/ 866912 h 1809585"/>
                  <a:gd name="connsiteX1" fmla="*/ 3096430 w 3124113"/>
                  <a:gd name="connsiteY1" fmla="*/ 941951 h 1809585"/>
                  <a:gd name="connsiteX2" fmla="*/ 1631225 w 3124113"/>
                  <a:gd name="connsiteY2" fmla="*/ 1793746 h 1809585"/>
                  <a:gd name="connsiteX3" fmla="*/ 1501597 w 3124113"/>
                  <a:gd name="connsiteY3" fmla="*/ 1793746 h 1809585"/>
                  <a:gd name="connsiteX4" fmla="*/ 26336 w 3124113"/>
                  <a:gd name="connsiteY4" fmla="*/ 942036 h 1809585"/>
                  <a:gd name="connsiteX5" fmla="*/ 25913 w 3124113"/>
                  <a:gd name="connsiteY5" fmla="*/ 866997 h 1809585"/>
                  <a:gd name="connsiteX6" fmla="*/ 1491625 w 3124113"/>
                  <a:gd name="connsiteY6" fmla="*/ 15202 h 1809585"/>
                  <a:gd name="connsiteX7" fmla="*/ 1621169 w 3124113"/>
                  <a:gd name="connsiteY7" fmla="*/ 15202 h 1809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124113" h="1809585">
                    <a:moveTo>
                      <a:pt x="3096430" y="866912"/>
                    </a:moveTo>
                    <a:cubicBezTo>
                      <a:pt x="3132344" y="887615"/>
                      <a:pt x="3132513" y="921248"/>
                      <a:pt x="3096430" y="941951"/>
                    </a:cubicBezTo>
                    <a:lnTo>
                      <a:pt x="1631225" y="1793746"/>
                    </a:lnTo>
                    <a:cubicBezTo>
                      <a:pt x="1590494" y="1814440"/>
                      <a:pt x="1542327" y="1814440"/>
                      <a:pt x="1501597" y="1793746"/>
                    </a:cubicBezTo>
                    <a:lnTo>
                      <a:pt x="26336" y="942036"/>
                    </a:lnTo>
                    <a:cubicBezTo>
                      <a:pt x="-9578" y="921332"/>
                      <a:pt x="-9662" y="887700"/>
                      <a:pt x="25913" y="866997"/>
                    </a:cubicBezTo>
                    <a:lnTo>
                      <a:pt x="1491625" y="15202"/>
                    </a:lnTo>
                    <a:cubicBezTo>
                      <a:pt x="1532331" y="-5493"/>
                      <a:pt x="1580464" y="-5493"/>
                      <a:pt x="1621169" y="15202"/>
                    </a:cubicBezTo>
                    <a:close/>
                  </a:path>
                </a:pathLst>
              </a:custGeom>
              <a:gradFill>
                <a:gsLst>
                  <a:gs pos="0">
                    <a:srgbClr val="6BC9EB"/>
                  </a:gs>
                  <a:gs pos="45000">
                    <a:srgbClr val="3990E7"/>
                  </a:gs>
                </a:gsLst>
                <a:lin ang="18900000" scaled="1"/>
              </a:gradFill>
              <a:ln w="843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2" name="">
                <a:extLst>
                  <a:ext uri="{FF2B5EF4-FFF2-40B4-BE49-F238E27FC236}">
                    <a16:creationId xmlns:a16="http://schemas.microsoft.com/office/drawing/2014/main" id="{EE232E43-4F08-456E-89AA-DC7AFDDAAEFA}"/>
                  </a:ext>
                </a:extLst>
              </p:cNvPr>
              <p:cNvSpPr/>
              <p:nvPr/>
            </p:nvSpPr>
            <p:spPr>
              <a:xfrm>
                <a:off x="4136199" y="2249742"/>
                <a:ext cx="1272771" cy="1615847"/>
              </a:xfrm>
              <a:custGeom>
                <a:avLst/>
                <a:gdLst>
                  <a:gd name="connsiteX0" fmla="*/ 13766 w 1211356"/>
                  <a:gd name="connsiteY0" fmla="*/ 1537559 h 1537877"/>
                  <a:gd name="connsiteX1" fmla="*/ -684 w 1211356"/>
                  <a:gd name="connsiteY1" fmla="*/ 1525982 h 1537877"/>
                  <a:gd name="connsiteX2" fmla="*/ 120494 w 1211356"/>
                  <a:gd name="connsiteY2" fmla="*/ 909783 h 1537877"/>
                  <a:gd name="connsiteX3" fmla="*/ 379835 w 1211356"/>
                  <a:gd name="connsiteY3" fmla="*/ 477125 h 1537877"/>
                  <a:gd name="connsiteX4" fmla="*/ 1201377 w 1211356"/>
                  <a:gd name="connsiteY4" fmla="*/ -319 h 1537877"/>
                  <a:gd name="connsiteX5" fmla="*/ 1210673 w 1211356"/>
                  <a:gd name="connsiteY5" fmla="*/ 15737 h 1537877"/>
                  <a:gd name="connsiteX6" fmla="*/ 389130 w 1211356"/>
                  <a:gd name="connsiteY6" fmla="*/ 493181 h 1537877"/>
                  <a:gd name="connsiteX7" fmla="*/ 138831 w 1211356"/>
                  <a:gd name="connsiteY7" fmla="*/ 910797 h 1537877"/>
                  <a:gd name="connsiteX8" fmla="*/ 13766 w 1211356"/>
                  <a:gd name="connsiteY8" fmla="*/ 1537559 h 15378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11356" h="1537877">
                    <a:moveTo>
                      <a:pt x="13766" y="1537559"/>
                    </a:moveTo>
                    <a:lnTo>
                      <a:pt x="-684" y="1525982"/>
                    </a:lnTo>
                    <a:cubicBezTo>
                      <a:pt x="84495" y="1419508"/>
                      <a:pt x="112212" y="1132111"/>
                      <a:pt x="120494" y="909783"/>
                    </a:cubicBezTo>
                    <a:cubicBezTo>
                      <a:pt x="126493" y="730475"/>
                      <a:pt x="224526" y="566935"/>
                      <a:pt x="379835" y="477125"/>
                    </a:cubicBezTo>
                    <a:lnTo>
                      <a:pt x="1201377" y="-319"/>
                    </a:lnTo>
                    <a:lnTo>
                      <a:pt x="1210673" y="15737"/>
                    </a:lnTo>
                    <a:lnTo>
                      <a:pt x="389130" y="493181"/>
                    </a:lnTo>
                    <a:cubicBezTo>
                      <a:pt x="239179" y="579822"/>
                      <a:pt x="144552" y="737708"/>
                      <a:pt x="138831" y="910797"/>
                    </a:cubicBezTo>
                    <a:cubicBezTo>
                      <a:pt x="130381" y="1135914"/>
                      <a:pt x="102072" y="1427704"/>
                      <a:pt x="13766" y="153755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8D268"/>
                  </a:gs>
                  <a:gs pos="75000">
                    <a:srgbClr val="F5910B"/>
                  </a:gs>
                </a:gsLst>
                <a:lin ang="0" scaled="1"/>
                <a:tileRect/>
              </a:gradFill>
              <a:ln w="843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3" name="">
                <a:extLst>
                  <a:ext uri="{FF2B5EF4-FFF2-40B4-BE49-F238E27FC236}">
                    <a16:creationId xmlns:a16="http://schemas.microsoft.com/office/drawing/2014/main" id="{2CDD55A1-0427-445C-A63C-9783B4C8AFA7}"/>
                  </a:ext>
                </a:extLst>
              </p:cNvPr>
              <p:cNvSpPr/>
              <p:nvPr/>
            </p:nvSpPr>
            <p:spPr>
              <a:xfrm rot="20303894">
                <a:off x="3932742" y="3853755"/>
                <a:ext cx="331709" cy="437331"/>
              </a:xfrm>
              <a:custGeom>
                <a:avLst/>
                <a:gdLst>
                  <a:gd name="connsiteX0" fmla="*/ 214280 w 315703"/>
                  <a:gd name="connsiteY0" fmla="*/ 248863 h 416228"/>
                  <a:gd name="connsiteX1" fmla="*/ 10880 w 315703"/>
                  <a:gd name="connsiteY1" fmla="*/ 411954 h 416228"/>
                  <a:gd name="connsiteX2" fmla="*/ 98764 w 315703"/>
                  <a:gd name="connsiteY2" fmla="*/ 165711 h 416228"/>
                  <a:gd name="connsiteX3" fmla="*/ 304360 w 315703"/>
                  <a:gd name="connsiteY3" fmla="*/ 4141 h 416228"/>
                  <a:gd name="connsiteX4" fmla="*/ 314078 w 315703"/>
                  <a:gd name="connsiteY4" fmla="*/ 41153 h 416228"/>
                  <a:gd name="connsiteX5" fmla="*/ 214280 w 315703"/>
                  <a:gd name="connsiteY5" fmla="*/ 248863 h 4162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15703" h="416228">
                    <a:moveTo>
                      <a:pt x="214280" y="248863"/>
                    </a:moveTo>
                    <a:cubicBezTo>
                      <a:pt x="132650" y="362266"/>
                      <a:pt x="41385" y="433925"/>
                      <a:pt x="10880" y="411954"/>
                    </a:cubicBezTo>
                    <a:cubicBezTo>
                      <a:pt x="-21823" y="388462"/>
                      <a:pt x="17133" y="279199"/>
                      <a:pt x="98764" y="165711"/>
                    </a:cubicBezTo>
                    <a:cubicBezTo>
                      <a:pt x="180394" y="52223"/>
                      <a:pt x="271657" y="-19351"/>
                      <a:pt x="304360" y="4141"/>
                    </a:cubicBezTo>
                    <a:cubicBezTo>
                      <a:pt x="312810" y="10394"/>
                      <a:pt x="317036" y="23323"/>
                      <a:pt x="314078" y="41153"/>
                    </a:cubicBezTo>
                    <a:cubicBezTo>
                      <a:pt x="310022" y="88137"/>
                      <a:pt x="273432" y="166641"/>
                      <a:pt x="214280" y="24886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8D268"/>
                  </a:gs>
                  <a:gs pos="75000">
                    <a:srgbClr val="F5910B"/>
                  </a:gs>
                </a:gsLst>
                <a:lin ang="0" scaled="1"/>
                <a:tileRect/>
              </a:gradFill>
              <a:ln w="843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4" name="">
                <a:extLst>
                  <a:ext uri="{FF2B5EF4-FFF2-40B4-BE49-F238E27FC236}">
                    <a16:creationId xmlns:a16="http://schemas.microsoft.com/office/drawing/2014/main" id="{B0EF4404-704A-436F-B4DB-052FF42C9CF0}"/>
                  </a:ext>
                </a:extLst>
              </p:cNvPr>
              <p:cNvSpPr/>
              <p:nvPr/>
            </p:nvSpPr>
            <p:spPr>
              <a:xfrm>
                <a:off x="5272947" y="2195226"/>
                <a:ext cx="282344" cy="116844"/>
              </a:xfrm>
              <a:custGeom>
                <a:avLst/>
                <a:gdLst>
                  <a:gd name="connsiteX0" fmla="*/ 268721 w 268720"/>
                  <a:gd name="connsiteY0" fmla="*/ 55603 h 111206"/>
                  <a:gd name="connsiteX1" fmla="*/ 134361 w 268720"/>
                  <a:gd name="connsiteY1" fmla="*/ 111206 h 111206"/>
                  <a:gd name="connsiteX2" fmla="*/ 0 w 268720"/>
                  <a:gd name="connsiteY2" fmla="*/ 55603 h 111206"/>
                  <a:gd name="connsiteX3" fmla="*/ 134361 w 268720"/>
                  <a:gd name="connsiteY3" fmla="*/ 0 h 111206"/>
                  <a:gd name="connsiteX4" fmla="*/ 268721 w 268720"/>
                  <a:gd name="connsiteY4" fmla="*/ 55603 h 1112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8720" h="111206">
                    <a:moveTo>
                      <a:pt x="268721" y="55603"/>
                    </a:moveTo>
                    <a:cubicBezTo>
                      <a:pt x="268721" y="86312"/>
                      <a:pt x="208566" y="111206"/>
                      <a:pt x="134361" y="111206"/>
                    </a:cubicBezTo>
                    <a:cubicBezTo>
                      <a:pt x="60155" y="111206"/>
                      <a:pt x="0" y="86312"/>
                      <a:pt x="0" y="55603"/>
                    </a:cubicBezTo>
                    <a:cubicBezTo>
                      <a:pt x="0" y="24894"/>
                      <a:pt x="60155" y="0"/>
                      <a:pt x="134361" y="0"/>
                    </a:cubicBezTo>
                    <a:cubicBezTo>
                      <a:pt x="208566" y="0"/>
                      <a:pt x="268721" y="24894"/>
                      <a:pt x="268721" y="55603"/>
                    </a:cubicBezTo>
                    <a:close/>
                  </a:path>
                </a:pathLst>
              </a:custGeom>
              <a:solidFill>
                <a:srgbClr val="F5910B"/>
              </a:solidFill>
              <a:ln w="843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grpSp>
            <p:nvGrpSpPr>
              <p:cNvPr id="15" name="">
                <a:extLst>
                  <a:ext uri="{FF2B5EF4-FFF2-40B4-BE49-F238E27FC236}">
                    <a16:creationId xmlns:a16="http://schemas.microsoft.com/office/drawing/2014/main" id="{856BD670-C47C-4D58-9F62-C856DD59B8B6}"/>
                  </a:ext>
                </a:extLst>
              </p:cNvPr>
              <p:cNvGrpSpPr/>
              <p:nvPr/>
            </p:nvGrpSpPr>
            <p:grpSpPr>
              <a:xfrm rot="21302507">
                <a:off x="6013795" y="3880176"/>
                <a:ext cx="2747592" cy="1428084"/>
                <a:chOff x="9688487" y="3175912"/>
                <a:chExt cx="2871599" cy="1492538"/>
              </a:xfrm>
            </p:grpSpPr>
            <p:sp>
              <p:nvSpPr>
                <p:cNvPr id="16" name="">
                  <a:extLst>
                    <a:ext uri="{FF2B5EF4-FFF2-40B4-BE49-F238E27FC236}">
                      <a16:creationId xmlns:a16="http://schemas.microsoft.com/office/drawing/2014/main" id="{C6EAA336-5FB4-4F87-9165-1EDABB38A542}"/>
                    </a:ext>
                  </a:extLst>
                </p:cNvPr>
                <p:cNvSpPr/>
                <p:nvPr/>
              </p:nvSpPr>
              <p:spPr>
                <a:xfrm flipH="1">
                  <a:off x="9688487" y="3176501"/>
                  <a:ext cx="2848421" cy="1491949"/>
                </a:xfrm>
                <a:custGeom>
                  <a:avLst/>
                  <a:gdLst>
                    <a:gd name="connsiteX0" fmla="*/ 138586 w 2848421"/>
                    <a:gd name="connsiteY0" fmla="*/ 0 h 1491949"/>
                    <a:gd name="connsiteX1" fmla="*/ 141965 w 2848421"/>
                    <a:gd name="connsiteY1" fmla="*/ 1606 h 1491949"/>
                    <a:gd name="connsiteX2" fmla="*/ 142895 w 2848421"/>
                    <a:gd name="connsiteY2" fmla="*/ 2113 h 1491949"/>
                    <a:gd name="connsiteX3" fmla="*/ 146444 w 2848421"/>
                    <a:gd name="connsiteY3" fmla="*/ 4817 h 1491949"/>
                    <a:gd name="connsiteX4" fmla="*/ 147120 w 2848421"/>
                    <a:gd name="connsiteY4" fmla="*/ 5492 h 1491949"/>
                    <a:gd name="connsiteX5" fmla="*/ 149740 w 2848421"/>
                    <a:gd name="connsiteY5" fmla="*/ 8281 h 1491949"/>
                    <a:gd name="connsiteX6" fmla="*/ 150754 w 2848421"/>
                    <a:gd name="connsiteY6" fmla="*/ 9549 h 1491949"/>
                    <a:gd name="connsiteX7" fmla="*/ 153458 w 2848421"/>
                    <a:gd name="connsiteY7" fmla="*/ 13605 h 1491949"/>
                    <a:gd name="connsiteX8" fmla="*/ 157514 w 2848421"/>
                    <a:gd name="connsiteY8" fmla="*/ 22055 h 1491949"/>
                    <a:gd name="connsiteX9" fmla="*/ 157937 w 2848421"/>
                    <a:gd name="connsiteY9" fmla="*/ 23154 h 1491949"/>
                    <a:gd name="connsiteX10" fmla="*/ 160894 w 2848421"/>
                    <a:gd name="connsiteY10" fmla="*/ 32703 h 1491949"/>
                    <a:gd name="connsiteX11" fmla="*/ 160894 w 2848421"/>
                    <a:gd name="connsiteY11" fmla="*/ 34224 h 1491949"/>
                    <a:gd name="connsiteX12" fmla="*/ 163007 w 2848421"/>
                    <a:gd name="connsiteY12" fmla="*/ 45040 h 1491949"/>
                    <a:gd name="connsiteX13" fmla="*/ 163007 w 2848421"/>
                    <a:gd name="connsiteY13" fmla="*/ 47153 h 1491949"/>
                    <a:gd name="connsiteX14" fmla="*/ 164359 w 2848421"/>
                    <a:gd name="connsiteY14" fmla="*/ 59575 h 1491949"/>
                    <a:gd name="connsiteX15" fmla="*/ 164359 w 2848421"/>
                    <a:gd name="connsiteY15" fmla="*/ 61518 h 1491949"/>
                    <a:gd name="connsiteX16" fmla="*/ 164781 w 2848421"/>
                    <a:gd name="connsiteY16" fmla="*/ 73095 h 1491949"/>
                    <a:gd name="connsiteX17" fmla="*/ 164781 w 2848421"/>
                    <a:gd name="connsiteY17" fmla="*/ 77405 h 1491949"/>
                    <a:gd name="connsiteX18" fmla="*/ 164781 w 2848421"/>
                    <a:gd name="connsiteY18" fmla="*/ 88644 h 1491949"/>
                    <a:gd name="connsiteX19" fmla="*/ 164781 w 2848421"/>
                    <a:gd name="connsiteY19" fmla="*/ 93038 h 1491949"/>
                    <a:gd name="connsiteX20" fmla="*/ 163683 w 2848421"/>
                    <a:gd name="connsiteY20" fmla="*/ 109432 h 1491949"/>
                    <a:gd name="connsiteX21" fmla="*/ 163683 w 2848421"/>
                    <a:gd name="connsiteY21" fmla="*/ 111038 h 1491949"/>
                    <a:gd name="connsiteX22" fmla="*/ 161993 w 2848421"/>
                    <a:gd name="connsiteY22" fmla="*/ 126671 h 1491949"/>
                    <a:gd name="connsiteX23" fmla="*/ 161486 w 2848421"/>
                    <a:gd name="connsiteY23" fmla="*/ 130135 h 1491949"/>
                    <a:gd name="connsiteX24" fmla="*/ 158951 w 2848421"/>
                    <a:gd name="connsiteY24" fmla="*/ 147036 h 1491949"/>
                    <a:gd name="connsiteX25" fmla="*/ 158951 w 2848421"/>
                    <a:gd name="connsiteY25" fmla="*/ 149064 h 1491949"/>
                    <a:gd name="connsiteX26" fmla="*/ 155655 w 2848421"/>
                    <a:gd name="connsiteY26" fmla="*/ 166894 h 1491949"/>
                    <a:gd name="connsiteX27" fmla="*/ 154979 w 2848421"/>
                    <a:gd name="connsiteY27" fmla="*/ 170021 h 1491949"/>
                    <a:gd name="connsiteX28" fmla="*/ 152106 w 2848421"/>
                    <a:gd name="connsiteY28" fmla="*/ 183373 h 1491949"/>
                    <a:gd name="connsiteX29" fmla="*/ 150078 w 2848421"/>
                    <a:gd name="connsiteY29" fmla="*/ 191823 h 1491949"/>
                    <a:gd name="connsiteX30" fmla="*/ 145684 w 2848421"/>
                    <a:gd name="connsiteY30" fmla="*/ 209315 h 1491949"/>
                    <a:gd name="connsiteX31" fmla="*/ 145684 w 2848421"/>
                    <a:gd name="connsiteY31" fmla="*/ 210498 h 1491949"/>
                    <a:gd name="connsiteX32" fmla="*/ 139768 w 2848421"/>
                    <a:gd name="connsiteY32" fmla="*/ 231117 h 1491949"/>
                    <a:gd name="connsiteX33" fmla="*/ 139768 w 2848421"/>
                    <a:gd name="connsiteY33" fmla="*/ 231624 h 1491949"/>
                    <a:gd name="connsiteX34" fmla="*/ 133008 w 2848421"/>
                    <a:gd name="connsiteY34" fmla="*/ 252834 h 1491949"/>
                    <a:gd name="connsiteX35" fmla="*/ 125403 w 2848421"/>
                    <a:gd name="connsiteY35" fmla="*/ 274129 h 1491949"/>
                    <a:gd name="connsiteX36" fmla="*/ 116952 w 2848421"/>
                    <a:gd name="connsiteY36" fmla="*/ 295340 h 1491949"/>
                    <a:gd name="connsiteX37" fmla="*/ 109854 w 2848421"/>
                    <a:gd name="connsiteY37" fmla="*/ 312240 h 1491949"/>
                    <a:gd name="connsiteX38" fmla="*/ 109347 w 2848421"/>
                    <a:gd name="connsiteY38" fmla="*/ 313507 h 1491949"/>
                    <a:gd name="connsiteX39" fmla="*/ 101404 w 2848421"/>
                    <a:gd name="connsiteY39" fmla="*/ 329648 h 1491949"/>
                    <a:gd name="connsiteX40" fmla="*/ 101404 w 2848421"/>
                    <a:gd name="connsiteY40" fmla="*/ 330240 h 1491949"/>
                    <a:gd name="connsiteX41" fmla="*/ 94137 w 2848421"/>
                    <a:gd name="connsiteY41" fmla="*/ 344605 h 1491949"/>
                    <a:gd name="connsiteX42" fmla="*/ 93545 w 2848421"/>
                    <a:gd name="connsiteY42" fmla="*/ 345703 h 1491949"/>
                    <a:gd name="connsiteX43" fmla="*/ 86785 w 2848421"/>
                    <a:gd name="connsiteY43" fmla="*/ 358041 h 1491949"/>
                    <a:gd name="connsiteX44" fmla="*/ 85095 w 2848421"/>
                    <a:gd name="connsiteY44" fmla="*/ 361083 h 1491949"/>
                    <a:gd name="connsiteX45" fmla="*/ 79095 w 2848421"/>
                    <a:gd name="connsiteY45" fmla="*/ 371223 h 1491949"/>
                    <a:gd name="connsiteX46" fmla="*/ 77828 w 2848421"/>
                    <a:gd name="connsiteY46" fmla="*/ 373251 h 1491949"/>
                    <a:gd name="connsiteX47" fmla="*/ 74278 w 2848421"/>
                    <a:gd name="connsiteY47" fmla="*/ 378744 h 1491949"/>
                    <a:gd name="connsiteX48" fmla="*/ 69884 w 2848421"/>
                    <a:gd name="connsiteY48" fmla="*/ 385420 h 1491949"/>
                    <a:gd name="connsiteX49" fmla="*/ 68025 w 2848421"/>
                    <a:gd name="connsiteY49" fmla="*/ 388040 h 1491949"/>
                    <a:gd name="connsiteX50" fmla="*/ 60927 w 2848421"/>
                    <a:gd name="connsiteY50" fmla="*/ 397673 h 1491949"/>
                    <a:gd name="connsiteX51" fmla="*/ 57884 w 2848421"/>
                    <a:gd name="connsiteY51" fmla="*/ 401391 h 1491949"/>
                    <a:gd name="connsiteX52" fmla="*/ 51970 w 2848421"/>
                    <a:gd name="connsiteY52" fmla="*/ 408489 h 1491949"/>
                    <a:gd name="connsiteX53" fmla="*/ 48842 w 2848421"/>
                    <a:gd name="connsiteY53" fmla="*/ 411870 h 1491949"/>
                    <a:gd name="connsiteX54" fmla="*/ 42758 w 2848421"/>
                    <a:gd name="connsiteY54" fmla="*/ 417954 h 1491949"/>
                    <a:gd name="connsiteX55" fmla="*/ 40223 w 2848421"/>
                    <a:gd name="connsiteY55" fmla="*/ 420320 h 1491949"/>
                    <a:gd name="connsiteX56" fmla="*/ 31773 w 2848421"/>
                    <a:gd name="connsiteY56" fmla="*/ 427080 h 1491949"/>
                    <a:gd name="connsiteX57" fmla="*/ 30759 w 2848421"/>
                    <a:gd name="connsiteY57" fmla="*/ 427672 h 1491949"/>
                    <a:gd name="connsiteX58" fmla="*/ 23745 w 2848421"/>
                    <a:gd name="connsiteY58" fmla="*/ 431897 h 1491949"/>
                    <a:gd name="connsiteX59" fmla="*/ 21210 w 2848421"/>
                    <a:gd name="connsiteY59" fmla="*/ 432995 h 1491949"/>
                    <a:gd name="connsiteX60" fmla="*/ 16056 w 2848421"/>
                    <a:gd name="connsiteY60" fmla="*/ 434939 h 1491949"/>
                    <a:gd name="connsiteX61" fmla="*/ 13689 w 2848421"/>
                    <a:gd name="connsiteY61" fmla="*/ 435615 h 1491949"/>
                    <a:gd name="connsiteX62" fmla="*/ 8788 w 2848421"/>
                    <a:gd name="connsiteY62" fmla="*/ 436122 h 1491949"/>
                    <a:gd name="connsiteX63" fmla="*/ 6591 w 2848421"/>
                    <a:gd name="connsiteY63" fmla="*/ 436122 h 1491949"/>
                    <a:gd name="connsiteX64" fmla="*/ 0 w 2848421"/>
                    <a:gd name="connsiteY64" fmla="*/ 434770 h 1491949"/>
                    <a:gd name="connsiteX65" fmla="*/ 2689997 w 2848421"/>
                    <a:gd name="connsiteY65" fmla="*/ 1489711 h 1491949"/>
                    <a:gd name="connsiteX66" fmla="*/ 2698955 w 2848421"/>
                    <a:gd name="connsiteY66" fmla="*/ 1491823 h 1491949"/>
                    <a:gd name="connsiteX67" fmla="*/ 2701827 w 2848421"/>
                    <a:gd name="connsiteY67" fmla="*/ 1491823 h 1491949"/>
                    <a:gd name="connsiteX68" fmla="*/ 2708334 w 2848421"/>
                    <a:gd name="connsiteY68" fmla="*/ 1491823 h 1491949"/>
                    <a:gd name="connsiteX69" fmla="*/ 2711630 w 2848421"/>
                    <a:gd name="connsiteY69" fmla="*/ 1491147 h 1491949"/>
                    <a:gd name="connsiteX70" fmla="*/ 2718136 w 2848421"/>
                    <a:gd name="connsiteY70" fmla="*/ 1489034 h 1491949"/>
                    <a:gd name="connsiteX71" fmla="*/ 2721263 w 2848421"/>
                    <a:gd name="connsiteY71" fmla="*/ 1487767 h 1491949"/>
                    <a:gd name="connsiteX72" fmla="*/ 2729713 w 2848421"/>
                    <a:gd name="connsiteY72" fmla="*/ 1482866 h 1491949"/>
                    <a:gd name="connsiteX73" fmla="*/ 2730981 w 2848421"/>
                    <a:gd name="connsiteY73" fmla="*/ 1482106 h 1491949"/>
                    <a:gd name="connsiteX74" fmla="*/ 2740615 w 2848421"/>
                    <a:gd name="connsiteY74" fmla="*/ 1473655 h 1491949"/>
                    <a:gd name="connsiteX75" fmla="*/ 2743487 w 2848421"/>
                    <a:gd name="connsiteY75" fmla="*/ 1470782 h 1491949"/>
                    <a:gd name="connsiteX76" fmla="*/ 2750248 w 2848421"/>
                    <a:gd name="connsiteY76" fmla="*/ 1463430 h 1491949"/>
                    <a:gd name="connsiteX77" fmla="*/ 2751454 w 2848421"/>
                    <a:gd name="connsiteY77" fmla="*/ 1461953 h 1491949"/>
                    <a:gd name="connsiteX78" fmla="*/ 2764120 w 2848421"/>
                    <a:gd name="connsiteY78" fmla="*/ 1448394 h 1491949"/>
                    <a:gd name="connsiteX79" fmla="*/ 2841118 w 2848421"/>
                    <a:gd name="connsiteY79" fmla="*/ 1232243 h 1491949"/>
                    <a:gd name="connsiteX80" fmla="*/ 2798577 w 2848421"/>
                    <a:gd name="connsiteY80" fmla="*/ 957449 h 1491949"/>
                    <a:gd name="connsiteX81" fmla="*/ 2795968 w 2848421"/>
                    <a:gd name="connsiteY81" fmla="*/ 956328 h 1491949"/>
                    <a:gd name="connsiteX82" fmla="*/ 2795964 w 2848421"/>
                    <a:gd name="connsiteY82" fmla="*/ 956325 h 1491949"/>
                    <a:gd name="connsiteX83" fmla="*/ 2791401 w 2848421"/>
                    <a:gd name="connsiteY83" fmla="*/ 953198 h 1491949"/>
                    <a:gd name="connsiteX84" fmla="*/ 2789964 w 2848421"/>
                    <a:gd name="connsiteY84" fmla="*/ 952522 h 1491949"/>
                    <a:gd name="connsiteX85" fmla="*/ 2787007 w 2848421"/>
                    <a:gd name="connsiteY85" fmla="*/ 951001 h 1491949"/>
                    <a:gd name="connsiteX86" fmla="*/ 2785232 w 2848421"/>
                    <a:gd name="connsiteY86" fmla="*/ 950325 h 1491949"/>
                    <a:gd name="connsiteX87" fmla="*/ 2550228 w 2848421"/>
                    <a:gd name="connsiteY87" fmla="*/ 865822 h 1491949"/>
                    <a:gd name="connsiteX88" fmla="*/ 2481189 w 2848421"/>
                    <a:gd name="connsiteY88" fmla="*/ 841231 h 1491949"/>
                    <a:gd name="connsiteX89" fmla="*/ 2022336 w 2848421"/>
                    <a:gd name="connsiteY89" fmla="*/ 676450 h 1491949"/>
                    <a:gd name="connsiteX90" fmla="*/ 1923889 w 2848421"/>
                    <a:gd name="connsiteY90" fmla="*/ 641043 h 1491949"/>
                    <a:gd name="connsiteX91" fmla="*/ 1701730 w 2848421"/>
                    <a:gd name="connsiteY91" fmla="*/ 561356 h 1491949"/>
                    <a:gd name="connsiteX92" fmla="*/ 1494612 w 2848421"/>
                    <a:gd name="connsiteY92" fmla="*/ 486993 h 1491949"/>
                    <a:gd name="connsiteX93" fmla="*/ 1386785 w 2848421"/>
                    <a:gd name="connsiteY93" fmla="*/ 448291 h 1491949"/>
                    <a:gd name="connsiteX94" fmla="*/ 1211948 w 2848421"/>
                    <a:gd name="connsiteY94" fmla="*/ 385589 h 1491949"/>
                    <a:gd name="connsiteX95" fmla="*/ 1016998 w 2848421"/>
                    <a:gd name="connsiteY95" fmla="*/ 315620 h 1491949"/>
                    <a:gd name="connsiteX96" fmla="*/ 818500 w 2848421"/>
                    <a:gd name="connsiteY96" fmla="*/ 244384 h 1491949"/>
                    <a:gd name="connsiteX97" fmla="*/ 733996 w 2848421"/>
                    <a:gd name="connsiteY97" fmla="*/ 213963 h 1491949"/>
                    <a:gd name="connsiteX98" fmla="*/ 363534 w 2848421"/>
                    <a:gd name="connsiteY98" fmla="*/ 80701 h 1491949"/>
                    <a:gd name="connsiteX99" fmla="*/ 311564 w 2848421"/>
                    <a:gd name="connsiteY99" fmla="*/ 62110 h 14919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</a:cxnLst>
                  <a:rect l="l" t="t" r="r" b="b"/>
                  <a:pathLst>
                    <a:path w="2848421" h="1491949">
                      <a:moveTo>
                        <a:pt x="138586" y="0"/>
                      </a:moveTo>
                      <a:cubicBezTo>
                        <a:pt x="139743" y="465"/>
                        <a:pt x="140876" y="1005"/>
                        <a:pt x="141965" y="1606"/>
                      </a:cubicBezTo>
                      <a:lnTo>
                        <a:pt x="142895" y="2113"/>
                      </a:lnTo>
                      <a:cubicBezTo>
                        <a:pt x="144154" y="2915"/>
                        <a:pt x="145337" y="3819"/>
                        <a:pt x="146444" y="4817"/>
                      </a:cubicBezTo>
                      <a:lnTo>
                        <a:pt x="147120" y="5492"/>
                      </a:lnTo>
                      <a:cubicBezTo>
                        <a:pt x="148058" y="6363"/>
                        <a:pt x="148929" y="7292"/>
                        <a:pt x="149740" y="8281"/>
                      </a:cubicBezTo>
                      <a:lnTo>
                        <a:pt x="150754" y="9549"/>
                      </a:lnTo>
                      <a:cubicBezTo>
                        <a:pt x="151742" y="10841"/>
                        <a:pt x="152646" y="12194"/>
                        <a:pt x="153458" y="13605"/>
                      </a:cubicBezTo>
                      <a:cubicBezTo>
                        <a:pt x="155013" y="16317"/>
                        <a:pt x="156365" y="19148"/>
                        <a:pt x="157514" y="22055"/>
                      </a:cubicBezTo>
                      <a:cubicBezTo>
                        <a:pt x="157632" y="22427"/>
                        <a:pt x="157776" y="22799"/>
                        <a:pt x="157937" y="23154"/>
                      </a:cubicBezTo>
                      <a:cubicBezTo>
                        <a:pt x="159035" y="26111"/>
                        <a:pt x="159965" y="29322"/>
                        <a:pt x="160894" y="32703"/>
                      </a:cubicBezTo>
                      <a:lnTo>
                        <a:pt x="160894" y="34224"/>
                      </a:lnTo>
                      <a:cubicBezTo>
                        <a:pt x="161739" y="37604"/>
                        <a:pt x="162415" y="41238"/>
                        <a:pt x="163007" y="45040"/>
                      </a:cubicBezTo>
                      <a:lnTo>
                        <a:pt x="163007" y="47153"/>
                      </a:lnTo>
                      <a:cubicBezTo>
                        <a:pt x="163598" y="51124"/>
                        <a:pt x="164021" y="55603"/>
                        <a:pt x="164359" y="59575"/>
                      </a:cubicBezTo>
                      <a:cubicBezTo>
                        <a:pt x="164317" y="60226"/>
                        <a:pt x="164317" y="60868"/>
                        <a:pt x="164359" y="61518"/>
                      </a:cubicBezTo>
                      <a:cubicBezTo>
                        <a:pt x="164359" y="65236"/>
                        <a:pt x="164359" y="69124"/>
                        <a:pt x="164781" y="73095"/>
                      </a:cubicBezTo>
                      <a:lnTo>
                        <a:pt x="164781" y="77405"/>
                      </a:lnTo>
                      <a:lnTo>
                        <a:pt x="164781" y="88644"/>
                      </a:lnTo>
                      <a:lnTo>
                        <a:pt x="164781" y="93038"/>
                      </a:lnTo>
                      <a:cubicBezTo>
                        <a:pt x="164781" y="98362"/>
                        <a:pt x="164190" y="103770"/>
                        <a:pt x="163683" y="109432"/>
                      </a:cubicBezTo>
                      <a:lnTo>
                        <a:pt x="163683" y="111038"/>
                      </a:lnTo>
                      <a:cubicBezTo>
                        <a:pt x="163176" y="116192"/>
                        <a:pt x="162584" y="121347"/>
                        <a:pt x="161993" y="126671"/>
                      </a:cubicBezTo>
                      <a:lnTo>
                        <a:pt x="161486" y="130135"/>
                      </a:lnTo>
                      <a:cubicBezTo>
                        <a:pt x="160725" y="135628"/>
                        <a:pt x="159965" y="141289"/>
                        <a:pt x="158951" y="147036"/>
                      </a:cubicBezTo>
                      <a:cubicBezTo>
                        <a:pt x="158993" y="147712"/>
                        <a:pt x="158993" y="148388"/>
                        <a:pt x="158951" y="149064"/>
                      </a:cubicBezTo>
                      <a:cubicBezTo>
                        <a:pt x="157937" y="154895"/>
                        <a:pt x="156838" y="160894"/>
                        <a:pt x="155655" y="166894"/>
                      </a:cubicBezTo>
                      <a:cubicBezTo>
                        <a:pt x="155655" y="167908"/>
                        <a:pt x="155655" y="169007"/>
                        <a:pt x="154979" y="170021"/>
                      </a:cubicBezTo>
                      <a:cubicBezTo>
                        <a:pt x="154134" y="174415"/>
                        <a:pt x="153120" y="178471"/>
                        <a:pt x="152106" y="183373"/>
                      </a:cubicBezTo>
                      <a:lnTo>
                        <a:pt x="150078" y="191823"/>
                      </a:lnTo>
                      <a:cubicBezTo>
                        <a:pt x="148726" y="197569"/>
                        <a:pt x="147205" y="203400"/>
                        <a:pt x="145684" y="209315"/>
                      </a:cubicBezTo>
                      <a:lnTo>
                        <a:pt x="145684" y="210498"/>
                      </a:lnTo>
                      <a:cubicBezTo>
                        <a:pt x="143825" y="217343"/>
                        <a:pt x="141881" y="224187"/>
                        <a:pt x="139768" y="231117"/>
                      </a:cubicBezTo>
                      <a:lnTo>
                        <a:pt x="139768" y="231624"/>
                      </a:lnTo>
                      <a:cubicBezTo>
                        <a:pt x="137656" y="238638"/>
                        <a:pt x="135374" y="245736"/>
                        <a:pt x="133008" y="252834"/>
                      </a:cubicBezTo>
                      <a:cubicBezTo>
                        <a:pt x="130558" y="260017"/>
                        <a:pt x="128107" y="267115"/>
                        <a:pt x="125403" y="274129"/>
                      </a:cubicBezTo>
                      <a:cubicBezTo>
                        <a:pt x="122699" y="281227"/>
                        <a:pt x="119910" y="288326"/>
                        <a:pt x="116952" y="295340"/>
                      </a:cubicBezTo>
                      <a:cubicBezTo>
                        <a:pt x="114696" y="300976"/>
                        <a:pt x="112330" y="306603"/>
                        <a:pt x="109854" y="312240"/>
                      </a:cubicBezTo>
                      <a:lnTo>
                        <a:pt x="109347" y="313507"/>
                      </a:lnTo>
                      <a:cubicBezTo>
                        <a:pt x="106643" y="319507"/>
                        <a:pt x="103770" y="324662"/>
                        <a:pt x="101404" y="329648"/>
                      </a:cubicBezTo>
                      <a:lnTo>
                        <a:pt x="101404" y="330240"/>
                      </a:lnTo>
                      <a:cubicBezTo>
                        <a:pt x="98953" y="335225"/>
                        <a:pt x="96587" y="339957"/>
                        <a:pt x="94137" y="344605"/>
                      </a:cubicBezTo>
                      <a:cubicBezTo>
                        <a:pt x="94137" y="344605"/>
                        <a:pt x="94137" y="345365"/>
                        <a:pt x="93545" y="345703"/>
                      </a:cubicBezTo>
                      <a:cubicBezTo>
                        <a:pt x="91348" y="350013"/>
                        <a:pt x="89066" y="354154"/>
                        <a:pt x="86785" y="358041"/>
                      </a:cubicBezTo>
                      <a:cubicBezTo>
                        <a:pt x="86278" y="359055"/>
                        <a:pt x="85686" y="360069"/>
                        <a:pt x="85095" y="361083"/>
                      </a:cubicBezTo>
                      <a:cubicBezTo>
                        <a:pt x="83067" y="364548"/>
                        <a:pt x="81123" y="367928"/>
                        <a:pt x="79095" y="371223"/>
                      </a:cubicBezTo>
                      <a:lnTo>
                        <a:pt x="77828" y="373251"/>
                      </a:lnTo>
                      <a:cubicBezTo>
                        <a:pt x="76644" y="375195"/>
                        <a:pt x="75461" y="376885"/>
                        <a:pt x="74278" y="378744"/>
                      </a:cubicBezTo>
                      <a:lnTo>
                        <a:pt x="69884" y="385420"/>
                      </a:lnTo>
                      <a:cubicBezTo>
                        <a:pt x="69208" y="386349"/>
                        <a:pt x="68617" y="387110"/>
                        <a:pt x="68025" y="388040"/>
                      </a:cubicBezTo>
                      <a:cubicBezTo>
                        <a:pt x="65659" y="391420"/>
                        <a:pt x="63293" y="394631"/>
                        <a:pt x="60927" y="397673"/>
                      </a:cubicBezTo>
                      <a:lnTo>
                        <a:pt x="57884" y="401391"/>
                      </a:lnTo>
                      <a:cubicBezTo>
                        <a:pt x="55941" y="403842"/>
                        <a:pt x="53913" y="406208"/>
                        <a:pt x="51970" y="408489"/>
                      </a:cubicBezTo>
                      <a:cubicBezTo>
                        <a:pt x="50026" y="410771"/>
                        <a:pt x="49941" y="410771"/>
                        <a:pt x="48842" y="411870"/>
                      </a:cubicBezTo>
                      <a:lnTo>
                        <a:pt x="42758" y="417954"/>
                      </a:lnTo>
                      <a:lnTo>
                        <a:pt x="40223" y="420320"/>
                      </a:lnTo>
                      <a:cubicBezTo>
                        <a:pt x="37536" y="422737"/>
                        <a:pt x="34714" y="424993"/>
                        <a:pt x="31773" y="427080"/>
                      </a:cubicBezTo>
                      <a:lnTo>
                        <a:pt x="30759" y="427672"/>
                      </a:lnTo>
                      <a:cubicBezTo>
                        <a:pt x="28503" y="429218"/>
                        <a:pt x="26162" y="430629"/>
                        <a:pt x="23745" y="431897"/>
                      </a:cubicBezTo>
                      <a:lnTo>
                        <a:pt x="21210" y="432995"/>
                      </a:lnTo>
                      <a:cubicBezTo>
                        <a:pt x="19537" y="433756"/>
                        <a:pt x="17813" y="434407"/>
                        <a:pt x="16056" y="434939"/>
                      </a:cubicBezTo>
                      <a:lnTo>
                        <a:pt x="13689" y="435615"/>
                      </a:lnTo>
                      <a:cubicBezTo>
                        <a:pt x="12075" y="435945"/>
                        <a:pt x="10436" y="436114"/>
                        <a:pt x="8788" y="436122"/>
                      </a:cubicBezTo>
                      <a:cubicBezTo>
                        <a:pt x="8061" y="436207"/>
                        <a:pt x="7317" y="436207"/>
                        <a:pt x="6591" y="436122"/>
                      </a:cubicBezTo>
                      <a:cubicBezTo>
                        <a:pt x="4343" y="435979"/>
                        <a:pt x="2121" y="435522"/>
                        <a:pt x="0" y="434770"/>
                      </a:cubicBezTo>
                      <a:lnTo>
                        <a:pt x="2689997" y="1489711"/>
                      </a:lnTo>
                      <a:cubicBezTo>
                        <a:pt x="2692870" y="1490817"/>
                        <a:pt x="2695912" y="1491528"/>
                        <a:pt x="2698955" y="1491823"/>
                      </a:cubicBezTo>
                      <a:lnTo>
                        <a:pt x="2701827" y="1491823"/>
                      </a:lnTo>
                      <a:cubicBezTo>
                        <a:pt x="2704025" y="1491992"/>
                        <a:pt x="2706137" y="1491992"/>
                        <a:pt x="2708334" y="1491823"/>
                      </a:cubicBezTo>
                      <a:cubicBezTo>
                        <a:pt x="2709433" y="1491680"/>
                        <a:pt x="2710531" y="1491451"/>
                        <a:pt x="2711630" y="1491147"/>
                      </a:cubicBezTo>
                      <a:cubicBezTo>
                        <a:pt x="2713827" y="1490624"/>
                        <a:pt x="2716024" y="1489913"/>
                        <a:pt x="2718136" y="1489034"/>
                      </a:cubicBezTo>
                      <a:lnTo>
                        <a:pt x="2721263" y="1487767"/>
                      </a:lnTo>
                      <a:cubicBezTo>
                        <a:pt x="2724221" y="1486314"/>
                        <a:pt x="2727010" y="1484674"/>
                        <a:pt x="2729713" y="1482866"/>
                      </a:cubicBezTo>
                      <a:lnTo>
                        <a:pt x="2730981" y="1482106"/>
                      </a:lnTo>
                      <a:cubicBezTo>
                        <a:pt x="2734361" y="1479494"/>
                        <a:pt x="2737573" y="1476672"/>
                        <a:pt x="2740615" y="1473655"/>
                      </a:cubicBezTo>
                      <a:lnTo>
                        <a:pt x="2743487" y="1470782"/>
                      </a:lnTo>
                      <a:cubicBezTo>
                        <a:pt x="2745769" y="1468500"/>
                        <a:pt x="2748051" y="1466050"/>
                        <a:pt x="2750248" y="1463430"/>
                      </a:cubicBezTo>
                      <a:lnTo>
                        <a:pt x="2751454" y="1461953"/>
                      </a:lnTo>
                      <a:lnTo>
                        <a:pt x="2764120" y="1448394"/>
                      </a:lnTo>
                      <a:cubicBezTo>
                        <a:pt x="2798056" y="1404059"/>
                        <a:pt x="2827638" y="1324921"/>
                        <a:pt x="2841118" y="1232243"/>
                      </a:cubicBezTo>
                      <a:cubicBezTo>
                        <a:pt x="2859990" y="1102493"/>
                        <a:pt x="2841048" y="989193"/>
                        <a:pt x="2798577" y="957449"/>
                      </a:cubicBezTo>
                      <a:lnTo>
                        <a:pt x="2795968" y="956328"/>
                      </a:lnTo>
                      <a:lnTo>
                        <a:pt x="2795964" y="956325"/>
                      </a:lnTo>
                      <a:cubicBezTo>
                        <a:pt x="2794528" y="955201"/>
                        <a:pt x="2793007" y="954153"/>
                        <a:pt x="2791401" y="953198"/>
                      </a:cubicBezTo>
                      <a:lnTo>
                        <a:pt x="2789964" y="952522"/>
                      </a:lnTo>
                      <a:cubicBezTo>
                        <a:pt x="2788950" y="952015"/>
                        <a:pt x="2788021" y="951424"/>
                        <a:pt x="2787007" y="951001"/>
                      </a:cubicBezTo>
                      <a:lnTo>
                        <a:pt x="2785232" y="950325"/>
                      </a:lnTo>
                      <a:lnTo>
                        <a:pt x="2550228" y="865822"/>
                      </a:lnTo>
                      <a:lnTo>
                        <a:pt x="2481189" y="841231"/>
                      </a:lnTo>
                      <a:lnTo>
                        <a:pt x="2022336" y="676450"/>
                      </a:lnTo>
                      <a:lnTo>
                        <a:pt x="1923889" y="641043"/>
                      </a:lnTo>
                      <a:lnTo>
                        <a:pt x="1701730" y="561356"/>
                      </a:lnTo>
                      <a:lnTo>
                        <a:pt x="1494612" y="486993"/>
                      </a:lnTo>
                      <a:lnTo>
                        <a:pt x="1386785" y="448291"/>
                      </a:lnTo>
                      <a:lnTo>
                        <a:pt x="1211948" y="385589"/>
                      </a:lnTo>
                      <a:lnTo>
                        <a:pt x="1016998" y="315620"/>
                      </a:lnTo>
                      <a:lnTo>
                        <a:pt x="818500" y="244384"/>
                      </a:lnTo>
                      <a:lnTo>
                        <a:pt x="733996" y="213963"/>
                      </a:lnTo>
                      <a:lnTo>
                        <a:pt x="363534" y="80701"/>
                      </a:lnTo>
                      <a:lnTo>
                        <a:pt x="311564" y="62110"/>
                      </a:lnTo>
                      <a:close/>
                    </a:path>
                  </a:pathLst>
                </a:custGeom>
                <a:solidFill>
                  <a:srgbClr val="3990E7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" name="">
                  <a:extLst>
                    <a:ext uri="{FF2B5EF4-FFF2-40B4-BE49-F238E27FC236}">
                      <a16:creationId xmlns:a16="http://schemas.microsoft.com/office/drawing/2014/main" id="{A8EA9544-9B5A-4C7A-A820-EE0A43288799}"/>
                    </a:ext>
                  </a:extLst>
                </p:cNvPr>
                <p:cNvSpPr/>
                <p:nvPr/>
              </p:nvSpPr>
              <p:spPr>
                <a:xfrm flipH="1">
                  <a:off x="9753950" y="3175912"/>
                  <a:ext cx="2805375" cy="1490196"/>
                </a:xfrm>
                <a:custGeom>
                  <a:avLst/>
                  <a:gdLst>
                    <a:gd name="connsiteX0" fmla="*/ 8896 w 2805375"/>
                    <a:gd name="connsiteY0" fmla="*/ 423698 h 1490196"/>
                    <a:gd name="connsiteX1" fmla="*/ 9826 w 2805375"/>
                    <a:gd name="connsiteY1" fmla="*/ 425050 h 1490196"/>
                    <a:gd name="connsiteX2" fmla="*/ 10840 w 2805375"/>
                    <a:gd name="connsiteY2" fmla="*/ 426402 h 1490196"/>
                    <a:gd name="connsiteX3" fmla="*/ 11516 w 2805375"/>
                    <a:gd name="connsiteY3" fmla="*/ 427332 h 1490196"/>
                    <a:gd name="connsiteX4" fmla="*/ 13459 w 2805375"/>
                    <a:gd name="connsiteY4" fmla="*/ 429360 h 1490196"/>
                    <a:gd name="connsiteX5" fmla="*/ 14136 w 2805375"/>
                    <a:gd name="connsiteY5" fmla="*/ 430120 h 1490196"/>
                    <a:gd name="connsiteX6" fmla="*/ 14136 w 2805375"/>
                    <a:gd name="connsiteY6" fmla="*/ 430120 h 1490196"/>
                    <a:gd name="connsiteX7" fmla="*/ 17262 w 2805375"/>
                    <a:gd name="connsiteY7" fmla="*/ 432571 h 1490196"/>
                    <a:gd name="connsiteX8" fmla="*/ 17262 w 2805375"/>
                    <a:gd name="connsiteY8" fmla="*/ 432571 h 1490196"/>
                    <a:gd name="connsiteX9" fmla="*/ 18276 w 2805375"/>
                    <a:gd name="connsiteY9" fmla="*/ 433162 h 1490196"/>
                    <a:gd name="connsiteX10" fmla="*/ 20304 w 2805375"/>
                    <a:gd name="connsiteY10" fmla="*/ 434346 h 1490196"/>
                    <a:gd name="connsiteX11" fmla="*/ 21656 w 2805375"/>
                    <a:gd name="connsiteY11" fmla="*/ 434937 h 1490196"/>
                    <a:gd name="connsiteX12" fmla="*/ 2711653 w 2805375"/>
                    <a:gd name="connsiteY12" fmla="*/ 1489878 h 1490196"/>
                    <a:gd name="connsiteX13" fmla="*/ 2706752 w 2805375"/>
                    <a:gd name="connsiteY13" fmla="*/ 1487511 h 1490196"/>
                    <a:gd name="connsiteX14" fmla="*/ 2705316 w 2805375"/>
                    <a:gd name="connsiteY14" fmla="*/ 1486666 h 1490196"/>
                    <a:gd name="connsiteX15" fmla="*/ 2700076 w 2805375"/>
                    <a:gd name="connsiteY15" fmla="*/ 1482864 h 1490196"/>
                    <a:gd name="connsiteX16" fmla="*/ 2698978 w 2805375"/>
                    <a:gd name="connsiteY16" fmla="*/ 1481850 h 1490196"/>
                    <a:gd name="connsiteX17" fmla="*/ 2694922 w 2805375"/>
                    <a:gd name="connsiteY17" fmla="*/ 1477963 h 1490196"/>
                    <a:gd name="connsiteX18" fmla="*/ 2693316 w 2805375"/>
                    <a:gd name="connsiteY18" fmla="*/ 1476188 h 1490196"/>
                    <a:gd name="connsiteX19" fmla="*/ 2688837 w 2805375"/>
                    <a:gd name="connsiteY19" fmla="*/ 1470611 h 1490196"/>
                    <a:gd name="connsiteX20" fmla="*/ 2681739 w 2805375"/>
                    <a:gd name="connsiteY20" fmla="*/ 1459118 h 1490196"/>
                    <a:gd name="connsiteX21" fmla="*/ 2680979 w 2805375"/>
                    <a:gd name="connsiteY21" fmla="*/ 1457766 h 1490196"/>
                    <a:gd name="connsiteX22" fmla="*/ 2675148 w 2805375"/>
                    <a:gd name="connsiteY22" fmla="*/ 1444922 h 1490196"/>
                    <a:gd name="connsiteX23" fmla="*/ 2674388 w 2805375"/>
                    <a:gd name="connsiteY23" fmla="*/ 1442894 h 1490196"/>
                    <a:gd name="connsiteX24" fmla="*/ 2669486 w 2805375"/>
                    <a:gd name="connsiteY24" fmla="*/ 1428528 h 1490196"/>
                    <a:gd name="connsiteX25" fmla="*/ 2668641 w 2805375"/>
                    <a:gd name="connsiteY25" fmla="*/ 1425655 h 1490196"/>
                    <a:gd name="connsiteX26" fmla="*/ 2664500 w 2805375"/>
                    <a:gd name="connsiteY26" fmla="*/ 1409430 h 1490196"/>
                    <a:gd name="connsiteX27" fmla="*/ 2663993 w 2805375"/>
                    <a:gd name="connsiteY27" fmla="*/ 1406895 h 1490196"/>
                    <a:gd name="connsiteX28" fmla="*/ 2661205 w 2805375"/>
                    <a:gd name="connsiteY28" fmla="*/ 1391769 h 1490196"/>
                    <a:gd name="connsiteX29" fmla="*/ 2660275 w 2805375"/>
                    <a:gd name="connsiteY29" fmla="*/ 1386192 h 1490196"/>
                    <a:gd name="connsiteX30" fmla="*/ 2658416 w 2805375"/>
                    <a:gd name="connsiteY30" fmla="*/ 1371573 h 1490196"/>
                    <a:gd name="connsiteX31" fmla="*/ 2657740 w 2805375"/>
                    <a:gd name="connsiteY31" fmla="*/ 1365996 h 1490196"/>
                    <a:gd name="connsiteX32" fmla="*/ 2656135 w 2805375"/>
                    <a:gd name="connsiteY32" fmla="*/ 1345039 h 1490196"/>
                    <a:gd name="connsiteX33" fmla="*/ 2656135 w 2805375"/>
                    <a:gd name="connsiteY33" fmla="*/ 1342588 h 1490196"/>
                    <a:gd name="connsiteX34" fmla="*/ 2655458 w 2805375"/>
                    <a:gd name="connsiteY34" fmla="*/ 1323068 h 1490196"/>
                    <a:gd name="connsiteX35" fmla="*/ 2655458 w 2805375"/>
                    <a:gd name="connsiteY35" fmla="*/ 1318589 h 1490196"/>
                    <a:gd name="connsiteX36" fmla="*/ 2655458 w 2805375"/>
                    <a:gd name="connsiteY36" fmla="*/ 1297210 h 1490196"/>
                    <a:gd name="connsiteX37" fmla="*/ 2655458 w 2805375"/>
                    <a:gd name="connsiteY37" fmla="*/ 1294506 h 1490196"/>
                    <a:gd name="connsiteX38" fmla="*/ 2656388 w 2805375"/>
                    <a:gd name="connsiteY38" fmla="*/ 1272197 h 1490196"/>
                    <a:gd name="connsiteX39" fmla="*/ 2656388 w 2805375"/>
                    <a:gd name="connsiteY39" fmla="*/ 1268141 h 1490196"/>
                    <a:gd name="connsiteX40" fmla="*/ 2657656 w 2805375"/>
                    <a:gd name="connsiteY40" fmla="*/ 1251916 h 1490196"/>
                    <a:gd name="connsiteX41" fmla="*/ 2658754 w 2805375"/>
                    <a:gd name="connsiteY41" fmla="*/ 1240593 h 1490196"/>
                    <a:gd name="connsiteX42" fmla="*/ 2661121 w 2805375"/>
                    <a:gd name="connsiteY42" fmla="*/ 1219129 h 1490196"/>
                    <a:gd name="connsiteX43" fmla="*/ 2661121 w 2805375"/>
                    <a:gd name="connsiteY43" fmla="*/ 1217607 h 1490196"/>
                    <a:gd name="connsiteX44" fmla="*/ 2664839 w 2805375"/>
                    <a:gd name="connsiteY44" fmla="*/ 1192256 h 1490196"/>
                    <a:gd name="connsiteX45" fmla="*/ 2664839 w 2805375"/>
                    <a:gd name="connsiteY45" fmla="*/ 1191665 h 1490196"/>
                    <a:gd name="connsiteX46" fmla="*/ 2669655 w 2805375"/>
                    <a:gd name="connsiteY46" fmla="*/ 1165638 h 1490196"/>
                    <a:gd name="connsiteX47" fmla="*/ 2669655 w 2805375"/>
                    <a:gd name="connsiteY47" fmla="*/ 1165638 h 1490196"/>
                    <a:gd name="connsiteX48" fmla="*/ 2675402 w 2805375"/>
                    <a:gd name="connsiteY48" fmla="*/ 1139780 h 1490196"/>
                    <a:gd name="connsiteX49" fmla="*/ 2675402 w 2805375"/>
                    <a:gd name="connsiteY49" fmla="*/ 1139188 h 1490196"/>
                    <a:gd name="connsiteX50" fmla="*/ 2682162 w 2805375"/>
                    <a:gd name="connsiteY50" fmla="*/ 1113837 h 1490196"/>
                    <a:gd name="connsiteX51" fmla="*/ 2688162 w 2805375"/>
                    <a:gd name="connsiteY51" fmla="*/ 1093895 h 1490196"/>
                    <a:gd name="connsiteX52" fmla="*/ 2688162 w 2805375"/>
                    <a:gd name="connsiteY52" fmla="*/ 1092458 h 1490196"/>
                    <a:gd name="connsiteX53" fmla="*/ 2694499 w 2805375"/>
                    <a:gd name="connsiteY53" fmla="*/ 1073783 h 1490196"/>
                    <a:gd name="connsiteX54" fmla="*/ 2694499 w 2805375"/>
                    <a:gd name="connsiteY54" fmla="*/ 1073191 h 1490196"/>
                    <a:gd name="connsiteX55" fmla="*/ 2701006 w 2805375"/>
                    <a:gd name="connsiteY55" fmla="*/ 1056291 h 1490196"/>
                    <a:gd name="connsiteX56" fmla="*/ 2701513 w 2805375"/>
                    <a:gd name="connsiteY56" fmla="*/ 1055023 h 1490196"/>
                    <a:gd name="connsiteX57" fmla="*/ 2707851 w 2805375"/>
                    <a:gd name="connsiteY57" fmla="*/ 1040319 h 1490196"/>
                    <a:gd name="connsiteX58" fmla="*/ 2709456 w 2805375"/>
                    <a:gd name="connsiteY58" fmla="*/ 1036770 h 1490196"/>
                    <a:gd name="connsiteX59" fmla="*/ 2715287 w 2805375"/>
                    <a:gd name="connsiteY59" fmla="*/ 1024771 h 1490196"/>
                    <a:gd name="connsiteX60" fmla="*/ 2716470 w 2805375"/>
                    <a:gd name="connsiteY60" fmla="*/ 1022320 h 1490196"/>
                    <a:gd name="connsiteX61" fmla="*/ 2720019 w 2805375"/>
                    <a:gd name="connsiteY61" fmla="*/ 1015729 h 1490196"/>
                    <a:gd name="connsiteX62" fmla="*/ 2724329 w 2805375"/>
                    <a:gd name="connsiteY62" fmla="*/ 1007870 h 1490196"/>
                    <a:gd name="connsiteX63" fmla="*/ 2726272 w 2805375"/>
                    <a:gd name="connsiteY63" fmla="*/ 1004828 h 1490196"/>
                    <a:gd name="connsiteX64" fmla="*/ 2733455 w 2805375"/>
                    <a:gd name="connsiteY64" fmla="*/ 993505 h 1490196"/>
                    <a:gd name="connsiteX65" fmla="*/ 2736582 w 2805375"/>
                    <a:gd name="connsiteY65" fmla="*/ 989110 h 1490196"/>
                    <a:gd name="connsiteX66" fmla="*/ 2742835 w 2805375"/>
                    <a:gd name="connsiteY66" fmla="*/ 980660 h 1490196"/>
                    <a:gd name="connsiteX67" fmla="*/ 2746131 w 2805375"/>
                    <a:gd name="connsiteY67" fmla="*/ 976688 h 1490196"/>
                    <a:gd name="connsiteX68" fmla="*/ 2752807 w 2805375"/>
                    <a:gd name="connsiteY68" fmla="*/ 969590 h 1490196"/>
                    <a:gd name="connsiteX69" fmla="*/ 2755511 w 2805375"/>
                    <a:gd name="connsiteY69" fmla="*/ 966801 h 1490196"/>
                    <a:gd name="connsiteX70" fmla="*/ 2764890 w 2805375"/>
                    <a:gd name="connsiteY70" fmla="*/ 959027 h 1490196"/>
                    <a:gd name="connsiteX71" fmla="*/ 2766074 w 2805375"/>
                    <a:gd name="connsiteY71" fmla="*/ 958267 h 1490196"/>
                    <a:gd name="connsiteX72" fmla="*/ 2774524 w 2805375"/>
                    <a:gd name="connsiteY72" fmla="*/ 953534 h 1490196"/>
                    <a:gd name="connsiteX73" fmla="*/ 2777566 w 2805375"/>
                    <a:gd name="connsiteY73" fmla="*/ 952182 h 1490196"/>
                    <a:gd name="connsiteX74" fmla="*/ 2783904 w 2805375"/>
                    <a:gd name="connsiteY74" fmla="*/ 950070 h 1490196"/>
                    <a:gd name="connsiteX75" fmla="*/ 2787115 w 2805375"/>
                    <a:gd name="connsiteY75" fmla="*/ 949394 h 1490196"/>
                    <a:gd name="connsiteX76" fmla="*/ 2793368 w 2805375"/>
                    <a:gd name="connsiteY76" fmla="*/ 948887 h 1490196"/>
                    <a:gd name="connsiteX77" fmla="*/ 2796241 w 2805375"/>
                    <a:gd name="connsiteY77" fmla="*/ 948887 h 1490196"/>
                    <a:gd name="connsiteX78" fmla="*/ 2804692 w 2805375"/>
                    <a:gd name="connsiteY78" fmla="*/ 950746 h 1490196"/>
                    <a:gd name="connsiteX79" fmla="*/ 161003 w 2805375"/>
                    <a:gd name="connsiteY79" fmla="*/ 927 h 1490196"/>
                    <a:gd name="connsiteX80" fmla="*/ 154496 w 2805375"/>
                    <a:gd name="connsiteY80" fmla="*/ -256 h 1490196"/>
                    <a:gd name="connsiteX81" fmla="*/ 152383 w 2805375"/>
                    <a:gd name="connsiteY81" fmla="*/ -256 h 1490196"/>
                    <a:gd name="connsiteX82" fmla="*/ 147482 w 2805375"/>
                    <a:gd name="connsiteY82" fmla="*/ 251 h 1490196"/>
                    <a:gd name="connsiteX83" fmla="*/ 144947 w 2805375"/>
                    <a:gd name="connsiteY83" fmla="*/ 927 h 1490196"/>
                    <a:gd name="connsiteX84" fmla="*/ 139877 w 2805375"/>
                    <a:gd name="connsiteY84" fmla="*/ 2871 h 1490196"/>
                    <a:gd name="connsiteX85" fmla="*/ 137426 w 2805375"/>
                    <a:gd name="connsiteY85" fmla="*/ 3969 h 1490196"/>
                    <a:gd name="connsiteX86" fmla="*/ 130581 w 2805375"/>
                    <a:gd name="connsiteY86" fmla="*/ 8110 h 1490196"/>
                    <a:gd name="connsiteX87" fmla="*/ 129567 w 2805375"/>
                    <a:gd name="connsiteY87" fmla="*/ 8701 h 1490196"/>
                    <a:gd name="connsiteX88" fmla="*/ 121117 w 2805375"/>
                    <a:gd name="connsiteY88" fmla="*/ 15208 h 1490196"/>
                    <a:gd name="connsiteX89" fmla="*/ 118666 w 2805375"/>
                    <a:gd name="connsiteY89" fmla="*/ 17490 h 1490196"/>
                    <a:gd name="connsiteX90" fmla="*/ 112751 w 2805375"/>
                    <a:gd name="connsiteY90" fmla="*/ 23489 h 1490196"/>
                    <a:gd name="connsiteX91" fmla="*/ 109709 w 2805375"/>
                    <a:gd name="connsiteY91" fmla="*/ 26701 h 1490196"/>
                    <a:gd name="connsiteX92" fmla="*/ 103963 w 2805375"/>
                    <a:gd name="connsiteY92" fmla="*/ 33545 h 1490196"/>
                    <a:gd name="connsiteX93" fmla="*/ 101005 w 2805375"/>
                    <a:gd name="connsiteY93" fmla="*/ 37095 h 1490196"/>
                    <a:gd name="connsiteX94" fmla="*/ 94075 w 2805375"/>
                    <a:gd name="connsiteY94" fmla="*/ 46475 h 1490196"/>
                    <a:gd name="connsiteX95" fmla="*/ 92639 w 2805375"/>
                    <a:gd name="connsiteY95" fmla="*/ 48418 h 1490196"/>
                    <a:gd name="connsiteX96" fmla="*/ 92639 w 2805375"/>
                    <a:gd name="connsiteY96" fmla="*/ 48925 h 1490196"/>
                    <a:gd name="connsiteX97" fmla="*/ 88329 w 2805375"/>
                    <a:gd name="connsiteY97" fmla="*/ 55432 h 1490196"/>
                    <a:gd name="connsiteX98" fmla="*/ 85118 w 2805375"/>
                    <a:gd name="connsiteY98" fmla="*/ 60249 h 1490196"/>
                    <a:gd name="connsiteX99" fmla="*/ 85118 w 2805375"/>
                    <a:gd name="connsiteY99" fmla="*/ 60756 h 1490196"/>
                    <a:gd name="connsiteX100" fmla="*/ 83851 w 2805375"/>
                    <a:gd name="connsiteY100" fmla="*/ 62784 h 1490196"/>
                    <a:gd name="connsiteX101" fmla="*/ 79541 w 2805375"/>
                    <a:gd name="connsiteY101" fmla="*/ 69882 h 1490196"/>
                    <a:gd name="connsiteX102" fmla="*/ 78020 w 2805375"/>
                    <a:gd name="connsiteY102" fmla="*/ 72586 h 1490196"/>
                    <a:gd name="connsiteX103" fmla="*/ 76330 w 2805375"/>
                    <a:gd name="connsiteY103" fmla="*/ 75459 h 1490196"/>
                    <a:gd name="connsiteX104" fmla="*/ 74471 w 2805375"/>
                    <a:gd name="connsiteY104" fmla="*/ 78755 h 1490196"/>
                    <a:gd name="connsiteX105" fmla="*/ 69992 w 2805375"/>
                    <a:gd name="connsiteY105" fmla="*/ 86783 h 1490196"/>
                    <a:gd name="connsiteX106" fmla="*/ 69992 w 2805375"/>
                    <a:gd name="connsiteY106" fmla="*/ 87459 h 1490196"/>
                    <a:gd name="connsiteX107" fmla="*/ 69485 w 2805375"/>
                    <a:gd name="connsiteY107" fmla="*/ 88473 h 1490196"/>
                    <a:gd name="connsiteX108" fmla="*/ 66274 w 2805375"/>
                    <a:gd name="connsiteY108" fmla="*/ 94557 h 1490196"/>
                    <a:gd name="connsiteX109" fmla="*/ 62471 w 2805375"/>
                    <a:gd name="connsiteY109" fmla="*/ 102162 h 1490196"/>
                    <a:gd name="connsiteX110" fmla="*/ 62471 w 2805375"/>
                    <a:gd name="connsiteY110" fmla="*/ 102162 h 1490196"/>
                    <a:gd name="connsiteX111" fmla="*/ 62471 w 2805375"/>
                    <a:gd name="connsiteY111" fmla="*/ 102670 h 1490196"/>
                    <a:gd name="connsiteX112" fmla="*/ 59345 w 2805375"/>
                    <a:gd name="connsiteY112" fmla="*/ 109091 h 1490196"/>
                    <a:gd name="connsiteX113" fmla="*/ 55964 w 2805375"/>
                    <a:gd name="connsiteY113" fmla="*/ 116443 h 1490196"/>
                    <a:gd name="connsiteX114" fmla="*/ 55373 w 2805375"/>
                    <a:gd name="connsiteY114" fmla="*/ 117796 h 1490196"/>
                    <a:gd name="connsiteX115" fmla="*/ 54782 w 2805375"/>
                    <a:gd name="connsiteY115" fmla="*/ 118979 h 1490196"/>
                    <a:gd name="connsiteX116" fmla="*/ 52753 w 2805375"/>
                    <a:gd name="connsiteY116" fmla="*/ 123626 h 1490196"/>
                    <a:gd name="connsiteX117" fmla="*/ 49627 w 2805375"/>
                    <a:gd name="connsiteY117" fmla="*/ 130724 h 1490196"/>
                    <a:gd name="connsiteX118" fmla="*/ 47768 w 2805375"/>
                    <a:gd name="connsiteY118" fmla="*/ 135119 h 1490196"/>
                    <a:gd name="connsiteX119" fmla="*/ 46669 w 2805375"/>
                    <a:gd name="connsiteY119" fmla="*/ 137823 h 1490196"/>
                    <a:gd name="connsiteX120" fmla="*/ 43965 w 2805375"/>
                    <a:gd name="connsiteY120" fmla="*/ 144498 h 1490196"/>
                    <a:gd name="connsiteX121" fmla="*/ 41261 w 2805375"/>
                    <a:gd name="connsiteY121" fmla="*/ 151175 h 1490196"/>
                    <a:gd name="connsiteX122" fmla="*/ 39487 w 2805375"/>
                    <a:gd name="connsiteY122" fmla="*/ 155822 h 1490196"/>
                    <a:gd name="connsiteX123" fmla="*/ 39487 w 2805375"/>
                    <a:gd name="connsiteY123" fmla="*/ 156329 h 1490196"/>
                    <a:gd name="connsiteX124" fmla="*/ 39487 w 2805375"/>
                    <a:gd name="connsiteY124" fmla="*/ 156921 h 1490196"/>
                    <a:gd name="connsiteX125" fmla="*/ 37374 w 2805375"/>
                    <a:gd name="connsiteY125" fmla="*/ 162582 h 1490196"/>
                    <a:gd name="connsiteX126" fmla="*/ 35261 w 2805375"/>
                    <a:gd name="connsiteY126" fmla="*/ 168328 h 1490196"/>
                    <a:gd name="connsiteX127" fmla="*/ 33571 w 2805375"/>
                    <a:gd name="connsiteY127" fmla="*/ 173145 h 1490196"/>
                    <a:gd name="connsiteX128" fmla="*/ 32135 w 2805375"/>
                    <a:gd name="connsiteY128" fmla="*/ 177201 h 1490196"/>
                    <a:gd name="connsiteX129" fmla="*/ 32135 w 2805375"/>
                    <a:gd name="connsiteY129" fmla="*/ 177201 h 1490196"/>
                    <a:gd name="connsiteX130" fmla="*/ 32135 w 2805375"/>
                    <a:gd name="connsiteY130" fmla="*/ 177624 h 1490196"/>
                    <a:gd name="connsiteX131" fmla="*/ 30529 w 2805375"/>
                    <a:gd name="connsiteY131" fmla="*/ 182356 h 1490196"/>
                    <a:gd name="connsiteX132" fmla="*/ 29008 w 2805375"/>
                    <a:gd name="connsiteY132" fmla="*/ 187004 h 1490196"/>
                    <a:gd name="connsiteX133" fmla="*/ 27571 w 2805375"/>
                    <a:gd name="connsiteY133" fmla="*/ 191482 h 1490196"/>
                    <a:gd name="connsiteX134" fmla="*/ 26135 w 2805375"/>
                    <a:gd name="connsiteY134" fmla="*/ 195877 h 1490196"/>
                    <a:gd name="connsiteX135" fmla="*/ 25459 w 2805375"/>
                    <a:gd name="connsiteY135" fmla="*/ 198158 h 1490196"/>
                    <a:gd name="connsiteX136" fmla="*/ 25459 w 2805375"/>
                    <a:gd name="connsiteY136" fmla="*/ 198581 h 1490196"/>
                    <a:gd name="connsiteX137" fmla="*/ 24952 w 2805375"/>
                    <a:gd name="connsiteY137" fmla="*/ 200356 h 1490196"/>
                    <a:gd name="connsiteX138" fmla="*/ 23431 w 2805375"/>
                    <a:gd name="connsiteY138" fmla="*/ 205256 h 1490196"/>
                    <a:gd name="connsiteX139" fmla="*/ 21825 w 2805375"/>
                    <a:gd name="connsiteY139" fmla="*/ 210665 h 1490196"/>
                    <a:gd name="connsiteX140" fmla="*/ 20304 w 2805375"/>
                    <a:gd name="connsiteY140" fmla="*/ 215989 h 1490196"/>
                    <a:gd name="connsiteX141" fmla="*/ 19459 w 2805375"/>
                    <a:gd name="connsiteY141" fmla="*/ 219115 h 1490196"/>
                    <a:gd name="connsiteX142" fmla="*/ 19459 w 2805375"/>
                    <a:gd name="connsiteY142" fmla="*/ 220298 h 1490196"/>
                    <a:gd name="connsiteX143" fmla="*/ 18614 w 2805375"/>
                    <a:gd name="connsiteY143" fmla="*/ 223171 h 1490196"/>
                    <a:gd name="connsiteX144" fmla="*/ 15825 w 2805375"/>
                    <a:gd name="connsiteY144" fmla="*/ 233988 h 1490196"/>
                    <a:gd name="connsiteX145" fmla="*/ 14896 w 2805375"/>
                    <a:gd name="connsiteY145" fmla="*/ 237621 h 1490196"/>
                    <a:gd name="connsiteX146" fmla="*/ 12783 w 2805375"/>
                    <a:gd name="connsiteY146" fmla="*/ 246579 h 1490196"/>
                    <a:gd name="connsiteX147" fmla="*/ 11093 w 2805375"/>
                    <a:gd name="connsiteY147" fmla="*/ 253593 h 1490196"/>
                    <a:gd name="connsiteX148" fmla="*/ 9741 w 2805375"/>
                    <a:gd name="connsiteY148" fmla="*/ 259677 h 1490196"/>
                    <a:gd name="connsiteX149" fmla="*/ 9065 w 2805375"/>
                    <a:gd name="connsiteY149" fmla="*/ 262888 h 1490196"/>
                    <a:gd name="connsiteX150" fmla="*/ 8558 w 2805375"/>
                    <a:gd name="connsiteY150" fmla="*/ 265592 h 1490196"/>
                    <a:gd name="connsiteX151" fmla="*/ 6445 w 2805375"/>
                    <a:gd name="connsiteY151" fmla="*/ 275986 h 1490196"/>
                    <a:gd name="connsiteX152" fmla="*/ 5601 w 2805375"/>
                    <a:gd name="connsiteY152" fmla="*/ 280718 h 1490196"/>
                    <a:gd name="connsiteX153" fmla="*/ 5601 w 2805375"/>
                    <a:gd name="connsiteY153" fmla="*/ 282915 h 1490196"/>
                    <a:gd name="connsiteX154" fmla="*/ 5094 w 2805375"/>
                    <a:gd name="connsiteY154" fmla="*/ 285535 h 1490196"/>
                    <a:gd name="connsiteX155" fmla="*/ 3403 w 2805375"/>
                    <a:gd name="connsiteY155" fmla="*/ 296098 h 1490196"/>
                    <a:gd name="connsiteX156" fmla="*/ 2896 w 2805375"/>
                    <a:gd name="connsiteY156" fmla="*/ 299900 h 1490196"/>
                    <a:gd name="connsiteX157" fmla="*/ 2389 w 2805375"/>
                    <a:gd name="connsiteY157" fmla="*/ 303534 h 1490196"/>
                    <a:gd name="connsiteX158" fmla="*/ 1798 w 2805375"/>
                    <a:gd name="connsiteY158" fmla="*/ 307844 h 1490196"/>
                    <a:gd name="connsiteX159" fmla="*/ 530 w 2805375"/>
                    <a:gd name="connsiteY159" fmla="*/ 319083 h 1490196"/>
                    <a:gd name="connsiteX160" fmla="*/ 530 w 2805375"/>
                    <a:gd name="connsiteY160" fmla="*/ 321026 h 1490196"/>
                    <a:gd name="connsiteX161" fmla="*/ 530 w 2805375"/>
                    <a:gd name="connsiteY161" fmla="*/ 321026 h 1490196"/>
                    <a:gd name="connsiteX162" fmla="*/ -653 w 2805375"/>
                    <a:gd name="connsiteY162" fmla="*/ 335983 h 1490196"/>
                    <a:gd name="connsiteX163" fmla="*/ -653 w 2805375"/>
                    <a:gd name="connsiteY163" fmla="*/ 337251 h 1490196"/>
                    <a:gd name="connsiteX164" fmla="*/ -653 w 2805375"/>
                    <a:gd name="connsiteY164" fmla="*/ 341730 h 1490196"/>
                    <a:gd name="connsiteX165" fmla="*/ -653 w 2805375"/>
                    <a:gd name="connsiteY165" fmla="*/ 350180 h 1490196"/>
                    <a:gd name="connsiteX166" fmla="*/ -653 w 2805375"/>
                    <a:gd name="connsiteY166" fmla="*/ 353476 h 1490196"/>
                    <a:gd name="connsiteX167" fmla="*/ -653 w 2805375"/>
                    <a:gd name="connsiteY167" fmla="*/ 357870 h 1490196"/>
                    <a:gd name="connsiteX168" fmla="*/ -653 w 2805375"/>
                    <a:gd name="connsiteY168" fmla="*/ 362264 h 1490196"/>
                    <a:gd name="connsiteX169" fmla="*/ -653 w 2805375"/>
                    <a:gd name="connsiteY169" fmla="*/ 369869 h 1490196"/>
                    <a:gd name="connsiteX170" fmla="*/ -653 w 2805375"/>
                    <a:gd name="connsiteY170" fmla="*/ 371897 h 1490196"/>
                    <a:gd name="connsiteX171" fmla="*/ -653 w 2805375"/>
                    <a:gd name="connsiteY171" fmla="*/ 372658 h 1490196"/>
                    <a:gd name="connsiteX172" fmla="*/ 108 w 2805375"/>
                    <a:gd name="connsiteY172" fmla="*/ 381700 h 1490196"/>
                    <a:gd name="connsiteX173" fmla="*/ 108 w 2805375"/>
                    <a:gd name="connsiteY173" fmla="*/ 384658 h 1490196"/>
                    <a:gd name="connsiteX174" fmla="*/ 108 w 2805375"/>
                    <a:gd name="connsiteY174" fmla="*/ 386939 h 1490196"/>
                    <a:gd name="connsiteX175" fmla="*/ 108 w 2805375"/>
                    <a:gd name="connsiteY175" fmla="*/ 389558 h 1490196"/>
                    <a:gd name="connsiteX176" fmla="*/ 1375 w 2805375"/>
                    <a:gd name="connsiteY176" fmla="*/ 396657 h 1490196"/>
                    <a:gd name="connsiteX177" fmla="*/ 1375 w 2805375"/>
                    <a:gd name="connsiteY177" fmla="*/ 398178 h 1490196"/>
                    <a:gd name="connsiteX178" fmla="*/ 1375 w 2805375"/>
                    <a:gd name="connsiteY178" fmla="*/ 399783 h 1490196"/>
                    <a:gd name="connsiteX179" fmla="*/ 2136 w 2805375"/>
                    <a:gd name="connsiteY179" fmla="*/ 403079 h 1490196"/>
                    <a:gd name="connsiteX180" fmla="*/ 3910 w 2805375"/>
                    <a:gd name="connsiteY180" fmla="*/ 408825 h 1490196"/>
                    <a:gd name="connsiteX181" fmla="*/ 3910 w 2805375"/>
                    <a:gd name="connsiteY181" fmla="*/ 409839 h 1490196"/>
                    <a:gd name="connsiteX182" fmla="*/ 4333 w 2805375"/>
                    <a:gd name="connsiteY182" fmla="*/ 410853 h 1490196"/>
                    <a:gd name="connsiteX183" fmla="*/ 5516 w 2805375"/>
                    <a:gd name="connsiteY183" fmla="*/ 413980 h 1490196"/>
                    <a:gd name="connsiteX184" fmla="*/ 7629 w 2805375"/>
                    <a:gd name="connsiteY184" fmla="*/ 418628 h 1490196"/>
                    <a:gd name="connsiteX185" fmla="*/ 8305 w 2805375"/>
                    <a:gd name="connsiteY185" fmla="*/ 419811 h 1490196"/>
                    <a:gd name="connsiteX186" fmla="*/ 8896 w 2805375"/>
                    <a:gd name="connsiteY186" fmla="*/ 423698 h 14901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</a:cxnLst>
                  <a:rect l="l" t="t" r="r" b="b"/>
                  <a:pathLst>
                    <a:path w="2805375" h="1490196">
                      <a:moveTo>
                        <a:pt x="8896" y="423698"/>
                      </a:moveTo>
                      <a:cubicBezTo>
                        <a:pt x="9158" y="424180"/>
                        <a:pt x="9471" y="424636"/>
                        <a:pt x="9826" y="425050"/>
                      </a:cubicBezTo>
                      <a:lnTo>
                        <a:pt x="10840" y="426402"/>
                      </a:lnTo>
                      <a:lnTo>
                        <a:pt x="11516" y="427332"/>
                      </a:lnTo>
                      <a:cubicBezTo>
                        <a:pt x="12116" y="428050"/>
                        <a:pt x="12766" y="428726"/>
                        <a:pt x="13459" y="429360"/>
                      </a:cubicBezTo>
                      <a:lnTo>
                        <a:pt x="14136" y="430120"/>
                      </a:lnTo>
                      <a:lnTo>
                        <a:pt x="14136" y="430120"/>
                      </a:lnTo>
                      <a:cubicBezTo>
                        <a:pt x="15116" y="431008"/>
                        <a:pt x="16164" y="431827"/>
                        <a:pt x="17262" y="432571"/>
                      </a:cubicBezTo>
                      <a:lnTo>
                        <a:pt x="17262" y="432571"/>
                      </a:lnTo>
                      <a:lnTo>
                        <a:pt x="18276" y="433162"/>
                      </a:lnTo>
                      <a:lnTo>
                        <a:pt x="20304" y="434346"/>
                      </a:lnTo>
                      <a:lnTo>
                        <a:pt x="21656" y="434937"/>
                      </a:lnTo>
                      <a:lnTo>
                        <a:pt x="2711653" y="1489878"/>
                      </a:lnTo>
                      <a:cubicBezTo>
                        <a:pt x="2709963" y="1489210"/>
                        <a:pt x="2708358" y="1488416"/>
                        <a:pt x="2706752" y="1487511"/>
                      </a:cubicBezTo>
                      <a:cubicBezTo>
                        <a:pt x="2706330" y="1487511"/>
                        <a:pt x="2705823" y="1487004"/>
                        <a:pt x="2705316" y="1486666"/>
                      </a:cubicBezTo>
                      <a:cubicBezTo>
                        <a:pt x="2703457" y="1485534"/>
                        <a:pt x="2701767" y="1484258"/>
                        <a:pt x="2700076" y="1482864"/>
                      </a:cubicBezTo>
                      <a:cubicBezTo>
                        <a:pt x="2699654" y="1482568"/>
                        <a:pt x="2699316" y="1482230"/>
                        <a:pt x="2698978" y="1481850"/>
                      </a:cubicBezTo>
                      <a:cubicBezTo>
                        <a:pt x="2697626" y="1480666"/>
                        <a:pt x="2696274" y="1479399"/>
                        <a:pt x="2694922" y="1477963"/>
                      </a:cubicBezTo>
                      <a:lnTo>
                        <a:pt x="2693316" y="1476188"/>
                      </a:lnTo>
                      <a:cubicBezTo>
                        <a:pt x="2691711" y="1474413"/>
                        <a:pt x="2690190" y="1472554"/>
                        <a:pt x="2688837" y="1470611"/>
                      </a:cubicBezTo>
                      <a:cubicBezTo>
                        <a:pt x="2686218" y="1466935"/>
                        <a:pt x="2683852" y="1463098"/>
                        <a:pt x="2681739" y="1459118"/>
                      </a:cubicBezTo>
                      <a:lnTo>
                        <a:pt x="2680979" y="1457766"/>
                      </a:lnTo>
                      <a:cubicBezTo>
                        <a:pt x="2678951" y="1453710"/>
                        <a:pt x="2677007" y="1449316"/>
                        <a:pt x="2675148" y="1444922"/>
                      </a:cubicBezTo>
                      <a:lnTo>
                        <a:pt x="2674388" y="1442894"/>
                      </a:lnTo>
                      <a:cubicBezTo>
                        <a:pt x="2672613" y="1438415"/>
                        <a:pt x="2671007" y="1433599"/>
                        <a:pt x="2669486" y="1428528"/>
                      </a:cubicBezTo>
                      <a:cubicBezTo>
                        <a:pt x="2669486" y="1427599"/>
                        <a:pt x="2668895" y="1426669"/>
                        <a:pt x="2668641" y="1425655"/>
                      </a:cubicBezTo>
                      <a:cubicBezTo>
                        <a:pt x="2667120" y="1420500"/>
                        <a:pt x="2665768" y="1415092"/>
                        <a:pt x="2664500" y="1409430"/>
                      </a:cubicBezTo>
                      <a:lnTo>
                        <a:pt x="2663993" y="1406895"/>
                      </a:lnTo>
                      <a:cubicBezTo>
                        <a:pt x="2662979" y="1401994"/>
                        <a:pt x="2662050" y="1396924"/>
                        <a:pt x="2661205" y="1391769"/>
                      </a:cubicBezTo>
                      <a:cubicBezTo>
                        <a:pt x="2661205" y="1389910"/>
                        <a:pt x="2660614" y="1388051"/>
                        <a:pt x="2660275" y="1386192"/>
                      </a:cubicBezTo>
                      <a:cubicBezTo>
                        <a:pt x="2659600" y="1381460"/>
                        <a:pt x="2659008" y="1376559"/>
                        <a:pt x="2658416" y="1371573"/>
                      </a:cubicBezTo>
                      <a:cubicBezTo>
                        <a:pt x="2658416" y="1369713"/>
                        <a:pt x="2658416" y="1367939"/>
                        <a:pt x="2657740" y="1365996"/>
                      </a:cubicBezTo>
                      <a:cubicBezTo>
                        <a:pt x="2657064" y="1359151"/>
                        <a:pt x="2656557" y="1352222"/>
                        <a:pt x="2656135" y="1345039"/>
                      </a:cubicBezTo>
                      <a:cubicBezTo>
                        <a:pt x="2656135" y="1344194"/>
                        <a:pt x="2656135" y="1343348"/>
                        <a:pt x="2656135" y="1342588"/>
                      </a:cubicBezTo>
                      <a:cubicBezTo>
                        <a:pt x="2656135" y="1336166"/>
                        <a:pt x="2655628" y="1329659"/>
                        <a:pt x="2655458" y="1323068"/>
                      </a:cubicBezTo>
                      <a:cubicBezTo>
                        <a:pt x="2655458" y="1321547"/>
                        <a:pt x="2655458" y="1320026"/>
                        <a:pt x="2655458" y="1318589"/>
                      </a:cubicBezTo>
                      <a:cubicBezTo>
                        <a:pt x="2655458" y="1311491"/>
                        <a:pt x="2655458" y="1304392"/>
                        <a:pt x="2655458" y="1297210"/>
                      </a:cubicBezTo>
                      <a:lnTo>
                        <a:pt x="2655458" y="1294506"/>
                      </a:lnTo>
                      <a:cubicBezTo>
                        <a:pt x="2655458" y="1287154"/>
                        <a:pt x="2655966" y="1279718"/>
                        <a:pt x="2656388" y="1272197"/>
                      </a:cubicBezTo>
                      <a:lnTo>
                        <a:pt x="2656388" y="1268141"/>
                      </a:lnTo>
                      <a:cubicBezTo>
                        <a:pt x="2656388" y="1262817"/>
                        <a:pt x="2657233" y="1257324"/>
                        <a:pt x="2657656" y="1251916"/>
                      </a:cubicBezTo>
                      <a:cubicBezTo>
                        <a:pt x="2657656" y="1248113"/>
                        <a:pt x="2658332" y="1244395"/>
                        <a:pt x="2658754" y="1240593"/>
                      </a:cubicBezTo>
                      <a:cubicBezTo>
                        <a:pt x="2659430" y="1233494"/>
                        <a:pt x="2660191" y="1226311"/>
                        <a:pt x="2661121" y="1219129"/>
                      </a:cubicBezTo>
                      <a:lnTo>
                        <a:pt x="2661121" y="1217607"/>
                      </a:lnTo>
                      <a:cubicBezTo>
                        <a:pt x="2662219" y="1209157"/>
                        <a:pt x="2663486" y="1200707"/>
                        <a:pt x="2664839" y="1192256"/>
                      </a:cubicBezTo>
                      <a:lnTo>
                        <a:pt x="2664839" y="1191665"/>
                      </a:lnTo>
                      <a:cubicBezTo>
                        <a:pt x="2666360" y="1183215"/>
                        <a:pt x="2667881" y="1174258"/>
                        <a:pt x="2669655" y="1165638"/>
                      </a:cubicBezTo>
                      <a:lnTo>
                        <a:pt x="2669655" y="1165638"/>
                      </a:lnTo>
                      <a:cubicBezTo>
                        <a:pt x="2671430" y="1157188"/>
                        <a:pt x="2673289" y="1148315"/>
                        <a:pt x="2675402" y="1139780"/>
                      </a:cubicBezTo>
                      <a:cubicBezTo>
                        <a:pt x="2675402" y="1139780"/>
                        <a:pt x="2675402" y="1139780"/>
                        <a:pt x="2675402" y="1139188"/>
                      </a:cubicBezTo>
                      <a:cubicBezTo>
                        <a:pt x="2677514" y="1130738"/>
                        <a:pt x="2679711" y="1122288"/>
                        <a:pt x="2682162" y="1113837"/>
                      </a:cubicBezTo>
                      <a:cubicBezTo>
                        <a:pt x="2684105" y="1106993"/>
                        <a:pt x="2686049" y="1100401"/>
                        <a:pt x="2688162" y="1093895"/>
                      </a:cubicBezTo>
                      <a:cubicBezTo>
                        <a:pt x="2688162" y="1093895"/>
                        <a:pt x="2688162" y="1092965"/>
                        <a:pt x="2688162" y="1092458"/>
                      </a:cubicBezTo>
                      <a:cubicBezTo>
                        <a:pt x="2690274" y="1086036"/>
                        <a:pt x="2692302" y="1079867"/>
                        <a:pt x="2694499" y="1073783"/>
                      </a:cubicBezTo>
                      <a:lnTo>
                        <a:pt x="2694499" y="1073191"/>
                      </a:lnTo>
                      <a:cubicBezTo>
                        <a:pt x="2696612" y="1067276"/>
                        <a:pt x="2698809" y="1061530"/>
                        <a:pt x="2701006" y="1056291"/>
                      </a:cubicBezTo>
                      <a:lnTo>
                        <a:pt x="2701513" y="1055023"/>
                      </a:lnTo>
                      <a:cubicBezTo>
                        <a:pt x="2703625" y="1049953"/>
                        <a:pt x="2705738" y="1045051"/>
                        <a:pt x="2707851" y="1040319"/>
                      </a:cubicBezTo>
                      <a:lnTo>
                        <a:pt x="2709456" y="1036770"/>
                      </a:lnTo>
                      <a:cubicBezTo>
                        <a:pt x="2711400" y="1032630"/>
                        <a:pt x="2713344" y="1028320"/>
                        <a:pt x="2715287" y="1024771"/>
                      </a:cubicBezTo>
                      <a:cubicBezTo>
                        <a:pt x="2715625" y="1023934"/>
                        <a:pt x="2716048" y="1023114"/>
                        <a:pt x="2716470" y="1022320"/>
                      </a:cubicBezTo>
                      <a:cubicBezTo>
                        <a:pt x="2717653" y="1020039"/>
                        <a:pt x="2718836" y="1017926"/>
                        <a:pt x="2720019" y="1015729"/>
                      </a:cubicBezTo>
                      <a:cubicBezTo>
                        <a:pt x="2721202" y="1013532"/>
                        <a:pt x="2722892" y="1010405"/>
                        <a:pt x="2724329" y="1007870"/>
                      </a:cubicBezTo>
                      <a:lnTo>
                        <a:pt x="2726272" y="1004828"/>
                      </a:lnTo>
                      <a:cubicBezTo>
                        <a:pt x="2728639" y="1000856"/>
                        <a:pt x="2731004" y="997054"/>
                        <a:pt x="2733455" y="993505"/>
                      </a:cubicBezTo>
                      <a:cubicBezTo>
                        <a:pt x="2734469" y="991984"/>
                        <a:pt x="2735568" y="990547"/>
                        <a:pt x="2736582" y="989110"/>
                      </a:cubicBezTo>
                      <a:cubicBezTo>
                        <a:pt x="2738695" y="986237"/>
                        <a:pt x="2740723" y="983449"/>
                        <a:pt x="2742835" y="980660"/>
                      </a:cubicBezTo>
                      <a:lnTo>
                        <a:pt x="2746131" y="976688"/>
                      </a:lnTo>
                      <a:cubicBezTo>
                        <a:pt x="2748328" y="974153"/>
                        <a:pt x="2750525" y="971787"/>
                        <a:pt x="2752807" y="969590"/>
                      </a:cubicBezTo>
                      <a:cubicBezTo>
                        <a:pt x="2753652" y="968661"/>
                        <a:pt x="2754581" y="967647"/>
                        <a:pt x="2755511" y="966801"/>
                      </a:cubicBezTo>
                      <a:cubicBezTo>
                        <a:pt x="2758468" y="963987"/>
                        <a:pt x="2761595" y="961393"/>
                        <a:pt x="2764890" y="959027"/>
                      </a:cubicBezTo>
                      <a:lnTo>
                        <a:pt x="2766074" y="958267"/>
                      </a:lnTo>
                      <a:cubicBezTo>
                        <a:pt x="2768778" y="956458"/>
                        <a:pt x="2771567" y="954869"/>
                        <a:pt x="2774524" y="953534"/>
                      </a:cubicBezTo>
                      <a:lnTo>
                        <a:pt x="2777566" y="952182"/>
                      </a:lnTo>
                      <a:cubicBezTo>
                        <a:pt x="2779594" y="951329"/>
                        <a:pt x="2781707" y="950619"/>
                        <a:pt x="2783904" y="950070"/>
                      </a:cubicBezTo>
                      <a:lnTo>
                        <a:pt x="2787115" y="949394"/>
                      </a:lnTo>
                      <a:cubicBezTo>
                        <a:pt x="2789143" y="949022"/>
                        <a:pt x="2791255" y="948853"/>
                        <a:pt x="2793368" y="948887"/>
                      </a:cubicBezTo>
                      <a:lnTo>
                        <a:pt x="2796241" y="948887"/>
                      </a:lnTo>
                      <a:cubicBezTo>
                        <a:pt x="2799114" y="949132"/>
                        <a:pt x="2801988" y="949757"/>
                        <a:pt x="2804692" y="950746"/>
                      </a:cubicBezTo>
                      <a:lnTo>
                        <a:pt x="161003" y="927"/>
                      </a:lnTo>
                      <a:cubicBezTo>
                        <a:pt x="158906" y="192"/>
                        <a:pt x="156709" y="-205"/>
                        <a:pt x="154496" y="-256"/>
                      </a:cubicBezTo>
                      <a:cubicBezTo>
                        <a:pt x="153794" y="-340"/>
                        <a:pt x="153085" y="-340"/>
                        <a:pt x="152383" y="-256"/>
                      </a:cubicBezTo>
                      <a:cubicBezTo>
                        <a:pt x="150735" y="-247"/>
                        <a:pt x="149096" y="-79"/>
                        <a:pt x="147482" y="251"/>
                      </a:cubicBezTo>
                      <a:lnTo>
                        <a:pt x="144947" y="927"/>
                      </a:lnTo>
                      <a:cubicBezTo>
                        <a:pt x="143214" y="1468"/>
                        <a:pt x="141524" y="2110"/>
                        <a:pt x="139877" y="2871"/>
                      </a:cubicBezTo>
                      <a:lnTo>
                        <a:pt x="137426" y="3969"/>
                      </a:lnTo>
                      <a:cubicBezTo>
                        <a:pt x="135051" y="5195"/>
                        <a:pt x="132770" y="6581"/>
                        <a:pt x="130581" y="8110"/>
                      </a:cubicBezTo>
                      <a:lnTo>
                        <a:pt x="129567" y="8701"/>
                      </a:lnTo>
                      <a:cubicBezTo>
                        <a:pt x="126635" y="10721"/>
                        <a:pt x="123821" y="12893"/>
                        <a:pt x="121117" y="15208"/>
                      </a:cubicBezTo>
                      <a:lnTo>
                        <a:pt x="118666" y="17490"/>
                      </a:lnTo>
                      <a:cubicBezTo>
                        <a:pt x="116722" y="19349"/>
                        <a:pt x="114779" y="21377"/>
                        <a:pt x="112751" y="23489"/>
                      </a:cubicBezTo>
                      <a:lnTo>
                        <a:pt x="109709" y="26701"/>
                      </a:lnTo>
                      <a:lnTo>
                        <a:pt x="103963" y="33545"/>
                      </a:lnTo>
                      <a:lnTo>
                        <a:pt x="101005" y="37095"/>
                      </a:lnTo>
                      <a:cubicBezTo>
                        <a:pt x="98723" y="40052"/>
                        <a:pt x="96442" y="43179"/>
                        <a:pt x="94075" y="46475"/>
                      </a:cubicBezTo>
                      <a:cubicBezTo>
                        <a:pt x="93568" y="47151"/>
                        <a:pt x="93061" y="47742"/>
                        <a:pt x="92639" y="48418"/>
                      </a:cubicBezTo>
                      <a:lnTo>
                        <a:pt x="92639" y="48925"/>
                      </a:lnTo>
                      <a:lnTo>
                        <a:pt x="88329" y="55432"/>
                      </a:lnTo>
                      <a:cubicBezTo>
                        <a:pt x="87231" y="57038"/>
                        <a:pt x="86132" y="58559"/>
                        <a:pt x="85118" y="60249"/>
                      </a:cubicBezTo>
                      <a:lnTo>
                        <a:pt x="85118" y="60756"/>
                      </a:lnTo>
                      <a:lnTo>
                        <a:pt x="83851" y="62784"/>
                      </a:lnTo>
                      <a:cubicBezTo>
                        <a:pt x="82414" y="65150"/>
                        <a:pt x="80978" y="67431"/>
                        <a:pt x="79541" y="69882"/>
                      </a:cubicBezTo>
                      <a:lnTo>
                        <a:pt x="78020" y="72586"/>
                      </a:lnTo>
                      <a:cubicBezTo>
                        <a:pt x="77412" y="73516"/>
                        <a:pt x="76845" y="74471"/>
                        <a:pt x="76330" y="75459"/>
                      </a:cubicBezTo>
                      <a:cubicBezTo>
                        <a:pt x="75654" y="76558"/>
                        <a:pt x="75062" y="77572"/>
                        <a:pt x="74471" y="78755"/>
                      </a:cubicBezTo>
                      <a:cubicBezTo>
                        <a:pt x="72950" y="81375"/>
                        <a:pt x="71513" y="84079"/>
                        <a:pt x="69992" y="86783"/>
                      </a:cubicBezTo>
                      <a:lnTo>
                        <a:pt x="69992" y="87459"/>
                      </a:lnTo>
                      <a:lnTo>
                        <a:pt x="69485" y="88473"/>
                      </a:lnTo>
                      <a:lnTo>
                        <a:pt x="66274" y="94557"/>
                      </a:lnTo>
                      <a:lnTo>
                        <a:pt x="62471" y="102162"/>
                      </a:lnTo>
                      <a:lnTo>
                        <a:pt x="62471" y="102162"/>
                      </a:lnTo>
                      <a:lnTo>
                        <a:pt x="62471" y="102670"/>
                      </a:lnTo>
                      <a:lnTo>
                        <a:pt x="59345" y="109091"/>
                      </a:lnTo>
                      <a:cubicBezTo>
                        <a:pt x="58246" y="111458"/>
                        <a:pt x="57063" y="113908"/>
                        <a:pt x="55964" y="116443"/>
                      </a:cubicBezTo>
                      <a:cubicBezTo>
                        <a:pt x="55964" y="116443"/>
                        <a:pt x="55542" y="117289"/>
                        <a:pt x="55373" y="117796"/>
                      </a:cubicBezTo>
                      <a:lnTo>
                        <a:pt x="54782" y="118979"/>
                      </a:lnTo>
                      <a:lnTo>
                        <a:pt x="52753" y="123626"/>
                      </a:lnTo>
                      <a:cubicBezTo>
                        <a:pt x="51655" y="125992"/>
                        <a:pt x="50641" y="128359"/>
                        <a:pt x="49627" y="130724"/>
                      </a:cubicBezTo>
                      <a:cubicBezTo>
                        <a:pt x="48613" y="133091"/>
                        <a:pt x="48359" y="133682"/>
                        <a:pt x="47768" y="135119"/>
                      </a:cubicBezTo>
                      <a:cubicBezTo>
                        <a:pt x="47176" y="136555"/>
                        <a:pt x="47007" y="136893"/>
                        <a:pt x="46669" y="137823"/>
                      </a:cubicBezTo>
                      <a:cubicBezTo>
                        <a:pt x="46331" y="138752"/>
                        <a:pt x="44810" y="142217"/>
                        <a:pt x="43965" y="144498"/>
                      </a:cubicBezTo>
                      <a:cubicBezTo>
                        <a:pt x="43120" y="146780"/>
                        <a:pt x="42190" y="148893"/>
                        <a:pt x="41261" y="151175"/>
                      </a:cubicBezTo>
                      <a:lnTo>
                        <a:pt x="39487" y="155822"/>
                      </a:lnTo>
                      <a:lnTo>
                        <a:pt x="39487" y="156329"/>
                      </a:lnTo>
                      <a:lnTo>
                        <a:pt x="39487" y="156921"/>
                      </a:lnTo>
                      <a:cubicBezTo>
                        <a:pt x="38810" y="158864"/>
                        <a:pt x="38050" y="160723"/>
                        <a:pt x="37374" y="162582"/>
                      </a:cubicBezTo>
                      <a:cubicBezTo>
                        <a:pt x="36698" y="164442"/>
                        <a:pt x="35937" y="166385"/>
                        <a:pt x="35261" y="168328"/>
                      </a:cubicBezTo>
                      <a:lnTo>
                        <a:pt x="33571" y="173145"/>
                      </a:lnTo>
                      <a:lnTo>
                        <a:pt x="32135" y="177201"/>
                      </a:lnTo>
                      <a:lnTo>
                        <a:pt x="32135" y="177201"/>
                      </a:lnTo>
                      <a:lnTo>
                        <a:pt x="32135" y="177624"/>
                      </a:lnTo>
                      <a:cubicBezTo>
                        <a:pt x="31627" y="179230"/>
                        <a:pt x="31120" y="180751"/>
                        <a:pt x="30529" y="182356"/>
                      </a:cubicBezTo>
                      <a:lnTo>
                        <a:pt x="29008" y="187004"/>
                      </a:lnTo>
                      <a:cubicBezTo>
                        <a:pt x="28501" y="188525"/>
                        <a:pt x="27994" y="189961"/>
                        <a:pt x="27571" y="191482"/>
                      </a:cubicBezTo>
                      <a:cubicBezTo>
                        <a:pt x="27149" y="193003"/>
                        <a:pt x="26642" y="194440"/>
                        <a:pt x="26135" y="195877"/>
                      </a:cubicBezTo>
                      <a:cubicBezTo>
                        <a:pt x="25628" y="197313"/>
                        <a:pt x="25713" y="197398"/>
                        <a:pt x="25459" y="198158"/>
                      </a:cubicBezTo>
                      <a:lnTo>
                        <a:pt x="25459" y="198581"/>
                      </a:lnTo>
                      <a:lnTo>
                        <a:pt x="24952" y="200356"/>
                      </a:lnTo>
                      <a:lnTo>
                        <a:pt x="23431" y="205256"/>
                      </a:lnTo>
                      <a:cubicBezTo>
                        <a:pt x="22924" y="207031"/>
                        <a:pt x="22332" y="208806"/>
                        <a:pt x="21825" y="210665"/>
                      </a:cubicBezTo>
                      <a:lnTo>
                        <a:pt x="20304" y="215989"/>
                      </a:lnTo>
                      <a:cubicBezTo>
                        <a:pt x="20304" y="217087"/>
                        <a:pt x="19713" y="218101"/>
                        <a:pt x="19459" y="219115"/>
                      </a:cubicBezTo>
                      <a:lnTo>
                        <a:pt x="19459" y="220298"/>
                      </a:lnTo>
                      <a:cubicBezTo>
                        <a:pt x="19459" y="221228"/>
                        <a:pt x="18952" y="222242"/>
                        <a:pt x="18614" y="223171"/>
                      </a:cubicBezTo>
                      <a:cubicBezTo>
                        <a:pt x="17685" y="226805"/>
                        <a:pt x="16671" y="230439"/>
                        <a:pt x="15825" y="233988"/>
                      </a:cubicBezTo>
                      <a:lnTo>
                        <a:pt x="14896" y="237621"/>
                      </a:lnTo>
                      <a:cubicBezTo>
                        <a:pt x="14136" y="240579"/>
                        <a:pt x="13459" y="243621"/>
                        <a:pt x="12783" y="246579"/>
                      </a:cubicBezTo>
                      <a:cubicBezTo>
                        <a:pt x="12107" y="249536"/>
                        <a:pt x="11600" y="251226"/>
                        <a:pt x="11093" y="253593"/>
                      </a:cubicBezTo>
                      <a:cubicBezTo>
                        <a:pt x="10586" y="255958"/>
                        <a:pt x="10248" y="257649"/>
                        <a:pt x="9741" y="259677"/>
                      </a:cubicBezTo>
                      <a:cubicBezTo>
                        <a:pt x="9234" y="261705"/>
                        <a:pt x="9319" y="261789"/>
                        <a:pt x="9065" y="262888"/>
                      </a:cubicBezTo>
                      <a:lnTo>
                        <a:pt x="8558" y="265592"/>
                      </a:lnTo>
                      <a:cubicBezTo>
                        <a:pt x="7798" y="269056"/>
                        <a:pt x="7122" y="272521"/>
                        <a:pt x="6445" y="275986"/>
                      </a:cubicBezTo>
                      <a:cubicBezTo>
                        <a:pt x="6445" y="277591"/>
                        <a:pt x="5938" y="279197"/>
                        <a:pt x="5601" y="280718"/>
                      </a:cubicBezTo>
                      <a:cubicBezTo>
                        <a:pt x="5262" y="282239"/>
                        <a:pt x="5601" y="282155"/>
                        <a:pt x="5601" y="282915"/>
                      </a:cubicBezTo>
                      <a:lnTo>
                        <a:pt x="5094" y="285535"/>
                      </a:lnTo>
                      <a:cubicBezTo>
                        <a:pt x="4502" y="289084"/>
                        <a:pt x="3910" y="292633"/>
                        <a:pt x="3403" y="296098"/>
                      </a:cubicBezTo>
                      <a:lnTo>
                        <a:pt x="2896" y="299900"/>
                      </a:lnTo>
                      <a:lnTo>
                        <a:pt x="2389" y="303534"/>
                      </a:lnTo>
                      <a:cubicBezTo>
                        <a:pt x="2389" y="304970"/>
                        <a:pt x="1967" y="306407"/>
                        <a:pt x="1798" y="307844"/>
                      </a:cubicBezTo>
                      <a:cubicBezTo>
                        <a:pt x="1291" y="311646"/>
                        <a:pt x="868" y="315365"/>
                        <a:pt x="530" y="319083"/>
                      </a:cubicBezTo>
                      <a:lnTo>
                        <a:pt x="530" y="321026"/>
                      </a:lnTo>
                      <a:lnTo>
                        <a:pt x="530" y="321026"/>
                      </a:lnTo>
                      <a:cubicBezTo>
                        <a:pt x="23" y="326181"/>
                        <a:pt x="-315" y="331167"/>
                        <a:pt x="-653" y="335983"/>
                      </a:cubicBezTo>
                      <a:cubicBezTo>
                        <a:pt x="-610" y="336406"/>
                        <a:pt x="-610" y="336828"/>
                        <a:pt x="-653" y="337251"/>
                      </a:cubicBezTo>
                      <a:cubicBezTo>
                        <a:pt x="-653" y="338772"/>
                        <a:pt x="-653" y="340209"/>
                        <a:pt x="-653" y="341730"/>
                      </a:cubicBezTo>
                      <a:cubicBezTo>
                        <a:pt x="-653" y="343251"/>
                        <a:pt x="-653" y="347307"/>
                        <a:pt x="-653" y="350180"/>
                      </a:cubicBezTo>
                      <a:cubicBezTo>
                        <a:pt x="-653" y="351279"/>
                        <a:pt x="-653" y="352377"/>
                        <a:pt x="-653" y="353476"/>
                      </a:cubicBezTo>
                      <a:cubicBezTo>
                        <a:pt x="-653" y="354574"/>
                        <a:pt x="-653" y="356433"/>
                        <a:pt x="-653" y="357870"/>
                      </a:cubicBezTo>
                      <a:cubicBezTo>
                        <a:pt x="-653" y="359307"/>
                        <a:pt x="-653" y="360828"/>
                        <a:pt x="-653" y="362264"/>
                      </a:cubicBezTo>
                      <a:cubicBezTo>
                        <a:pt x="-653" y="363700"/>
                        <a:pt x="-653" y="367334"/>
                        <a:pt x="-653" y="369869"/>
                      </a:cubicBezTo>
                      <a:cubicBezTo>
                        <a:pt x="-695" y="370545"/>
                        <a:pt x="-695" y="371221"/>
                        <a:pt x="-653" y="371897"/>
                      </a:cubicBezTo>
                      <a:lnTo>
                        <a:pt x="-653" y="372658"/>
                      </a:lnTo>
                      <a:cubicBezTo>
                        <a:pt x="-653" y="375784"/>
                        <a:pt x="-230" y="378742"/>
                        <a:pt x="108" y="381700"/>
                      </a:cubicBezTo>
                      <a:cubicBezTo>
                        <a:pt x="108" y="382714"/>
                        <a:pt x="108" y="383728"/>
                        <a:pt x="108" y="384658"/>
                      </a:cubicBezTo>
                      <a:cubicBezTo>
                        <a:pt x="65" y="385418"/>
                        <a:pt x="65" y="386179"/>
                        <a:pt x="108" y="386939"/>
                      </a:cubicBezTo>
                      <a:cubicBezTo>
                        <a:pt x="108" y="387784"/>
                        <a:pt x="108" y="388714"/>
                        <a:pt x="108" y="389558"/>
                      </a:cubicBezTo>
                      <a:cubicBezTo>
                        <a:pt x="446" y="391984"/>
                        <a:pt x="868" y="394350"/>
                        <a:pt x="1375" y="396657"/>
                      </a:cubicBezTo>
                      <a:cubicBezTo>
                        <a:pt x="1333" y="397164"/>
                        <a:pt x="1333" y="397671"/>
                        <a:pt x="1375" y="398178"/>
                      </a:cubicBezTo>
                      <a:cubicBezTo>
                        <a:pt x="1375" y="398769"/>
                        <a:pt x="1375" y="399276"/>
                        <a:pt x="1375" y="399783"/>
                      </a:cubicBezTo>
                      <a:lnTo>
                        <a:pt x="2136" y="403079"/>
                      </a:lnTo>
                      <a:cubicBezTo>
                        <a:pt x="2727" y="405107"/>
                        <a:pt x="3234" y="406966"/>
                        <a:pt x="3910" y="408825"/>
                      </a:cubicBezTo>
                      <a:cubicBezTo>
                        <a:pt x="3910" y="408825"/>
                        <a:pt x="3910" y="409417"/>
                        <a:pt x="3910" y="409839"/>
                      </a:cubicBezTo>
                      <a:cubicBezTo>
                        <a:pt x="4012" y="410194"/>
                        <a:pt x="4155" y="410532"/>
                        <a:pt x="4333" y="410853"/>
                      </a:cubicBezTo>
                      <a:cubicBezTo>
                        <a:pt x="4333" y="411952"/>
                        <a:pt x="5094" y="412966"/>
                        <a:pt x="5516" y="413980"/>
                      </a:cubicBezTo>
                      <a:cubicBezTo>
                        <a:pt x="5938" y="414994"/>
                        <a:pt x="6868" y="417191"/>
                        <a:pt x="7629" y="418628"/>
                      </a:cubicBezTo>
                      <a:cubicBezTo>
                        <a:pt x="8389" y="420064"/>
                        <a:pt x="7629" y="419473"/>
                        <a:pt x="8305" y="419811"/>
                      </a:cubicBezTo>
                      <a:cubicBezTo>
                        <a:pt x="8381" y="421121"/>
                        <a:pt x="8575" y="422422"/>
                        <a:pt x="8896" y="423698"/>
                      </a:cubicBezTo>
                      <a:close/>
                    </a:path>
                  </a:pathLst>
                </a:custGeom>
                <a:solidFill>
                  <a:srgbClr val="79C3FB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18" name="">
                  <a:extLst>
                    <a:ext uri="{FF2B5EF4-FFF2-40B4-BE49-F238E27FC236}">
                      <a16:creationId xmlns:a16="http://schemas.microsoft.com/office/drawing/2014/main" id="{4343425D-69E9-4253-AB80-247ABF6440CE}"/>
                    </a:ext>
                  </a:extLst>
                </p:cNvPr>
                <p:cNvSpPr/>
                <p:nvPr/>
              </p:nvSpPr>
              <p:spPr>
                <a:xfrm flipH="1">
                  <a:off x="9825525" y="3287605"/>
                  <a:ext cx="2734561" cy="1378926"/>
                </a:xfrm>
                <a:custGeom>
                  <a:avLst/>
                  <a:gdLst>
                    <a:gd name="connsiteX0" fmla="*/ 2712837 w 2734561"/>
                    <a:gd name="connsiteY0" fmla="*/ 1378608 h 1378926"/>
                    <a:gd name="connsiteX1" fmla="*/ 22840 w 2734561"/>
                    <a:gd name="connsiteY1" fmla="*/ 323667 h 1378926"/>
                    <a:gd name="connsiteX2" fmla="*/ 21487 w 2734561"/>
                    <a:gd name="connsiteY2" fmla="*/ 323076 h 1378926"/>
                    <a:gd name="connsiteX3" fmla="*/ 19459 w 2734561"/>
                    <a:gd name="connsiteY3" fmla="*/ 321893 h 1378926"/>
                    <a:gd name="connsiteX4" fmla="*/ 18445 w 2734561"/>
                    <a:gd name="connsiteY4" fmla="*/ 321301 h 1378926"/>
                    <a:gd name="connsiteX5" fmla="*/ 18445 w 2734561"/>
                    <a:gd name="connsiteY5" fmla="*/ 321301 h 1378926"/>
                    <a:gd name="connsiteX6" fmla="*/ 15319 w 2734561"/>
                    <a:gd name="connsiteY6" fmla="*/ 318851 h 1378926"/>
                    <a:gd name="connsiteX7" fmla="*/ 15319 w 2734561"/>
                    <a:gd name="connsiteY7" fmla="*/ 318851 h 1378926"/>
                    <a:gd name="connsiteX8" fmla="*/ 14643 w 2734561"/>
                    <a:gd name="connsiteY8" fmla="*/ 318090 h 1378926"/>
                    <a:gd name="connsiteX9" fmla="*/ 12699 w 2734561"/>
                    <a:gd name="connsiteY9" fmla="*/ 316062 h 1378926"/>
                    <a:gd name="connsiteX10" fmla="*/ 12023 w 2734561"/>
                    <a:gd name="connsiteY10" fmla="*/ 315132 h 1378926"/>
                    <a:gd name="connsiteX11" fmla="*/ 11009 w 2734561"/>
                    <a:gd name="connsiteY11" fmla="*/ 313780 h 1378926"/>
                    <a:gd name="connsiteX12" fmla="*/ 10080 w 2734561"/>
                    <a:gd name="connsiteY12" fmla="*/ 312428 h 1378926"/>
                    <a:gd name="connsiteX13" fmla="*/ 8305 w 2734561"/>
                    <a:gd name="connsiteY13" fmla="*/ 309470 h 1378926"/>
                    <a:gd name="connsiteX14" fmla="*/ 7629 w 2734561"/>
                    <a:gd name="connsiteY14" fmla="*/ 308288 h 1378926"/>
                    <a:gd name="connsiteX15" fmla="*/ 5516 w 2734561"/>
                    <a:gd name="connsiteY15" fmla="*/ 303640 h 1378926"/>
                    <a:gd name="connsiteX16" fmla="*/ 4333 w 2734561"/>
                    <a:gd name="connsiteY16" fmla="*/ 300513 h 1378926"/>
                    <a:gd name="connsiteX17" fmla="*/ 3910 w 2734561"/>
                    <a:gd name="connsiteY17" fmla="*/ 299499 h 1378926"/>
                    <a:gd name="connsiteX18" fmla="*/ 3910 w 2734561"/>
                    <a:gd name="connsiteY18" fmla="*/ 298485 h 1378926"/>
                    <a:gd name="connsiteX19" fmla="*/ 2136 w 2734561"/>
                    <a:gd name="connsiteY19" fmla="*/ 292739 h 1378926"/>
                    <a:gd name="connsiteX20" fmla="*/ 1375 w 2734561"/>
                    <a:gd name="connsiteY20" fmla="*/ 289443 h 1378926"/>
                    <a:gd name="connsiteX21" fmla="*/ 1375 w 2734561"/>
                    <a:gd name="connsiteY21" fmla="*/ 287837 h 1378926"/>
                    <a:gd name="connsiteX22" fmla="*/ 1375 w 2734561"/>
                    <a:gd name="connsiteY22" fmla="*/ 286316 h 1378926"/>
                    <a:gd name="connsiteX23" fmla="*/ 108 w 2734561"/>
                    <a:gd name="connsiteY23" fmla="*/ 279218 h 1378926"/>
                    <a:gd name="connsiteX24" fmla="*/ 108 w 2734561"/>
                    <a:gd name="connsiteY24" fmla="*/ 276599 h 1378926"/>
                    <a:gd name="connsiteX25" fmla="*/ 108 w 2734561"/>
                    <a:gd name="connsiteY25" fmla="*/ 274317 h 1378926"/>
                    <a:gd name="connsiteX26" fmla="*/ 108 w 2734561"/>
                    <a:gd name="connsiteY26" fmla="*/ 271360 h 1378926"/>
                    <a:gd name="connsiteX27" fmla="*/ -653 w 2734561"/>
                    <a:gd name="connsiteY27" fmla="*/ 262318 h 1378926"/>
                    <a:gd name="connsiteX28" fmla="*/ -653 w 2734561"/>
                    <a:gd name="connsiteY28" fmla="*/ 261557 h 1378926"/>
                    <a:gd name="connsiteX29" fmla="*/ -653 w 2734561"/>
                    <a:gd name="connsiteY29" fmla="*/ 259529 h 1378926"/>
                    <a:gd name="connsiteX30" fmla="*/ -653 w 2734561"/>
                    <a:gd name="connsiteY30" fmla="*/ 251923 h 1378926"/>
                    <a:gd name="connsiteX31" fmla="*/ -653 w 2734561"/>
                    <a:gd name="connsiteY31" fmla="*/ 247530 h 1378926"/>
                    <a:gd name="connsiteX32" fmla="*/ -653 w 2734561"/>
                    <a:gd name="connsiteY32" fmla="*/ 243135 h 1378926"/>
                    <a:gd name="connsiteX33" fmla="*/ -653 w 2734561"/>
                    <a:gd name="connsiteY33" fmla="*/ 239840 h 1378926"/>
                    <a:gd name="connsiteX34" fmla="*/ -653 w 2734561"/>
                    <a:gd name="connsiteY34" fmla="*/ 231389 h 1378926"/>
                    <a:gd name="connsiteX35" fmla="*/ -653 w 2734561"/>
                    <a:gd name="connsiteY35" fmla="*/ 226911 h 1378926"/>
                    <a:gd name="connsiteX36" fmla="*/ -653 w 2734561"/>
                    <a:gd name="connsiteY36" fmla="*/ 225643 h 1378926"/>
                    <a:gd name="connsiteX37" fmla="*/ 531 w 2734561"/>
                    <a:gd name="connsiteY37" fmla="*/ 210686 h 1378926"/>
                    <a:gd name="connsiteX38" fmla="*/ 531 w 2734561"/>
                    <a:gd name="connsiteY38" fmla="*/ 210686 h 1378926"/>
                    <a:gd name="connsiteX39" fmla="*/ 531 w 2734561"/>
                    <a:gd name="connsiteY39" fmla="*/ 208742 h 1378926"/>
                    <a:gd name="connsiteX40" fmla="*/ 1798 w 2734561"/>
                    <a:gd name="connsiteY40" fmla="*/ 197503 h 1378926"/>
                    <a:gd name="connsiteX41" fmla="*/ 2389 w 2734561"/>
                    <a:gd name="connsiteY41" fmla="*/ 193194 h 1378926"/>
                    <a:gd name="connsiteX42" fmla="*/ 2896 w 2734561"/>
                    <a:gd name="connsiteY42" fmla="*/ 189560 h 1378926"/>
                    <a:gd name="connsiteX43" fmla="*/ 3403 w 2734561"/>
                    <a:gd name="connsiteY43" fmla="*/ 185758 h 1378926"/>
                    <a:gd name="connsiteX44" fmla="*/ 5094 w 2734561"/>
                    <a:gd name="connsiteY44" fmla="*/ 175195 h 1378926"/>
                    <a:gd name="connsiteX45" fmla="*/ 5601 w 2734561"/>
                    <a:gd name="connsiteY45" fmla="*/ 172575 h 1378926"/>
                    <a:gd name="connsiteX46" fmla="*/ 5601 w 2734561"/>
                    <a:gd name="connsiteY46" fmla="*/ 170378 h 1378926"/>
                    <a:gd name="connsiteX47" fmla="*/ 6446 w 2734561"/>
                    <a:gd name="connsiteY47" fmla="*/ 165646 h 1378926"/>
                    <a:gd name="connsiteX48" fmla="*/ 8559 w 2734561"/>
                    <a:gd name="connsiteY48" fmla="*/ 155252 h 1378926"/>
                    <a:gd name="connsiteX49" fmla="*/ 9066 w 2734561"/>
                    <a:gd name="connsiteY49" fmla="*/ 152548 h 1378926"/>
                    <a:gd name="connsiteX50" fmla="*/ 9741 w 2734561"/>
                    <a:gd name="connsiteY50" fmla="*/ 149337 h 1378926"/>
                    <a:gd name="connsiteX51" fmla="*/ 11094 w 2734561"/>
                    <a:gd name="connsiteY51" fmla="*/ 143252 h 1378926"/>
                    <a:gd name="connsiteX52" fmla="*/ 12784 w 2734561"/>
                    <a:gd name="connsiteY52" fmla="*/ 136238 h 1378926"/>
                    <a:gd name="connsiteX53" fmla="*/ 14896 w 2734561"/>
                    <a:gd name="connsiteY53" fmla="*/ 127281 h 1378926"/>
                    <a:gd name="connsiteX54" fmla="*/ 15826 w 2734561"/>
                    <a:gd name="connsiteY54" fmla="*/ 123647 h 1378926"/>
                    <a:gd name="connsiteX55" fmla="*/ 18615 w 2734561"/>
                    <a:gd name="connsiteY55" fmla="*/ 112831 h 1378926"/>
                    <a:gd name="connsiteX56" fmla="*/ 19459 w 2734561"/>
                    <a:gd name="connsiteY56" fmla="*/ 109958 h 1378926"/>
                    <a:gd name="connsiteX57" fmla="*/ 19459 w 2734561"/>
                    <a:gd name="connsiteY57" fmla="*/ 108775 h 1378926"/>
                    <a:gd name="connsiteX58" fmla="*/ 20304 w 2734561"/>
                    <a:gd name="connsiteY58" fmla="*/ 105648 h 1378926"/>
                    <a:gd name="connsiteX59" fmla="*/ 21825 w 2734561"/>
                    <a:gd name="connsiteY59" fmla="*/ 100324 h 1378926"/>
                    <a:gd name="connsiteX60" fmla="*/ 23431 w 2734561"/>
                    <a:gd name="connsiteY60" fmla="*/ 94917 h 1378926"/>
                    <a:gd name="connsiteX61" fmla="*/ 24952 w 2734561"/>
                    <a:gd name="connsiteY61" fmla="*/ 90015 h 1378926"/>
                    <a:gd name="connsiteX62" fmla="*/ 25459 w 2734561"/>
                    <a:gd name="connsiteY62" fmla="*/ 88240 h 1378926"/>
                    <a:gd name="connsiteX63" fmla="*/ 25459 w 2734561"/>
                    <a:gd name="connsiteY63" fmla="*/ 87818 h 1378926"/>
                    <a:gd name="connsiteX64" fmla="*/ 26135 w 2734561"/>
                    <a:gd name="connsiteY64" fmla="*/ 85536 h 1378926"/>
                    <a:gd name="connsiteX65" fmla="*/ 27572 w 2734561"/>
                    <a:gd name="connsiteY65" fmla="*/ 81142 h 1378926"/>
                    <a:gd name="connsiteX66" fmla="*/ 29008 w 2734561"/>
                    <a:gd name="connsiteY66" fmla="*/ 76663 h 1378926"/>
                    <a:gd name="connsiteX67" fmla="*/ 30529 w 2734561"/>
                    <a:gd name="connsiteY67" fmla="*/ 72016 h 1378926"/>
                    <a:gd name="connsiteX68" fmla="*/ 32135 w 2734561"/>
                    <a:gd name="connsiteY68" fmla="*/ 67284 h 1378926"/>
                    <a:gd name="connsiteX69" fmla="*/ 32135 w 2734561"/>
                    <a:gd name="connsiteY69" fmla="*/ 66861 h 1378926"/>
                    <a:gd name="connsiteX70" fmla="*/ 32135 w 2734561"/>
                    <a:gd name="connsiteY70" fmla="*/ 66861 h 1378926"/>
                    <a:gd name="connsiteX71" fmla="*/ 33571 w 2734561"/>
                    <a:gd name="connsiteY71" fmla="*/ 62805 h 1378926"/>
                    <a:gd name="connsiteX72" fmla="*/ 35261 w 2734561"/>
                    <a:gd name="connsiteY72" fmla="*/ 57989 h 1378926"/>
                    <a:gd name="connsiteX73" fmla="*/ 37374 w 2734561"/>
                    <a:gd name="connsiteY73" fmla="*/ 52242 h 1378926"/>
                    <a:gd name="connsiteX74" fmla="*/ 39487 w 2734561"/>
                    <a:gd name="connsiteY74" fmla="*/ 46580 h 1378926"/>
                    <a:gd name="connsiteX75" fmla="*/ 39487 w 2734561"/>
                    <a:gd name="connsiteY75" fmla="*/ 45989 h 1378926"/>
                    <a:gd name="connsiteX76" fmla="*/ 39487 w 2734561"/>
                    <a:gd name="connsiteY76" fmla="*/ 45482 h 1378926"/>
                    <a:gd name="connsiteX77" fmla="*/ 41261 w 2734561"/>
                    <a:gd name="connsiteY77" fmla="*/ 40834 h 1378926"/>
                    <a:gd name="connsiteX78" fmla="*/ 43966 w 2734561"/>
                    <a:gd name="connsiteY78" fmla="*/ 34159 h 1378926"/>
                    <a:gd name="connsiteX79" fmla="*/ 46669 w 2734561"/>
                    <a:gd name="connsiteY79" fmla="*/ 27482 h 1378926"/>
                    <a:gd name="connsiteX80" fmla="*/ 47768 w 2734561"/>
                    <a:gd name="connsiteY80" fmla="*/ 24779 h 1378926"/>
                    <a:gd name="connsiteX81" fmla="*/ 49627 w 2734561"/>
                    <a:gd name="connsiteY81" fmla="*/ 20384 h 1378926"/>
                    <a:gd name="connsiteX82" fmla="*/ 52754 w 2734561"/>
                    <a:gd name="connsiteY82" fmla="*/ 13286 h 1378926"/>
                    <a:gd name="connsiteX83" fmla="*/ 54782 w 2734561"/>
                    <a:gd name="connsiteY83" fmla="*/ 8638 h 1378926"/>
                    <a:gd name="connsiteX84" fmla="*/ 55373 w 2734561"/>
                    <a:gd name="connsiteY84" fmla="*/ 7455 h 1378926"/>
                    <a:gd name="connsiteX85" fmla="*/ 55965 w 2734561"/>
                    <a:gd name="connsiteY85" fmla="*/ 6103 h 1378926"/>
                    <a:gd name="connsiteX86" fmla="*/ 58922 w 2734561"/>
                    <a:gd name="connsiteY86" fmla="*/ -319 h 1378926"/>
                    <a:gd name="connsiteX87" fmla="*/ 2733878 w 2734561"/>
                    <a:gd name="connsiteY87" fmla="*/ 1004511 h 1378926"/>
                    <a:gd name="connsiteX88" fmla="*/ 2712837 w 2734561"/>
                    <a:gd name="connsiteY88" fmla="*/ 1378608 h 13789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</a:cxnLst>
                  <a:rect l="l" t="t" r="r" b="b"/>
                  <a:pathLst>
                    <a:path w="2734561" h="1378926">
                      <a:moveTo>
                        <a:pt x="2712837" y="1378608"/>
                      </a:moveTo>
                      <a:lnTo>
                        <a:pt x="22840" y="323667"/>
                      </a:lnTo>
                      <a:lnTo>
                        <a:pt x="21487" y="323076"/>
                      </a:lnTo>
                      <a:lnTo>
                        <a:pt x="19459" y="321893"/>
                      </a:lnTo>
                      <a:lnTo>
                        <a:pt x="18445" y="321301"/>
                      </a:lnTo>
                      <a:lnTo>
                        <a:pt x="18445" y="321301"/>
                      </a:lnTo>
                      <a:cubicBezTo>
                        <a:pt x="17347" y="320557"/>
                        <a:pt x="16299" y="319738"/>
                        <a:pt x="15319" y="318851"/>
                      </a:cubicBezTo>
                      <a:lnTo>
                        <a:pt x="15319" y="318851"/>
                      </a:lnTo>
                      <a:lnTo>
                        <a:pt x="14643" y="318090"/>
                      </a:lnTo>
                      <a:cubicBezTo>
                        <a:pt x="13950" y="317456"/>
                        <a:pt x="13299" y="316780"/>
                        <a:pt x="12699" y="316062"/>
                      </a:cubicBezTo>
                      <a:lnTo>
                        <a:pt x="12023" y="315132"/>
                      </a:lnTo>
                      <a:lnTo>
                        <a:pt x="11009" y="313780"/>
                      </a:lnTo>
                      <a:cubicBezTo>
                        <a:pt x="10654" y="313366"/>
                        <a:pt x="10342" y="312910"/>
                        <a:pt x="10080" y="312428"/>
                      </a:cubicBezTo>
                      <a:cubicBezTo>
                        <a:pt x="9412" y="311490"/>
                        <a:pt x="8812" y="310501"/>
                        <a:pt x="8305" y="309470"/>
                      </a:cubicBezTo>
                      <a:cubicBezTo>
                        <a:pt x="8305" y="309470"/>
                        <a:pt x="7882" y="308710"/>
                        <a:pt x="7629" y="308288"/>
                      </a:cubicBezTo>
                      <a:cubicBezTo>
                        <a:pt x="7375" y="307865"/>
                        <a:pt x="6192" y="305245"/>
                        <a:pt x="5516" y="303640"/>
                      </a:cubicBezTo>
                      <a:cubicBezTo>
                        <a:pt x="4840" y="302034"/>
                        <a:pt x="4671" y="301612"/>
                        <a:pt x="4333" y="300513"/>
                      </a:cubicBezTo>
                      <a:cubicBezTo>
                        <a:pt x="4156" y="300192"/>
                        <a:pt x="4012" y="299854"/>
                        <a:pt x="3910" y="299499"/>
                      </a:cubicBezTo>
                      <a:cubicBezTo>
                        <a:pt x="3910" y="299499"/>
                        <a:pt x="3910" y="298823"/>
                        <a:pt x="3910" y="298485"/>
                      </a:cubicBezTo>
                      <a:cubicBezTo>
                        <a:pt x="3235" y="296626"/>
                        <a:pt x="2728" y="294767"/>
                        <a:pt x="2136" y="292739"/>
                      </a:cubicBezTo>
                      <a:lnTo>
                        <a:pt x="1375" y="289443"/>
                      </a:lnTo>
                      <a:cubicBezTo>
                        <a:pt x="1375" y="288936"/>
                        <a:pt x="1375" y="288429"/>
                        <a:pt x="1375" y="287837"/>
                      </a:cubicBezTo>
                      <a:cubicBezTo>
                        <a:pt x="1333" y="287330"/>
                        <a:pt x="1333" y="286823"/>
                        <a:pt x="1375" y="286316"/>
                      </a:cubicBezTo>
                      <a:cubicBezTo>
                        <a:pt x="868" y="284060"/>
                        <a:pt x="446" y="281694"/>
                        <a:pt x="108" y="279218"/>
                      </a:cubicBezTo>
                      <a:cubicBezTo>
                        <a:pt x="108" y="278373"/>
                        <a:pt x="108" y="277444"/>
                        <a:pt x="108" y="276599"/>
                      </a:cubicBezTo>
                      <a:cubicBezTo>
                        <a:pt x="66" y="275838"/>
                        <a:pt x="66" y="275078"/>
                        <a:pt x="108" y="274317"/>
                      </a:cubicBezTo>
                      <a:cubicBezTo>
                        <a:pt x="108" y="273303"/>
                        <a:pt x="108" y="272374"/>
                        <a:pt x="108" y="271360"/>
                      </a:cubicBezTo>
                      <a:cubicBezTo>
                        <a:pt x="108" y="268402"/>
                        <a:pt x="-483" y="265444"/>
                        <a:pt x="-653" y="262318"/>
                      </a:cubicBezTo>
                      <a:lnTo>
                        <a:pt x="-653" y="261557"/>
                      </a:lnTo>
                      <a:cubicBezTo>
                        <a:pt x="-695" y="260881"/>
                        <a:pt x="-695" y="260205"/>
                        <a:pt x="-653" y="259529"/>
                      </a:cubicBezTo>
                      <a:cubicBezTo>
                        <a:pt x="-653" y="256994"/>
                        <a:pt x="-653" y="254543"/>
                        <a:pt x="-653" y="251923"/>
                      </a:cubicBezTo>
                      <a:cubicBezTo>
                        <a:pt x="-653" y="249304"/>
                        <a:pt x="-653" y="249051"/>
                        <a:pt x="-653" y="247530"/>
                      </a:cubicBezTo>
                      <a:cubicBezTo>
                        <a:pt x="-653" y="246009"/>
                        <a:pt x="-653" y="244572"/>
                        <a:pt x="-653" y="243135"/>
                      </a:cubicBezTo>
                      <a:cubicBezTo>
                        <a:pt x="-653" y="241699"/>
                        <a:pt x="-653" y="240938"/>
                        <a:pt x="-653" y="239840"/>
                      </a:cubicBezTo>
                      <a:cubicBezTo>
                        <a:pt x="-653" y="237135"/>
                        <a:pt x="-653" y="234347"/>
                        <a:pt x="-653" y="231389"/>
                      </a:cubicBezTo>
                      <a:cubicBezTo>
                        <a:pt x="-653" y="228432"/>
                        <a:pt x="-653" y="228432"/>
                        <a:pt x="-653" y="226911"/>
                      </a:cubicBezTo>
                      <a:cubicBezTo>
                        <a:pt x="-610" y="226488"/>
                        <a:pt x="-610" y="226065"/>
                        <a:pt x="-653" y="225643"/>
                      </a:cubicBezTo>
                      <a:cubicBezTo>
                        <a:pt x="-653" y="220826"/>
                        <a:pt x="24" y="215841"/>
                        <a:pt x="531" y="210686"/>
                      </a:cubicBezTo>
                      <a:lnTo>
                        <a:pt x="531" y="210686"/>
                      </a:lnTo>
                      <a:lnTo>
                        <a:pt x="531" y="208742"/>
                      </a:lnTo>
                      <a:cubicBezTo>
                        <a:pt x="531" y="205024"/>
                        <a:pt x="1291" y="201306"/>
                        <a:pt x="1798" y="197503"/>
                      </a:cubicBezTo>
                      <a:cubicBezTo>
                        <a:pt x="1798" y="196067"/>
                        <a:pt x="1798" y="194630"/>
                        <a:pt x="2389" y="193194"/>
                      </a:cubicBezTo>
                      <a:lnTo>
                        <a:pt x="2896" y="189560"/>
                      </a:lnTo>
                      <a:lnTo>
                        <a:pt x="3403" y="185758"/>
                      </a:lnTo>
                      <a:cubicBezTo>
                        <a:pt x="3910" y="182293"/>
                        <a:pt x="4502" y="178744"/>
                        <a:pt x="5094" y="175195"/>
                      </a:cubicBezTo>
                      <a:lnTo>
                        <a:pt x="5601" y="172575"/>
                      </a:lnTo>
                      <a:cubicBezTo>
                        <a:pt x="5601" y="171814"/>
                        <a:pt x="5601" y="171138"/>
                        <a:pt x="5601" y="170378"/>
                      </a:cubicBezTo>
                      <a:cubicBezTo>
                        <a:pt x="5601" y="169617"/>
                        <a:pt x="6192" y="167251"/>
                        <a:pt x="6446" y="165646"/>
                      </a:cubicBezTo>
                      <a:cubicBezTo>
                        <a:pt x="7122" y="162181"/>
                        <a:pt x="7798" y="158716"/>
                        <a:pt x="8559" y="155252"/>
                      </a:cubicBezTo>
                      <a:lnTo>
                        <a:pt x="9066" y="152548"/>
                      </a:lnTo>
                      <a:cubicBezTo>
                        <a:pt x="9066" y="151449"/>
                        <a:pt x="9573" y="150435"/>
                        <a:pt x="9741" y="149337"/>
                      </a:cubicBezTo>
                      <a:cubicBezTo>
                        <a:pt x="9910" y="148238"/>
                        <a:pt x="10671" y="145280"/>
                        <a:pt x="11094" y="143252"/>
                      </a:cubicBezTo>
                      <a:cubicBezTo>
                        <a:pt x="11516" y="141224"/>
                        <a:pt x="12192" y="138605"/>
                        <a:pt x="12784" y="136238"/>
                      </a:cubicBezTo>
                      <a:cubicBezTo>
                        <a:pt x="13375" y="133872"/>
                        <a:pt x="14136" y="130239"/>
                        <a:pt x="14896" y="127281"/>
                      </a:cubicBezTo>
                      <a:lnTo>
                        <a:pt x="15826" y="123647"/>
                      </a:lnTo>
                      <a:cubicBezTo>
                        <a:pt x="16671" y="120098"/>
                        <a:pt x="17685" y="116465"/>
                        <a:pt x="18615" y="112831"/>
                      </a:cubicBezTo>
                      <a:cubicBezTo>
                        <a:pt x="18615" y="111902"/>
                        <a:pt x="19206" y="110887"/>
                        <a:pt x="19459" y="109958"/>
                      </a:cubicBezTo>
                      <a:lnTo>
                        <a:pt x="19459" y="108775"/>
                      </a:lnTo>
                      <a:cubicBezTo>
                        <a:pt x="19459" y="107761"/>
                        <a:pt x="19966" y="106747"/>
                        <a:pt x="20304" y="105648"/>
                      </a:cubicBezTo>
                      <a:lnTo>
                        <a:pt x="21825" y="100324"/>
                      </a:lnTo>
                      <a:lnTo>
                        <a:pt x="23431" y="94917"/>
                      </a:lnTo>
                      <a:lnTo>
                        <a:pt x="24952" y="90015"/>
                      </a:lnTo>
                      <a:lnTo>
                        <a:pt x="25459" y="88240"/>
                      </a:lnTo>
                      <a:lnTo>
                        <a:pt x="25459" y="87818"/>
                      </a:lnTo>
                      <a:cubicBezTo>
                        <a:pt x="25459" y="87058"/>
                        <a:pt x="25882" y="86297"/>
                        <a:pt x="26135" y="85536"/>
                      </a:cubicBezTo>
                      <a:cubicBezTo>
                        <a:pt x="26389" y="84776"/>
                        <a:pt x="27065" y="82579"/>
                        <a:pt x="27572" y="81142"/>
                      </a:cubicBezTo>
                      <a:cubicBezTo>
                        <a:pt x="28079" y="79706"/>
                        <a:pt x="28501" y="78184"/>
                        <a:pt x="29008" y="76663"/>
                      </a:cubicBezTo>
                      <a:lnTo>
                        <a:pt x="30529" y="72016"/>
                      </a:lnTo>
                      <a:cubicBezTo>
                        <a:pt x="31121" y="70410"/>
                        <a:pt x="31628" y="68889"/>
                        <a:pt x="32135" y="67284"/>
                      </a:cubicBezTo>
                      <a:lnTo>
                        <a:pt x="32135" y="66861"/>
                      </a:lnTo>
                      <a:lnTo>
                        <a:pt x="32135" y="66861"/>
                      </a:lnTo>
                      <a:lnTo>
                        <a:pt x="33571" y="62805"/>
                      </a:lnTo>
                      <a:lnTo>
                        <a:pt x="35261" y="57989"/>
                      </a:lnTo>
                      <a:cubicBezTo>
                        <a:pt x="35938" y="56045"/>
                        <a:pt x="36698" y="54186"/>
                        <a:pt x="37374" y="52242"/>
                      </a:cubicBezTo>
                      <a:cubicBezTo>
                        <a:pt x="38050" y="50298"/>
                        <a:pt x="38810" y="48524"/>
                        <a:pt x="39487" y="46580"/>
                      </a:cubicBezTo>
                      <a:lnTo>
                        <a:pt x="39487" y="45989"/>
                      </a:lnTo>
                      <a:lnTo>
                        <a:pt x="39487" y="45482"/>
                      </a:lnTo>
                      <a:lnTo>
                        <a:pt x="41261" y="40834"/>
                      </a:lnTo>
                      <a:cubicBezTo>
                        <a:pt x="42191" y="38552"/>
                        <a:pt x="43036" y="36356"/>
                        <a:pt x="43966" y="34159"/>
                      </a:cubicBezTo>
                      <a:cubicBezTo>
                        <a:pt x="44895" y="31961"/>
                        <a:pt x="45740" y="29680"/>
                        <a:pt x="46669" y="27482"/>
                      </a:cubicBezTo>
                      <a:cubicBezTo>
                        <a:pt x="47599" y="25286"/>
                        <a:pt x="47430" y="25708"/>
                        <a:pt x="47768" y="24779"/>
                      </a:cubicBezTo>
                      <a:cubicBezTo>
                        <a:pt x="48106" y="23849"/>
                        <a:pt x="49036" y="21905"/>
                        <a:pt x="49627" y="20384"/>
                      </a:cubicBezTo>
                      <a:cubicBezTo>
                        <a:pt x="50219" y="18863"/>
                        <a:pt x="51655" y="15652"/>
                        <a:pt x="52754" y="13286"/>
                      </a:cubicBezTo>
                      <a:lnTo>
                        <a:pt x="54782" y="8638"/>
                      </a:lnTo>
                      <a:lnTo>
                        <a:pt x="55373" y="7455"/>
                      </a:lnTo>
                      <a:cubicBezTo>
                        <a:pt x="55373" y="6948"/>
                        <a:pt x="55796" y="6526"/>
                        <a:pt x="55965" y="6103"/>
                      </a:cubicBezTo>
                      <a:cubicBezTo>
                        <a:pt x="56979" y="3906"/>
                        <a:pt x="57993" y="1794"/>
                        <a:pt x="58922" y="-319"/>
                      </a:cubicBezTo>
                      <a:lnTo>
                        <a:pt x="2733878" y="1004511"/>
                      </a:lnTo>
                      <a:cubicBezTo>
                        <a:pt x="2733878" y="1004511"/>
                        <a:pt x="2600025" y="1280837"/>
                        <a:pt x="2712837" y="1378608"/>
                      </a:cubicBezTo>
                      <a:close/>
                    </a:path>
                  </a:pathLst>
                </a:custGeom>
                <a:solidFill>
                  <a:srgbClr val="CBE8FD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" name="">
                  <a:extLst>
                    <a:ext uri="{FF2B5EF4-FFF2-40B4-BE49-F238E27FC236}">
                      <a16:creationId xmlns:a16="http://schemas.microsoft.com/office/drawing/2014/main" id="{CE29CEB8-478F-417C-A392-17D5AC57C42C}"/>
                    </a:ext>
                  </a:extLst>
                </p:cNvPr>
                <p:cNvSpPr/>
                <p:nvPr/>
              </p:nvSpPr>
              <p:spPr>
                <a:xfrm flipH="1">
                  <a:off x="11083593" y="3623780"/>
                  <a:ext cx="218423" cy="504147"/>
                </a:xfrm>
                <a:custGeom>
                  <a:avLst/>
                  <a:gdLst>
                    <a:gd name="connsiteX0" fmla="*/ 5044 w 218423"/>
                    <a:gd name="connsiteY0" fmla="*/ 479069 h 504147"/>
                    <a:gd name="connsiteX1" fmla="*/ 153432 w 218423"/>
                    <a:gd name="connsiteY1" fmla="*/ -319 h 504147"/>
                    <a:gd name="connsiteX2" fmla="*/ 217739 w 218423"/>
                    <a:gd name="connsiteY2" fmla="*/ 22751 h 504147"/>
                    <a:gd name="connsiteX3" fmla="*/ 68168 w 218423"/>
                    <a:gd name="connsiteY3" fmla="*/ 503829 h 5041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18423" h="504147">
                      <a:moveTo>
                        <a:pt x="5044" y="479069"/>
                      </a:moveTo>
                      <a:cubicBezTo>
                        <a:pt x="-19039" y="278542"/>
                        <a:pt x="33268" y="109620"/>
                        <a:pt x="153432" y="-319"/>
                      </a:cubicBezTo>
                      <a:lnTo>
                        <a:pt x="217739" y="22751"/>
                      </a:lnTo>
                      <a:cubicBezTo>
                        <a:pt x="132222" y="89340"/>
                        <a:pt x="23381" y="230376"/>
                        <a:pt x="68168" y="503829"/>
                      </a:cubicBezTo>
                      <a:close/>
                    </a:path>
                  </a:pathLst>
                </a:custGeom>
                <a:solidFill>
                  <a:srgbClr val="F5910B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42089950"/>
      </p:ext>
    </p:extLst>
  </p:cSld>
  <p:clrMapOvr>
    <a:masterClrMapping/>
  </p:clrMapOvr>
</p:sld>
</file>

<file path=ppt/slides/slide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">
            <a:extLst>
              <a:ext uri="{FF2B5EF4-FFF2-40B4-BE49-F238E27FC236}">
                <a16:creationId xmlns:a16="http://schemas.microsoft.com/office/drawing/2014/main" id="{5EBEDA7B-C1DD-4DA4-98BE-83B756FBB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/>
              <a:t>Use "Title Only" Layout</a:t>
            </a:r>
            <a:endParaRPr lang="zh-CN" altLang="en-US" dirty="0"/>
          </a:p>
        </p:txBody>
      </p:sp>
      <p:sp>
        <p:nvSpPr>
          <p:cNvPr id="4" name="">
            <a:extLst>
              <a:ext uri="{FF2B5EF4-FFF2-40B4-BE49-F238E27FC236}">
                <a16:creationId xmlns:a16="http://schemas.microsoft.com/office/drawing/2014/main" id="{E827CB0F-4E2C-437D-B268-60EF88116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4</a:t>
            </a:fld>
            <a:endParaRPr lang="zh-CN" altLang="en-US"/>
          </a:p>
        </p:txBody>
      </p:sp>
      <p:grpSp>
        <p:nvGrpSpPr>
          <p:cNvPr id="6" name="">
            <a:extLst>
              <a:ext uri="{FF2B5EF4-FFF2-40B4-BE49-F238E27FC236}">
                <a16:creationId xmlns:a16="http://schemas.microsoft.com/office/drawing/2014/main" id="{E42BF2F0-149C-410F-8A8E-6F4416AB7825}"/>
              </a:ext>
            </a:extLst>
          </p:cNvPr>
          <p:cNvGrpSpPr/>
          <p:nvPr/>
        </p:nvGrpSpPr>
        <p:grpSpPr>
          <a:xfrm>
            <a:off x="615050" y="1490499"/>
            <a:ext cx="10961900" cy="4486601"/>
            <a:chOff x="557000" y="1390323"/>
            <a:chExt cx="10961900" cy="4486601"/>
          </a:xfrm>
        </p:grpSpPr>
        <p:sp>
          <p:nvSpPr>
            <p:cNvPr id="7" name="">
              <a:extLst>
                <a:ext uri="{FF2B5EF4-FFF2-40B4-BE49-F238E27FC236}">
                  <a16:creationId xmlns:a16="http://schemas.microsoft.com/office/drawing/2014/main" id="{3D23BE9B-9581-49D5-8819-E808F92028CC}"/>
                </a:ext>
              </a:extLst>
            </p:cNvPr>
            <p:cNvSpPr/>
            <p:nvPr/>
          </p:nvSpPr>
          <p:spPr>
            <a:xfrm flipH="1" flipV="1">
              <a:off x="694888" y="2683916"/>
              <a:ext cx="1455662" cy="319300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">
              <a:extLst>
                <a:ext uri="{FF2B5EF4-FFF2-40B4-BE49-F238E27FC236}">
                  <a16:creationId xmlns:a16="http://schemas.microsoft.com/office/drawing/2014/main" id="{20BF1F37-87C6-43A7-A705-07E8E7D19129}"/>
                </a:ext>
              </a:extLst>
            </p:cNvPr>
            <p:cNvSpPr/>
            <p:nvPr/>
          </p:nvSpPr>
          <p:spPr>
            <a:xfrm flipH="1">
              <a:off x="694888" y="1390323"/>
              <a:ext cx="1455662" cy="1180838"/>
            </a:xfrm>
            <a:custGeom>
              <a:avLst/>
              <a:gdLst>
                <a:gd name="connsiteX0" fmla="*/ 727831 w 1455662"/>
                <a:gd name="connsiteY0" fmla="*/ 0 h 1180838"/>
                <a:gd name="connsiteX1" fmla="*/ 0 w 1455662"/>
                <a:gd name="connsiteY1" fmla="*/ 727831 h 1180838"/>
                <a:gd name="connsiteX2" fmla="*/ 0 w 1455662"/>
                <a:gd name="connsiteY2" fmla="*/ 1180838 h 1180838"/>
                <a:gd name="connsiteX3" fmla="*/ 1455662 w 1455662"/>
                <a:gd name="connsiteY3" fmla="*/ 1180838 h 1180838"/>
                <a:gd name="connsiteX4" fmla="*/ 1455662 w 1455662"/>
                <a:gd name="connsiteY4" fmla="*/ 727831 h 1180838"/>
                <a:gd name="connsiteX5" fmla="*/ 727831 w 1455662"/>
                <a:gd name="connsiteY5" fmla="*/ 0 h 1180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55662" h="1180838">
                  <a:moveTo>
                    <a:pt x="727831" y="0"/>
                  </a:moveTo>
                  <a:cubicBezTo>
                    <a:pt x="325861" y="0"/>
                    <a:pt x="0" y="325861"/>
                    <a:pt x="0" y="727831"/>
                  </a:cubicBezTo>
                  <a:lnTo>
                    <a:pt x="0" y="1180838"/>
                  </a:lnTo>
                  <a:lnTo>
                    <a:pt x="1455662" y="1180838"/>
                  </a:lnTo>
                  <a:lnTo>
                    <a:pt x="1455662" y="727831"/>
                  </a:lnTo>
                  <a:cubicBezTo>
                    <a:pt x="1455662" y="325861"/>
                    <a:pt x="1129801" y="0"/>
                    <a:pt x="727831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9" name="">
              <a:extLst>
                <a:ext uri="{FF2B5EF4-FFF2-40B4-BE49-F238E27FC236}">
                  <a16:creationId xmlns:a16="http://schemas.microsoft.com/office/drawing/2014/main" id="{EE08528C-A063-4753-B545-EFB1AB3C7125}"/>
                </a:ext>
              </a:extLst>
            </p:cNvPr>
            <p:cNvSpPr txBox="1"/>
            <p:nvPr/>
          </p:nvSpPr>
          <p:spPr>
            <a:xfrm>
              <a:off x="694888" y="2779167"/>
              <a:ext cx="1437111" cy="26377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400" dirty="0"/>
                <a:t>text here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zh-CN" sz="1400" dirty="0"/>
                <a:t>… …</a:t>
              </a:r>
            </a:p>
            <a:p>
              <a:pPr algn="ctr">
                <a:lnSpc>
                  <a:spcPct val="150000"/>
                </a:lnSpc>
              </a:pPr>
              <a:endParaRPr lang="en-US" altLang="zh-CN" sz="1400" dirty="0"/>
            </a:p>
            <a:p>
              <a:pPr algn="ctr">
                <a:lnSpc>
                  <a:spcPct val="150000"/>
                </a:lnSpc>
              </a:pPr>
              <a:r>
                <a:rPr lang="en-US" altLang="zh-CN" sz="1400" dirty="0"/>
                <a:t>text here</a:t>
              </a:r>
            </a:p>
            <a:p>
              <a:pPr algn="ctr">
                <a:lnSpc>
                  <a:spcPct val="150000"/>
                </a:lnSpc>
              </a:pPr>
              <a:r>
                <a:rPr lang="en-GB" sz="1400" dirty="0"/>
                <a:t>… …</a:t>
              </a:r>
            </a:p>
            <a:p>
              <a:pPr algn="ctr">
                <a:lnSpc>
                  <a:spcPct val="150000"/>
                </a:lnSpc>
              </a:pPr>
              <a:endParaRPr lang="en-GB" sz="1400" dirty="0"/>
            </a:p>
            <a:p>
              <a:pPr algn="ctr">
                <a:lnSpc>
                  <a:spcPct val="150000"/>
                </a:lnSpc>
              </a:pPr>
              <a:r>
                <a:rPr lang="en-US" altLang="zh-CN" sz="1400" dirty="0"/>
                <a:t>text here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zh-CN" sz="1400" dirty="0"/>
                <a:t>… …</a:t>
              </a:r>
            </a:p>
          </p:txBody>
        </p:sp>
        <p:sp>
          <p:nvSpPr>
            <p:cNvPr id="10" name="">
              <a:extLst>
                <a:ext uri="{FF2B5EF4-FFF2-40B4-BE49-F238E27FC236}">
                  <a16:creationId xmlns:a16="http://schemas.microsoft.com/office/drawing/2014/main" id="{A302E71D-52DA-423C-85C7-85A7FC776044}"/>
                </a:ext>
              </a:extLst>
            </p:cNvPr>
            <p:cNvSpPr txBox="1"/>
            <p:nvPr/>
          </p:nvSpPr>
          <p:spPr>
            <a:xfrm>
              <a:off x="694888" y="2057233"/>
              <a:ext cx="1437111" cy="416011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accent1"/>
                  </a:solidFill>
                </a:rPr>
                <a:t>text here</a:t>
              </a:r>
            </a:p>
          </p:txBody>
        </p:sp>
        <p:sp>
          <p:nvSpPr>
            <p:cNvPr id="11" name="">
              <a:extLst>
                <a:ext uri="{FF2B5EF4-FFF2-40B4-BE49-F238E27FC236}">
                  <a16:creationId xmlns:a16="http://schemas.microsoft.com/office/drawing/2014/main" id="{8B6659A5-01B9-4381-ABD0-25940B331AD9}"/>
                </a:ext>
              </a:extLst>
            </p:cNvPr>
            <p:cNvSpPr/>
            <p:nvPr/>
          </p:nvSpPr>
          <p:spPr>
            <a:xfrm flipH="1" flipV="1">
              <a:off x="2568558" y="2683916"/>
              <a:ext cx="1455662" cy="319300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3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">
              <a:extLst>
                <a:ext uri="{FF2B5EF4-FFF2-40B4-BE49-F238E27FC236}">
                  <a16:creationId xmlns:a16="http://schemas.microsoft.com/office/drawing/2014/main" id="{D7874012-E22F-450A-881A-1C71B230C05C}"/>
                </a:ext>
              </a:extLst>
            </p:cNvPr>
            <p:cNvSpPr/>
            <p:nvPr/>
          </p:nvSpPr>
          <p:spPr>
            <a:xfrm flipH="1">
              <a:off x="2568558" y="1390323"/>
              <a:ext cx="1455662" cy="1180838"/>
            </a:xfrm>
            <a:custGeom>
              <a:avLst/>
              <a:gdLst>
                <a:gd name="connsiteX0" fmla="*/ 727831 w 1455662"/>
                <a:gd name="connsiteY0" fmla="*/ 0 h 1180838"/>
                <a:gd name="connsiteX1" fmla="*/ 0 w 1455662"/>
                <a:gd name="connsiteY1" fmla="*/ 727831 h 1180838"/>
                <a:gd name="connsiteX2" fmla="*/ 0 w 1455662"/>
                <a:gd name="connsiteY2" fmla="*/ 1180838 h 1180838"/>
                <a:gd name="connsiteX3" fmla="*/ 1455662 w 1455662"/>
                <a:gd name="connsiteY3" fmla="*/ 1180838 h 1180838"/>
                <a:gd name="connsiteX4" fmla="*/ 1455662 w 1455662"/>
                <a:gd name="connsiteY4" fmla="*/ 727831 h 1180838"/>
                <a:gd name="connsiteX5" fmla="*/ 727831 w 1455662"/>
                <a:gd name="connsiteY5" fmla="*/ 0 h 1180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55662" h="1180838">
                  <a:moveTo>
                    <a:pt x="727831" y="0"/>
                  </a:moveTo>
                  <a:cubicBezTo>
                    <a:pt x="325861" y="0"/>
                    <a:pt x="0" y="325861"/>
                    <a:pt x="0" y="727831"/>
                  </a:cubicBezTo>
                  <a:lnTo>
                    <a:pt x="0" y="1180838"/>
                  </a:lnTo>
                  <a:lnTo>
                    <a:pt x="1455662" y="1180838"/>
                  </a:lnTo>
                  <a:lnTo>
                    <a:pt x="1455662" y="727831"/>
                  </a:lnTo>
                  <a:cubicBezTo>
                    <a:pt x="1455662" y="325861"/>
                    <a:pt x="1129801" y="0"/>
                    <a:pt x="727831" y="0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3" name="">
              <a:extLst>
                <a:ext uri="{FF2B5EF4-FFF2-40B4-BE49-F238E27FC236}">
                  <a16:creationId xmlns:a16="http://schemas.microsoft.com/office/drawing/2014/main" id="{F0A6F426-CA05-4C2C-BD5A-9946CF25B3B5}"/>
                </a:ext>
              </a:extLst>
            </p:cNvPr>
            <p:cNvSpPr txBox="1"/>
            <p:nvPr/>
          </p:nvSpPr>
          <p:spPr>
            <a:xfrm>
              <a:off x="2568558" y="2779167"/>
              <a:ext cx="1437111" cy="26377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400" dirty="0"/>
                <a:t>text here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zh-CN" sz="1400" dirty="0"/>
                <a:t>… …</a:t>
              </a:r>
            </a:p>
            <a:p>
              <a:pPr algn="ctr">
                <a:lnSpc>
                  <a:spcPct val="150000"/>
                </a:lnSpc>
              </a:pPr>
              <a:endParaRPr lang="en-US" altLang="zh-CN" sz="1400" dirty="0"/>
            </a:p>
            <a:p>
              <a:pPr algn="ctr">
                <a:lnSpc>
                  <a:spcPct val="150000"/>
                </a:lnSpc>
              </a:pPr>
              <a:r>
                <a:rPr lang="en-US" altLang="zh-CN" sz="1400" dirty="0"/>
                <a:t>text here</a:t>
              </a:r>
            </a:p>
            <a:p>
              <a:pPr algn="ctr">
                <a:lnSpc>
                  <a:spcPct val="150000"/>
                </a:lnSpc>
              </a:pPr>
              <a:r>
                <a:rPr lang="en-GB" sz="1400" dirty="0"/>
                <a:t>… …</a:t>
              </a:r>
            </a:p>
            <a:p>
              <a:pPr algn="ctr">
                <a:lnSpc>
                  <a:spcPct val="150000"/>
                </a:lnSpc>
              </a:pPr>
              <a:endParaRPr lang="en-GB" sz="1400" dirty="0"/>
            </a:p>
            <a:p>
              <a:pPr algn="ctr">
                <a:lnSpc>
                  <a:spcPct val="150000"/>
                </a:lnSpc>
              </a:pPr>
              <a:r>
                <a:rPr lang="en-US" altLang="zh-CN" sz="1400" dirty="0"/>
                <a:t>text here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zh-CN" sz="1400" dirty="0"/>
                <a:t>… …</a:t>
              </a:r>
            </a:p>
          </p:txBody>
        </p:sp>
        <p:sp>
          <p:nvSpPr>
            <p:cNvPr id="14" name="">
              <a:extLst>
                <a:ext uri="{FF2B5EF4-FFF2-40B4-BE49-F238E27FC236}">
                  <a16:creationId xmlns:a16="http://schemas.microsoft.com/office/drawing/2014/main" id="{D30492B8-ACF4-491E-8DE6-F61C2211CB9A}"/>
                </a:ext>
              </a:extLst>
            </p:cNvPr>
            <p:cNvSpPr txBox="1"/>
            <p:nvPr/>
          </p:nvSpPr>
          <p:spPr>
            <a:xfrm>
              <a:off x="2568558" y="2057233"/>
              <a:ext cx="1437111" cy="416011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accent3"/>
                  </a:solidFill>
                </a:rPr>
                <a:t>text here</a:t>
              </a:r>
            </a:p>
          </p:txBody>
        </p:sp>
        <p:sp>
          <p:nvSpPr>
            <p:cNvPr id="15" name="">
              <a:extLst>
                <a:ext uri="{FF2B5EF4-FFF2-40B4-BE49-F238E27FC236}">
                  <a16:creationId xmlns:a16="http://schemas.microsoft.com/office/drawing/2014/main" id="{39B1EF5E-639D-4392-B899-78B1A9DA8E94}"/>
                </a:ext>
              </a:extLst>
            </p:cNvPr>
            <p:cNvSpPr/>
            <p:nvPr/>
          </p:nvSpPr>
          <p:spPr>
            <a:xfrm flipH="1" flipV="1">
              <a:off x="10063238" y="2683916"/>
              <a:ext cx="1455662" cy="319300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2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">
              <a:extLst>
                <a:ext uri="{FF2B5EF4-FFF2-40B4-BE49-F238E27FC236}">
                  <a16:creationId xmlns:a16="http://schemas.microsoft.com/office/drawing/2014/main" id="{9E1F9F1A-FFA7-4F38-9ABB-CB2B4B6B7914}"/>
                </a:ext>
              </a:extLst>
            </p:cNvPr>
            <p:cNvSpPr/>
            <p:nvPr/>
          </p:nvSpPr>
          <p:spPr>
            <a:xfrm flipH="1">
              <a:off x="10063238" y="1390323"/>
              <a:ext cx="1455662" cy="1180838"/>
            </a:xfrm>
            <a:custGeom>
              <a:avLst/>
              <a:gdLst>
                <a:gd name="connsiteX0" fmla="*/ 727831 w 1455662"/>
                <a:gd name="connsiteY0" fmla="*/ 0 h 1180838"/>
                <a:gd name="connsiteX1" fmla="*/ 0 w 1455662"/>
                <a:gd name="connsiteY1" fmla="*/ 727831 h 1180838"/>
                <a:gd name="connsiteX2" fmla="*/ 0 w 1455662"/>
                <a:gd name="connsiteY2" fmla="*/ 1180838 h 1180838"/>
                <a:gd name="connsiteX3" fmla="*/ 1455662 w 1455662"/>
                <a:gd name="connsiteY3" fmla="*/ 1180838 h 1180838"/>
                <a:gd name="connsiteX4" fmla="*/ 1455662 w 1455662"/>
                <a:gd name="connsiteY4" fmla="*/ 727831 h 1180838"/>
                <a:gd name="connsiteX5" fmla="*/ 727831 w 1455662"/>
                <a:gd name="connsiteY5" fmla="*/ 0 h 1180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55662" h="1180838">
                  <a:moveTo>
                    <a:pt x="727831" y="0"/>
                  </a:moveTo>
                  <a:cubicBezTo>
                    <a:pt x="325861" y="0"/>
                    <a:pt x="0" y="325861"/>
                    <a:pt x="0" y="727831"/>
                  </a:cubicBezTo>
                  <a:lnTo>
                    <a:pt x="0" y="1180838"/>
                  </a:lnTo>
                  <a:lnTo>
                    <a:pt x="1455662" y="1180838"/>
                  </a:lnTo>
                  <a:lnTo>
                    <a:pt x="1455662" y="727831"/>
                  </a:lnTo>
                  <a:cubicBezTo>
                    <a:pt x="1455662" y="325861"/>
                    <a:pt x="1129801" y="0"/>
                    <a:pt x="727831" y="0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17" name="">
              <a:extLst>
                <a:ext uri="{FF2B5EF4-FFF2-40B4-BE49-F238E27FC236}">
                  <a16:creationId xmlns:a16="http://schemas.microsoft.com/office/drawing/2014/main" id="{AB73CA11-AC3A-4E82-9B8E-D459DD7A8280}"/>
                </a:ext>
              </a:extLst>
            </p:cNvPr>
            <p:cNvSpPr txBox="1"/>
            <p:nvPr/>
          </p:nvSpPr>
          <p:spPr>
            <a:xfrm>
              <a:off x="10063238" y="2779167"/>
              <a:ext cx="1437111" cy="26377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400" dirty="0"/>
                <a:t>text here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zh-CN" sz="1400" dirty="0"/>
                <a:t>… …</a:t>
              </a:r>
            </a:p>
            <a:p>
              <a:pPr algn="ctr">
                <a:lnSpc>
                  <a:spcPct val="150000"/>
                </a:lnSpc>
              </a:pPr>
              <a:endParaRPr lang="en-US" altLang="zh-CN" sz="1400" dirty="0"/>
            </a:p>
            <a:p>
              <a:pPr algn="ctr">
                <a:lnSpc>
                  <a:spcPct val="150000"/>
                </a:lnSpc>
              </a:pPr>
              <a:r>
                <a:rPr lang="en-US" altLang="zh-CN" sz="1400" dirty="0"/>
                <a:t>text here</a:t>
              </a:r>
            </a:p>
            <a:p>
              <a:pPr algn="ctr">
                <a:lnSpc>
                  <a:spcPct val="150000"/>
                </a:lnSpc>
              </a:pPr>
              <a:r>
                <a:rPr lang="en-GB" sz="1400" dirty="0"/>
                <a:t>… …</a:t>
              </a:r>
            </a:p>
            <a:p>
              <a:pPr algn="ctr">
                <a:lnSpc>
                  <a:spcPct val="150000"/>
                </a:lnSpc>
              </a:pPr>
              <a:endParaRPr lang="en-GB" sz="1400" dirty="0"/>
            </a:p>
            <a:p>
              <a:pPr algn="ctr">
                <a:lnSpc>
                  <a:spcPct val="150000"/>
                </a:lnSpc>
              </a:pPr>
              <a:r>
                <a:rPr lang="en-US" altLang="zh-CN" sz="1400" dirty="0"/>
                <a:t>text here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zh-CN" sz="1400" dirty="0"/>
                <a:t>… …</a:t>
              </a:r>
            </a:p>
          </p:txBody>
        </p:sp>
        <p:sp>
          <p:nvSpPr>
            <p:cNvPr id="18" name="">
              <a:extLst>
                <a:ext uri="{FF2B5EF4-FFF2-40B4-BE49-F238E27FC236}">
                  <a16:creationId xmlns:a16="http://schemas.microsoft.com/office/drawing/2014/main" id="{0200B170-6436-438A-99FB-7E4A112A6AF2}"/>
                </a:ext>
              </a:extLst>
            </p:cNvPr>
            <p:cNvSpPr txBox="1"/>
            <p:nvPr/>
          </p:nvSpPr>
          <p:spPr>
            <a:xfrm>
              <a:off x="10063238" y="2057233"/>
              <a:ext cx="1437111" cy="416011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accent2"/>
                  </a:solidFill>
                </a:rPr>
                <a:t>text here</a:t>
              </a:r>
            </a:p>
          </p:txBody>
        </p:sp>
        <p:sp>
          <p:nvSpPr>
            <p:cNvPr id="19" name="">
              <a:extLst>
                <a:ext uri="{FF2B5EF4-FFF2-40B4-BE49-F238E27FC236}">
                  <a16:creationId xmlns:a16="http://schemas.microsoft.com/office/drawing/2014/main" id="{7B5DE4CF-B75D-42E2-BA59-71B4AEED1217}"/>
                </a:ext>
              </a:extLst>
            </p:cNvPr>
            <p:cNvSpPr/>
            <p:nvPr/>
          </p:nvSpPr>
          <p:spPr>
            <a:xfrm flipH="1" flipV="1">
              <a:off x="8189568" y="2683916"/>
              <a:ext cx="1455662" cy="319300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">
              <a:extLst>
                <a:ext uri="{FF2B5EF4-FFF2-40B4-BE49-F238E27FC236}">
                  <a16:creationId xmlns:a16="http://schemas.microsoft.com/office/drawing/2014/main" id="{17429ED3-AAB3-46D5-BCE0-D13B1F9BCCAA}"/>
                </a:ext>
              </a:extLst>
            </p:cNvPr>
            <p:cNvSpPr/>
            <p:nvPr/>
          </p:nvSpPr>
          <p:spPr>
            <a:xfrm flipH="1">
              <a:off x="8189568" y="1390323"/>
              <a:ext cx="1455662" cy="1180838"/>
            </a:xfrm>
            <a:custGeom>
              <a:avLst/>
              <a:gdLst>
                <a:gd name="connsiteX0" fmla="*/ 727831 w 1455662"/>
                <a:gd name="connsiteY0" fmla="*/ 0 h 1180838"/>
                <a:gd name="connsiteX1" fmla="*/ 0 w 1455662"/>
                <a:gd name="connsiteY1" fmla="*/ 727831 h 1180838"/>
                <a:gd name="connsiteX2" fmla="*/ 0 w 1455662"/>
                <a:gd name="connsiteY2" fmla="*/ 1180838 h 1180838"/>
                <a:gd name="connsiteX3" fmla="*/ 1455662 w 1455662"/>
                <a:gd name="connsiteY3" fmla="*/ 1180838 h 1180838"/>
                <a:gd name="connsiteX4" fmla="*/ 1455662 w 1455662"/>
                <a:gd name="connsiteY4" fmla="*/ 727831 h 1180838"/>
                <a:gd name="connsiteX5" fmla="*/ 727831 w 1455662"/>
                <a:gd name="connsiteY5" fmla="*/ 0 h 1180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55662" h="1180838">
                  <a:moveTo>
                    <a:pt x="727831" y="0"/>
                  </a:moveTo>
                  <a:cubicBezTo>
                    <a:pt x="325861" y="0"/>
                    <a:pt x="0" y="325861"/>
                    <a:pt x="0" y="727831"/>
                  </a:cubicBezTo>
                  <a:lnTo>
                    <a:pt x="0" y="1180838"/>
                  </a:lnTo>
                  <a:lnTo>
                    <a:pt x="1455662" y="1180838"/>
                  </a:lnTo>
                  <a:lnTo>
                    <a:pt x="1455662" y="727831"/>
                  </a:lnTo>
                  <a:cubicBezTo>
                    <a:pt x="1455662" y="325861"/>
                    <a:pt x="1129801" y="0"/>
                    <a:pt x="727831" y="0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1" name="">
              <a:extLst>
                <a:ext uri="{FF2B5EF4-FFF2-40B4-BE49-F238E27FC236}">
                  <a16:creationId xmlns:a16="http://schemas.microsoft.com/office/drawing/2014/main" id="{9693DE9F-04DF-4D0C-93BD-2AD4860FDEC2}"/>
                </a:ext>
              </a:extLst>
            </p:cNvPr>
            <p:cNvSpPr txBox="1"/>
            <p:nvPr/>
          </p:nvSpPr>
          <p:spPr>
            <a:xfrm>
              <a:off x="8189568" y="2779167"/>
              <a:ext cx="1437111" cy="26377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400" dirty="0"/>
                <a:t>text here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zh-CN" sz="1400" dirty="0"/>
                <a:t>… …</a:t>
              </a:r>
            </a:p>
            <a:p>
              <a:pPr algn="ctr">
                <a:lnSpc>
                  <a:spcPct val="150000"/>
                </a:lnSpc>
              </a:pPr>
              <a:endParaRPr lang="en-US" altLang="zh-CN" sz="1400" dirty="0"/>
            </a:p>
            <a:p>
              <a:pPr algn="ctr">
                <a:lnSpc>
                  <a:spcPct val="150000"/>
                </a:lnSpc>
              </a:pPr>
              <a:r>
                <a:rPr lang="en-US" altLang="zh-CN" sz="1400" dirty="0"/>
                <a:t>text here</a:t>
              </a:r>
            </a:p>
            <a:p>
              <a:pPr algn="ctr">
                <a:lnSpc>
                  <a:spcPct val="150000"/>
                </a:lnSpc>
              </a:pPr>
              <a:r>
                <a:rPr lang="en-GB" sz="1400" dirty="0"/>
                <a:t>… …</a:t>
              </a:r>
            </a:p>
            <a:p>
              <a:pPr algn="ctr">
                <a:lnSpc>
                  <a:spcPct val="150000"/>
                </a:lnSpc>
              </a:pPr>
              <a:endParaRPr lang="en-GB" sz="1400" dirty="0"/>
            </a:p>
            <a:p>
              <a:pPr algn="ctr">
                <a:lnSpc>
                  <a:spcPct val="150000"/>
                </a:lnSpc>
              </a:pPr>
              <a:r>
                <a:rPr lang="en-US" altLang="zh-CN" sz="1400" dirty="0"/>
                <a:t>text here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zh-CN" sz="1400" dirty="0"/>
                <a:t>… …</a:t>
              </a:r>
            </a:p>
          </p:txBody>
        </p:sp>
        <p:sp>
          <p:nvSpPr>
            <p:cNvPr id="22" name="">
              <a:extLst>
                <a:ext uri="{FF2B5EF4-FFF2-40B4-BE49-F238E27FC236}">
                  <a16:creationId xmlns:a16="http://schemas.microsoft.com/office/drawing/2014/main" id="{0A916979-D515-42B9-AFDD-A52789AE305F}"/>
                </a:ext>
              </a:extLst>
            </p:cNvPr>
            <p:cNvSpPr txBox="1"/>
            <p:nvPr/>
          </p:nvSpPr>
          <p:spPr>
            <a:xfrm>
              <a:off x="8189568" y="2057233"/>
              <a:ext cx="1437111" cy="416011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accent4"/>
                  </a:solidFill>
                </a:rPr>
                <a:t>text here</a:t>
              </a:r>
            </a:p>
          </p:txBody>
        </p:sp>
        <p:sp>
          <p:nvSpPr>
            <p:cNvPr id="23" name="">
              <a:extLst>
                <a:ext uri="{FF2B5EF4-FFF2-40B4-BE49-F238E27FC236}">
                  <a16:creationId xmlns:a16="http://schemas.microsoft.com/office/drawing/2014/main" id="{D4C85D72-F304-4253-995B-9F0F9C250A00}"/>
                </a:ext>
              </a:extLst>
            </p:cNvPr>
            <p:cNvSpPr/>
            <p:nvPr/>
          </p:nvSpPr>
          <p:spPr>
            <a:xfrm flipH="1" flipV="1">
              <a:off x="6315898" y="2683916"/>
              <a:ext cx="1455662" cy="319300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5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">
              <a:extLst>
                <a:ext uri="{FF2B5EF4-FFF2-40B4-BE49-F238E27FC236}">
                  <a16:creationId xmlns:a16="http://schemas.microsoft.com/office/drawing/2014/main" id="{26B58C70-8332-4DA0-B02D-2804D4306CC0}"/>
                </a:ext>
              </a:extLst>
            </p:cNvPr>
            <p:cNvSpPr/>
            <p:nvPr/>
          </p:nvSpPr>
          <p:spPr>
            <a:xfrm flipH="1">
              <a:off x="6315898" y="1390323"/>
              <a:ext cx="1455662" cy="1180838"/>
            </a:xfrm>
            <a:custGeom>
              <a:avLst/>
              <a:gdLst>
                <a:gd name="connsiteX0" fmla="*/ 727831 w 1455662"/>
                <a:gd name="connsiteY0" fmla="*/ 0 h 1180838"/>
                <a:gd name="connsiteX1" fmla="*/ 0 w 1455662"/>
                <a:gd name="connsiteY1" fmla="*/ 727831 h 1180838"/>
                <a:gd name="connsiteX2" fmla="*/ 0 w 1455662"/>
                <a:gd name="connsiteY2" fmla="*/ 1180838 h 1180838"/>
                <a:gd name="connsiteX3" fmla="*/ 1455662 w 1455662"/>
                <a:gd name="connsiteY3" fmla="*/ 1180838 h 1180838"/>
                <a:gd name="connsiteX4" fmla="*/ 1455662 w 1455662"/>
                <a:gd name="connsiteY4" fmla="*/ 727831 h 1180838"/>
                <a:gd name="connsiteX5" fmla="*/ 727831 w 1455662"/>
                <a:gd name="connsiteY5" fmla="*/ 0 h 1180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55662" h="1180838">
                  <a:moveTo>
                    <a:pt x="727831" y="0"/>
                  </a:moveTo>
                  <a:cubicBezTo>
                    <a:pt x="325861" y="0"/>
                    <a:pt x="0" y="325861"/>
                    <a:pt x="0" y="727831"/>
                  </a:cubicBezTo>
                  <a:lnTo>
                    <a:pt x="0" y="1180838"/>
                  </a:lnTo>
                  <a:lnTo>
                    <a:pt x="1455662" y="1180838"/>
                  </a:lnTo>
                  <a:lnTo>
                    <a:pt x="1455662" y="727831"/>
                  </a:lnTo>
                  <a:cubicBezTo>
                    <a:pt x="1455662" y="325861"/>
                    <a:pt x="1129801" y="0"/>
                    <a:pt x="727831" y="0"/>
                  </a:cubicBezTo>
                  <a:close/>
                </a:path>
              </a:pathLst>
            </a:custGeom>
            <a:solidFill>
              <a:schemeClr val="accent5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5" name="">
              <a:extLst>
                <a:ext uri="{FF2B5EF4-FFF2-40B4-BE49-F238E27FC236}">
                  <a16:creationId xmlns:a16="http://schemas.microsoft.com/office/drawing/2014/main" id="{2E959090-5BF3-4B2F-86F9-56512EC1555D}"/>
                </a:ext>
              </a:extLst>
            </p:cNvPr>
            <p:cNvSpPr txBox="1"/>
            <p:nvPr/>
          </p:nvSpPr>
          <p:spPr>
            <a:xfrm>
              <a:off x="6315898" y="2779167"/>
              <a:ext cx="1437111" cy="26377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400" dirty="0"/>
                <a:t>text here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zh-CN" sz="1400" dirty="0"/>
                <a:t>… …</a:t>
              </a:r>
            </a:p>
            <a:p>
              <a:pPr algn="ctr">
                <a:lnSpc>
                  <a:spcPct val="150000"/>
                </a:lnSpc>
              </a:pPr>
              <a:endParaRPr lang="en-US" altLang="zh-CN" sz="1400" dirty="0"/>
            </a:p>
            <a:p>
              <a:pPr algn="ctr">
                <a:lnSpc>
                  <a:spcPct val="150000"/>
                </a:lnSpc>
              </a:pPr>
              <a:r>
                <a:rPr lang="en-US" altLang="zh-CN" sz="1400" dirty="0"/>
                <a:t>text here</a:t>
              </a:r>
            </a:p>
            <a:p>
              <a:pPr algn="ctr">
                <a:lnSpc>
                  <a:spcPct val="150000"/>
                </a:lnSpc>
              </a:pPr>
              <a:r>
                <a:rPr lang="en-GB" sz="1400" dirty="0"/>
                <a:t>… …</a:t>
              </a:r>
            </a:p>
            <a:p>
              <a:pPr algn="ctr">
                <a:lnSpc>
                  <a:spcPct val="150000"/>
                </a:lnSpc>
              </a:pPr>
              <a:endParaRPr lang="en-GB" sz="1400" dirty="0"/>
            </a:p>
            <a:p>
              <a:pPr algn="ctr">
                <a:lnSpc>
                  <a:spcPct val="150000"/>
                </a:lnSpc>
              </a:pPr>
              <a:r>
                <a:rPr lang="en-US" altLang="zh-CN" sz="1400" dirty="0"/>
                <a:t>text here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zh-CN" sz="1400" dirty="0"/>
                <a:t>… …</a:t>
              </a:r>
            </a:p>
          </p:txBody>
        </p:sp>
        <p:sp>
          <p:nvSpPr>
            <p:cNvPr id="26" name="">
              <a:extLst>
                <a:ext uri="{FF2B5EF4-FFF2-40B4-BE49-F238E27FC236}">
                  <a16:creationId xmlns:a16="http://schemas.microsoft.com/office/drawing/2014/main" id="{01369B55-74FC-490D-8AFD-E9E8E4EF06C3}"/>
                </a:ext>
              </a:extLst>
            </p:cNvPr>
            <p:cNvSpPr txBox="1"/>
            <p:nvPr/>
          </p:nvSpPr>
          <p:spPr>
            <a:xfrm>
              <a:off x="6315898" y="2057233"/>
              <a:ext cx="1437111" cy="416011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accent5"/>
                  </a:solidFill>
                </a:rPr>
                <a:t>text here</a:t>
              </a:r>
            </a:p>
          </p:txBody>
        </p:sp>
        <p:sp>
          <p:nvSpPr>
            <p:cNvPr id="27" name="">
              <a:extLst>
                <a:ext uri="{FF2B5EF4-FFF2-40B4-BE49-F238E27FC236}">
                  <a16:creationId xmlns:a16="http://schemas.microsoft.com/office/drawing/2014/main" id="{F8056CE8-94CF-4396-AB4A-64B1DDE5959F}"/>
                </a:ext>
              </a:extLst>
            </p:cNvPr>
            <p:cNvSpPr/>
            <p:nvPr/>
          </p:nvSpPr>
          <p:spPr>
            <a:xfrm flipH="1" flipV="1">
              <a:off x="4442228" y="2683916"/>
              <a:ext cx="1455662" cy="319300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">
              <a:extLst>
                <a:ext uri="{FF2B5EF4-FFF2-40B4-BE49-F238E27FC236}">
                  <a16:creationId xmlns:a16="http://schemas.microsoft.com/office/drawing/2014/main" id="{148FFC70-E1ED-4739-A46D-2295044714FC}"/>
                </a:ext>
              </a:extLst>
            </p:cNvPr>
            <p:cNvSpPr/>
            <p:nvPr/>
          </p:nvSpPr>
          <p:spPr>
            <a:xfrm flipH="1">
              <a:off x="4442228" y="1390323"/>
              <a:ext cx="1455662" cy="1180838"/>
            </a:xfrm>
            <a:custGeom>
              <a:avLst/>
              <a:gdLst>
                <a:gd name="connsiteX0" fmla="*/ 727831 w 1455662"/>
                <a:gd name="connsiteY0" fmla="*/ 0 h 1180838"/>
                <a:gd name="connsiteX1" fmla="*/ 0 w 1455662"/>
                <a:gd name="connsiteY1" fmla="*/ 727831 h 1180838"/>
                <a:gd name="connsiteX2" fmla="*/ 0 w 1455662"/>
                <a:gd name="connsiteY2" fmla="*/ 1180838 h 1180838"/>
                <a:gd name="connsiteX3" fmla="*/ 1455662 w 1455662"/>
                <a:gd name="connsiteY3" fmla="*/ 1180838 h 1180838"/>
                <a:gd name="connsiteX4" fmla="*/ 1455662 w 1455662"/>
                <a:gd name="connsiteY4" fmla="*/ 727831 h 1180838"/>
                <a:gd name="connsiteX5" fmla="*/ 727831 w 1455662"/>
                <a:gd name="connsiteY5" fmla="*/ 0 h 11808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55662" h="1180838">
                  <a:moveTo>
                    <a:pt x="727831" y="0"/>
                  </a:moveTo>
                  <a:cubicBezTo>
                    <a:pt x="325861" y="0"/>
                    <a:pt x="0" y="325861"/>
                    <a:pt x="0" y="727831"/>
                  </a:cubicBezTo>
                  <a:lnTo>
                    <a:pt x="0" y="1180838"/>
                  </a:lnTo>
                  <a:lnTo>
                    <a:pt x="1455662" y="1180838"/>
                  </a:lnTo>
                  <a:lnTo>
                    <a:pt x="1455662" y="727831"/>
                  </a:lnTo>
                  <a:cubicBezTo>
                    <a:pt x="1455662" y="325861"/>
                    <a:pt x="1129801" y="0"/>
                    <a:pt x="727831" y="0"/>
                  </a:cubicBezTo>
                  <a:close/>
                </a:path>
              </a:pathLst>
            </a:custGeom>
            <a:solidFill>
              <a:schemeClr val="accent6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9" name="">
              <a:extLst>
                <a:ext uri="{FF2B5EF4-FFF2-40B4-BE49-F238E27FC236}">
                  <a16:creationId xmlns:a16="http://schemas.microsoft.com/office/drawing/2014/main" id="{AEE5ED71-3365-4F19-B1AA-7F8B3CA1195A}"/>
                </a:ext>
              </a:extLst>
            </p:cNvPr>
            <p:cNvSpPr txBox="1"/>
            <p:nvPr/>
          </p:nvSpPr>
          <p:spPr>
            <a:xfrm>
              <a:off x="4442228" y="2779167"/>
              <a:ext cx="1437111" cy="26377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400" dirty="0"/>
                <a:t>text here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zh-CN" sz="1400" dirty="0"/>
                <a:t>… …</a:t>
              </a:r>
            </a:p>
            <a:p>
              <a:pPr algn="ctr">
                <a:lnSpc>
                  <a:spcPct val="150000"/>
                </a:lnSpc>
              </a:pPr>
              <a:endParaRPr lang="en-US" altLang="zh-CN" sz="1400" dirty="0"/>
            </a:p>
            <a:p>
              <a:pPr algn="ctr">
                <a:lnSpc>
                  <a:spcPct val="150000"/>
                </a:lnSpc>
              </a:pPr>
              <a:r>
                <a:rPr lang="en-US" altLang="zh-CN" sz="1400" dirty="0"/>
                <a:t>text here</a:t>
              </a:r>
            </a:p>
            <a:p>
              <a:pPr algn="ctr">
                <a:lnSpc>
                  <a:spcPct val="150000"/>
                </a:lnSpc>
              </a:pPr>
              <a:r>
                <a:rPr lang="en-GB" sz="1400" dirty="0"/>
                <a:t>… …</a:t>
              </a:r>
            </a:p>
            <a:p>
              <a:pPr algn="ctr">
                <a:lnSpc>
                  <a:spcPct val="150000"/>
                </a:lnSpc>
              </a:pPr>
              <a:endParaRPr lang="en-GB" sz="1400" dirty="0"/>
            </a:p>
            <a:p>
              <a:pPr algn="ctr">
                <a:lnSpc>
                  <a:spcPct val="150000"/>
                </a:lnSpc>
              </a:pPr>
              <a:r>
                <a:rPr lang="en-US" altLang="zh-CN" sz="1400" dirty="0"/>
                <a:t>text here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zh-CN" sz="1400" dirty="0"/>
                <a:t>… …</a:t>
              </a:r>
            </a:p>
          </p:txBody>
        </p:sp>
        <p:sp>
          <p:nvSpPr>
            <p:cNvPr id="30" name="">
              <a:extLst>
                <a:ext uri="{FF2B5EF4-FFF2-40B4-BE49-F238E27FC236}">
                  <a16:creationId xmlns:a16="http://schemas.microsoft.com/office/drawing/2014/main" id="{7008E000-2BE0-4B4E-9D13-4F031CDFB466}"/>
                </a:ext>
              </a:extLst>
            </p:cNvPr>
            <p:cNvSpPr txBox="1"/>
            <p:nvPr/>
          </p:nvSpPr>
          <p:spPr>
            <a:xfrm>
              <a:off x="4442228" y="2057233"/>
              <a:ext cx="1437111" cy="416011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zh-CN" sz="1600" b="1" dirty="0">
                  <a:solidFill>
                    <a:schemeClr val="accent6"/>
                  </a:solidFill>
                </a:rPr>
                <a:t>text here</a:t>
              </a:r>
            </a:p>
          </p:txBody>
        </p:sp>
        <p:grpSp>
          <p:nvGrpSpPr>
            <p:cNvPr id="31" name="">
              <a:extLst>
                <a:ext uri="{FF2B5EF4-FFF2-40B4-BE49-F238E27FC236}">
                  <a16:creationId xmlns:a16="http://schemas.microsoft.com/office/drawing/2014/main" id="{526DF4C1-9838-4E7B-A85F-AE1F9923F0DF}"/>
                </a:ext>
              </a:extLst>
            </p:cNvPr>
            <p:cNvGrpSpPr/>
            <p:nvPr/>
          </p:nvGrpSpPr>
          <p:grpSpPr>
            <a:xfrm>
              <a:off x="557000" y="1664541"/>
              <a:ext cx="410200" cy="410198"/>
              <a:chOff x="3526795" y="1018864"/>
              <a:chExt cx="410200" cy="410198"/>
            </a:xfrm>
          </p:grpSpPr>
          <p:sp>
            <p:nvSpPr>
              <p:cNvPr id="47" name="">
                <a:extLst>
                  <a:ext uri="{FF2B5EF4-FFF2-40B4-BE49-F238E27FC236}">
                    <a16:creationId xmlns:a16="http://schemas.microsoft.com/office/drawing/2014/main" id="{BECFCB71-40F2-4109-A2B8-F4B1A2C4FF22}"/>
                  </a:ext>
                </a:extLst>
              </p:cNvPr>
              <p:cNvSpPr/>
              <p:nvPr/>
            </p:nvSpPr>
            <p:spPr>
              <a:xfrm>
                <a:off x="3526795" y="1018864"/>
                <a:ext cx="410200" cy="410198"/>
              </a:xfrm>
              <a:prstGeom prst="ellipse">
                <a:avLst/>
              </a:prstGeom>
              <a:solidFill>
                <a:schemeClr val="accent1"/>
              </a:solidFill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77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3765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8" name="">
                <a:extLst>
                  <a:ext uri="{FF2B5EF4-FFF2-40B4-BE49-F238E27FC236}">
                    <a16:creationId xmlns:a16="http://schemas.microsoft.com/office/drawing/2014/main" id="{E1069190-3C68-4965-B3A1-3FABB8CCFBBF}"/>
                  </a:ext>
                </a:extLst>
              </p:cNvPr>
              <p:cNvSpPr/>
              <p:nvPr/>
            </p:nvSpPr>
            <p:spPr>
              <a:xfrm>
                <a:off x="3642895" y="1157213"/>
                <a:ext cx="178001" cy="133500"/>
              </a:xfrm>
              <a:custGeom>
                <a:avLst/>
                <a:gdLst>
                  <a:gd name="connsiteX0" fmla="*/ 505433 w 533400"/>
                  <a:gd name="connsiteY0" fmla="*/ 621 h 400050"/>
                  <a:gd name="connsiteX1" fmla="*/ 534008 w 533400"/>
                  <a:gd name="connsiteY1" fmla="*/ 29196 h 400050"/>
                  <a:gd name="connsiteX2" fmla="*/ 534008 w 533400"/>
                  <a:gd name="connsiteY2" fmla="*/ 372096 h 400050"/>
                  <a:gd name="connsiteX3" fmla="*/ 505433 w 533400"/>
                  <a:gd name="connsiteY3" fmla="*/ 400671 h 400050"/>
                  <a:gd name="connsiteX4" fmla="*/ 29183 w 533400"/>
                  <a:gd name="connsiteY4" fmla="*/ 400671 h 400050"/>
                  <a:gd name="connsiteX5" fmla="*/ 608 w 533400"/>
                  <a:gd name="connsiteY5" fmla="*/ 372096 h 400050"/>
                  <a:gd name="connsiteX6" fmla="*/ 608 w 533400"/>
                  <a:gd name="connsiteY6" fmla="*/ 29196 h 400050"/>
                  <a:gd name="connsiteX7" fmla="*/ 29183 w 533400"/>
                  <a:gd name="connsiteY7" fmla="*/ 621 h 400050"/>
                  <a:gd name="connsiteX8" fmla="*/ 505433 w 533400"/>
                  <a:gd name="connsiteY8" fmla="*/ 621 h 400050"/>
                  <a:gd name="connsiteX9" fmla="*/ 391419 w 533400"/>
                  <a:gd name="connsiteY9" fmla="*/ 198646 h 400050"/>
                  <a:gd name="connsiteX10" fmla="*/ 351414 w 533400"/>
                  <a:gd name="connsiteY10" fmla="*/ 204170 h 400050"/>
                  <a:gd name="connsiteX11" fmla="*/ 351414 w 533400"/>
                  <a:gd name="connsiteY11" fmla="*/ 204170 h 400050"/>
                  <a:gd name="connsiteX12" fmla="*/ 267118 w 533400"/>
                  <a:gd name="connsiteY12" fmla="*/ 315613 h 400050"/>
                  <a:gd name="connsiteX13" fmla="*/ 264641 w 533400"/>
                  <a:gd name="connsiteY13" fmla="*/ 318470 h 400050"/>
                  <a:gd name="connsiteX14" fmla="*/ 224255 w 533400"/>
                  <a:gd name="connsiteY14" fmla="*/ 318756 h 400050"/>
                  <a:gd name="connsiteX15" fmla="*/ 224255 w 533400"/>
                  <a:gd name="connsiteY15" fmla="*/ 318756 h 400050"/>
                  <a:gd name="connsiteX16" fmla="*/ 162152 w 533400"/>
                  <a:gd name="connsiteY16" fmla="*/ 257415 h 400050"/>
                  <a:gd name="connsiteX17" fmla="*/ 160247 w 533400"/>
                  <a:gd name="connsiteY17" fmla="*/ 255701 h 400050"/>
                  <a:gd name="connsiteX18" fmla="*/ 120052 w 533400"/>
                  <a:gd name="connsiteY18" fmla="*/ 259606 h 400050"/>
                  <a:gd name="connsiteX19" fmla="*/ 120052 w 533400"/>
                  <a:gd name="connsiteY19" fmla="*/ 259606 h 400050"/>
                  <a:gd name="connsiteX20" fmla="*/ 32517 w 533400"/>
                  <a:gd name="connsiteY20" fmla="*/ 366095 h 400050"/>
                  <a:gd name="connsiteX21" fmla="*/ 30326 w 533400"/>
                  <a:gd name="connsiteY21" fmla="*/ 372096 h 400050"/>
                  <a:gd name="connsiteX22" fmla="*/ 39851 w 533400"/>
                  <a:gd name="connsiteY22" fmla="*/ 381621 h 400050"/>
                  <a:gd name="connsiteX23" fmla="*/ 39851 w 533400"/>
                  <a:gd name="connsiteY23" fmla="*/ 381621 h 400050"/>
                  <a:gd name="connsiteX24" fmla="*/ 497242 w 533400"/>
                  <a:gd name="connsiteY24" fmla="*/ 381621 h 400050"/>
                  <a:gd name="connsiteX25" fmla="*/ 502480 w 533400"/>
                  <a:gd name="connsiteY25" fmla="*/ 380002 h 400050"/>
                  <a:gd name="connsiteX26" fmla="*/ 505147 w 533400"/>
                  <a:gd name="connsiteY26" fmla="*/ 366762 h 400050"/>
                  <a:gd name="connsiteX27" fmla="*/ 505147 w 533400"/>
                  <a:gd name="connsiteY27" fmla="*/ 366762 h 400050"/>
                  <a:gd name="connsiteX28" fmla="*/ 397991 w 533400"/>
                  <a:gd name="connsiteY28" fmla="*/ 205504 h 400050"/>
                  <a:gd name="connsiteX29" fmla="*/ 391419 w 533400"/>
                  <a:gd name="connsiteY29" fmla="*/ 198646 h 400050"/>
                  <a:gd name="connsiteX30" fmla="*/ 95858 w 533400"/>
                  <a:gd name="connsiteY30" fmla="*/ 57771 h 400050"/>
                  <a:gd name="connsiteX31" fmla="*/ 57758 w 533400"/>
                  <a:gd name="connsiteY31" fmla="*/ 95871 h 400050"/>
                  <a:gd name="connsiteX32" fmla="*/ 95858 w 533400"/>
                  <a:gd name="connsiteY32" fmla="*/ 133971 h 400050"/>
                  <a:gd name="connsiteX33" fmla="*/ 133958 w 533400"/>
                  <a:gd name="connsiteY33" fmla="*/ 95871 h 400050"/>
                  <a:gd name="connsiteX34" fmla="*/ 95858 w 533400"/>
                  <a:gd name="connsiteY34" fmla="*/ 57771 h 400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3400" h="400050">
                    <a:moveTo>
                      <a:pt x="505433" y="621"/>
                    </a:moveTo>
                    <a:cubicBezTo>
                      <a:pt x="521245" y="621"/>
                      <a:pt x="534008" y="13385"/>
                      <a:pt x="534008" y="29196"/>
                    </a:cubicBezTo>
                    <a:lnTo>
                      <a:pt x="534008" y="372096"/>
                    </a:lnTo>
                    <a:cubicBezTo>
                      <a:pt x="534008" y="387907"/>
                      <a:pt x="521245" y="400671"/>
                      <a:pt x="505433" y="400671"/>
                    </a:cubicBezTo>
                    <a:lnTo>
                      <a:pt x="29183" y="400671"/>
                    </a:lnTo>
                    <a:cubicBezTo>
                      <a:pt x="13371" y="400671"/>
                      <a:pt x="608" y="387907"/>
                      <a:pt x="608" y="372096"/>
                    </a:cubicBezTo>
                    <a:lnTo>
                      <a:pt x="608" y="29196"/>
                    </a:lnTo>
                    <a:cubicBezTo>
                      <a:pt x="608" y="13385"/>
                      <a:pt x="13371" y="621"/>
                      <a:pt x="29183" y="621"/>
                    </a:cubicBezTo>
                    <a:lnTo>
                      <a:pt x="505433" y="621"/>
                    </a:lnTo>
                    <a:close/>
                    <a:moveTo>
                      <a:pt x="391419" y="198646"/>
                    </a:moveTo>
                    <a:cubicBezTo>
                      <a:pt x="378846" y="189121"/>
                      <a:pt x="360939" y="191597"/>
                      <a:pt x="351414" y="204170"/>
                    </a:cubicBezTo>
                    <a:lnTo>
                      <a:pt x="351414" y="204170"/>
                    </a:lnTo>
                    <a:lnTo>
                      <a:pt x="267118" y="315613"/>
                    </a:lnTo>
                    <a:cubicBezTo>
                      <a:pt x="266355" y="316660"/>
                      <a:pt x="265498" y="317518"/>
                      <a:pt x="264641" y="318470"/>
                    </a:cubicBezTo>
                    <a:cubicBezTo>
                      <a:pt x="253592" y="329710"/>
                      <a:pt x="235495" y="329805"/>
                      <a:pt x="224255" y="318756"/>
                    </a:cubicBezTo>
                    <a:lnTo>
                      <a:pt x="224255" y="318756"/>
                    </a:lnTo>
                    <a:lnTo>
                      <a:pt x="162152" y="257415"/>
                    </a:lnTo>
                    <a:cubicBezTo>
                      <a:pt x="161485" y="256844"/>
                      <a:pt x="160914" y="256177"/>
                      <a:pt x="160247" y="255701"/>
                    </a:cubicBezTo>
                    <a:cubicBezTo>
                      <a:pt x="148055" y="245699"/>
                      <a:pt x="130053" y="247414"/>
                      <a:pt x="120052" y="259606"/>
                    </a:cubicBezTo>
                    <a:lnTo>
                      <a:pt x="120052" y="259606"/>
                    </a:lnTo>
                    <a:lnTo>
                      <a:pt x="32517" y="366095"/>
                    </a:lnTo>
                    <a:cubicBezTo>
                      <a:pt x="31088" y="367810"/>
                      <a:pt x="30326" y="369905"/>
                      <a:pt x="30326" y="372096"/>
                    </a:cubicBezTo>
                    <a:cubicBezTo>
                      <a:pt x="30326" y="377335"/>
                      <a:pt x="34612" y="381621"/>
                      <a:pt x="39851" y="381621"/>
                    </a:cubicBezTo>
                    <a:lnTo>
                      <a:pt x="39851" y="381621"/>
                    </a:lnTo>
                    <a:lnTo>
                      <a:pt x="497242" y="381621"/>
                    </a:lnTo>
                    <a:cubicBezTo>
                      <a:pt x="499146" y="381621"/>
                      <a:pt x="500956" y="381050"/>
                      <a:pt x="502480" y="380002"/>
                    </a:cubicBezTo>
                    <a:cubicBezTo>
                      <a:pt x="506862" y="377049"/>
                      <a:pt x="508005" y="371144"/>
                      <a:pt x="505147" y="366762"/>
                    </a:cubicBezTo>
                    <a:lnTo>
                      <a:pt x="505147" y="366762"/>
                    </a:lnTo>
                    <a:lnTo>
                      <a:pt x="397991" y="205504"/>
                    </a:lnTo>
                    <a:cubicBezTo>
                      <a:pt x="396181" y="202932"/>
                      <a:pt x="393990" y="200551"/>
                      <a:pt x="391419" y="198646"/>
                    </a:cubicBezTo>
                    <a:close/>
                    <a:moveTo>
                      <a:pt x="95858" y="57771"/>
                    </a:moveTo>
                    <a:cubicBezTo>
                      <a:pt x="74808" y="57771"/>
                      <a:pt x="57758" y="74821"/>
                      <a:pt x="57758" y="95871"/>
                    </a:cubicBezTo>
                    <a:cubicBezTo>
                      <a:pt x="57758" y="116921"/>
                      <a:pt x="74808" y="133971"/>
                      <a:pt x="95858" y="133971"/>
                    </a:cubicBezTo>
                    <a:cubicBezTo>
                      <a:pt x="116908" y="133971"/>
                      <a:pt x="133958" y="116921"/>
                      <a:pt x="133958" y="95871"/>
                    </a:cubicBezTo>
                    <a:cubicBezTo>
                      <a:pt x="133958" y="74821"/>
                      <a:pt x="116908" y="57771"/>
                      <a:pt x="95858" y="5777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25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354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2" name="">
              <a:extLst>
                <a:ext uri="{FF2B5EF4-FFF2-40B4-BE49-F238E27FC236}">
                  <a16:creationId xmlns:a16="http://schemas.microsoft.com/office/drawing/2014/main" id="{EF139711-0022-4C5C-9C6C-3B11B5C4EF49}"/>
                </a:ext>
              </a:extLst>
            </p:cNvPr>
            <p:cNvGrpSpPr/>
            <p:nvPr/>
          </p:nvGrpSpPr>
          <p:grpSpPr>
            <a:xfrm>
              <a:off x="9925350" y="1664541"/>
              <a:ext cx="410200" cy="410198"/>
              <a:chOff x="4471992" y="1018864"/>
              <a:chExt cx="410200" cy="410198"/>
            </a:xfrm>
          </p:grpSpPr>
          <p:sp>
            <p:nvSpPr>
              <p:cNvPr id="45" name="">
                <a:extLst>
                  <a:ext uri="{FF2B5EF4-FFF2-40B4-BE49-F238E27FC236}">
                    <a16:creationId xmlns:a16="http://schemas.microsoft.com/office/drawing/2014/main" id="{59837F31-4F06-4549-BCA7-499D11721DF2}"/>
                  </a:ext>
                </a:extLst>
              </p:cNvPr>
              <p:cNvSpPr/>
              <p:nvPr/>
            </p:nvSpPr>
            <p:spPr>
              <a:xfrm>
                <a:off x="4471992" y="1018864"/>
                <a:ext cx="410200" cy="410198"/>
              </a:xfrm>
              <a:prstGeom prst="ellipse">
                <a:avLst/>
              </a:prstGeom>
              <a:solidFill>
                <a:schemeClr val="accent2"/>
              </a:solidFill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77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3765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6" name="">
                <a:extLst>
                  <a:ext uri="{FF2B5EF4-FFF2-40B4-BE49-F238E27FC236}">
                    <a16:creationId xmlns:a16="http://schemas.microsoft.com/office/drawing/2014/main" id="{CD1513AA-B960-43DA-A4AA-E0214C1507F8}"/>
                  </a:ext>
                </a:extLst>
              </p:cNvPr>
              <p:cNvSpPr/>
              <p:nvPr/>
            </p:nvSpPr>
            <p:spPr>
              <a:xfrm>
                <a:off x="4595899" y="1141312"/>
                <a:ext cx="162386" cy="178001"/>
              </a:xfrm>
              <a:custGeom>
                <a:avLst/>
                <a:gdLst>
                  <a:gd name="connsiteX0" fmla="*/ 248770 w 495300"/>
                  <a:gd name="connsiteY0" fmla="*/ 621 h 542925"/>
                  <a:gd name="connsiteX1" fmla="*/ 496420 w 495300"/>
                  <a:gd name="connsiteY1" fmla="*/ 248271 h 542925"/>
                  <a:gd name="connsiteX2" fmla="*/ 323827 w 495300"/>
                  <a:gd name="connsiteY2" fmla="*/ 484396 h 542925"/>
                  <a:gd name="connsiteX3" fmla="*/ 346973 w 495300"/>
                  <a:gd name="connsiteY3" fmla="*/ 524496 h 542925"/>
                  <a:gd name="connsiteX4" fmla="*/ 420220 w 495300"/>
                  <a:gd name="connsiteY4" fmla="*/ 524496 h 542925"/>
                  <a:gd name="connsiteX5" fmla="*/ 420220 w 495300"/>
                  <a:gd name="connsiteY5" fmla="*/ 543546 h 542925"/>
                  <a:gd name="connsiteX6" fmla="*/ 77320 w 495300"/>
                  <a:gd name="connsiteY6" fmla="*/ 543546 h 542925"/>
                  <a:gd name="connsiteX7" fmla="*/ 77320 w 495300"/>
                  <a:gd name="connsiteY7" fmla="*/ 524496 h 542925"/>
                  <a:gd name="connsiteX8" fmla="*/ 150567 w 495300"/>
                  <a:gd name="connsiteY8" fmla="*/ 524496 h 542925"/>
                  <a:gd name="connsiteX9" fmla="*/ 173713 w 495300"/>
                  <a:gd name="connsiteY9" fmla="*/ 484396 h 542925"/>
                  <a:gd name="connsiteX10" fmla="*/ 1120 w 495300"/>
                  <a:gd name="connsiteY10" fmla="*/ 248271 h 542925"/>
                  <a:gd name="connsiteX11" fmla="*/ 248770 w 495300"/>
                  <a:gd name="connsiteY11" fmla="*/ 621 h 542925"/>
                  <a:gd name="connsiteX12" fmla="*/ 192763 w 495300"/>
                  <a:gd name="connsiteY12" fmla="*/ 489539 h 542925"/>
                  <a:gd name="connsiteX13" fmla="*/ 172570 w 495300"/>
                  <a:gd name="connsiteY13" fmla="*/ 524496 h 542925"/>
                  <a:gd name="connsiteX14" fmla="*/ 324970 w 495300"/>
                  <a:gd name="connsiteY14" fmla="*/ 524496 h 542925"/>
                  <a:gd name="connsiteX15" fmla="*/ 304777 w 495300"/>
                  <a:gd name="connsiteY15" fmla="*/ 489539 h 542925"/>
                  <a:gd name="connsiteX16" fmla="*/ 248770 w 495300"/>
                  <a:gd name="connsiteY16" fmla="*/ 495921 h 542925"/>
                  <a:gd name="connsiteX17" fmla="*/ 192763 w 495300"/>
                  <a:gd name="connsiteY17" fmla="*/ 489539 h 542925"/>
                  <a:gd name="connsiteX18" fmla="*/ 248770 w 495300"/>
                  <a:gd name="connsiteY18" fmla="*/ 143496 h 542925"/>
                  <a:gd name="connsiteX19" fmla="*/ 143995 w 495300"/>
                  <a:gd name="connsiteY19" fmla="*/ 248271 h 542925"/>
                  <a:gd name="connsiteX20" fmla="*/ 248770 w 495300"/>
                  <a:gd name="connsiteY20" fmla="*/ 353046 h 542925"/>
                  <a:gd name="connsiteX21" fmla="*/ 353545 w 495300"/>
                  <a:gd name="connsiteY21" fmla="*/ 248271 h 542925"/>
                  <a:gd name="connsiteX22" fmla="*/ 248770 w 495300"/>
                  <a:gd name="connsiteY22" fmla="*/ 143496 h 542925"/>
                  <a:gd name="connsiteX23" fmla="*/ 367833 w 495300"/>
                  <a:gd name="connsiteY23" fmla="*/ 114921 h 542925"/>
                  <a:gd name="connsiteX24" fmla="*/ 353545 w 495300"/>
                  <a:gd name="connsiteY24" fmla="*/ 129209 h 542925"/>
                  <a:gd name="connsiteX25" fmla="*/ 367833 w 495300"/>
                  <a:gd name="connsiteY25" fmla="*/ 143496 h 542925"/>
                  <a:gd name="connsiteX26" fmla="*/ 382120 w 495300"/>
                  <a:gd name="connsiteY26" fmla="*/ 129209 h 542925"/>
                  <a:gd name="connsiteX27" fmla="*/ 367833 w 495300"/>
                  <a:gd name="connsiteY27" fmla="*/ 114921 h 542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495300" h="542925">
                    <a:moveTo>
                      <a:pt x="248770" y="621"/>
                    </a:moveTo>
                    <a:cubicBezTo>
                      <a:pt x="385549" y="621"/>
                      <a:pt x="496420" y="111492"/>
                      <a:pt x="496420" y="248271"/>
                    </a:cubicBezTo>
                    <a:cubicBezTo>
                      <a:pt x="496420" y="358856"/>
                      <a:pt x="423935" y="452582"/>
                      <a:pt x="323827" y="484396"/>
                    </a:cubicBezTo>
                    <a:lnTo>
                      <a:pt x="346973" y="524496"/>
                    </a:lnTo>
                    <a:lnTo>
                      <a:pt x="420220" y="524496"/>
                    </a:lnTo>
                    <a:lnTo>
                      <a:pt x="420220" y="543546"/>
                    </a:lnTo>
                    <a:lnTo>
                      <a:pt x="77320" y="543546"/>
                    </a:lnTo>
                    <a:lnTo>
                      <a:pt x="77320" y="524496"/>
                    </a:lnTo>
                    <a:lnTo>
                      <a:pt x="150567" y="524496"/>
                    </a:lnTo>
                    <a:lnTo>
                      <a:pt x="173713" y="484396"/>
                    </a:lnTo>
                    <a:cubicBezTo>
                      <a:pt x="73605" y="452582"/>
                      <a:pt x="1120" y="358856"/>
                      <a:pt x="1120" y="248271"/>
                    </a:cubicBezTo>
                    <a:cubicBezTo>
                      <a:pt x="1120" y="111492"/>
                      <a:pt x="111991" y="621"/>
                      <a:pt x="248770" y="621"/>
                    </a:cubicBezTo>
                    <a:close/>
                    <a:moveTo>
                      <a:pt x="192763" y="489539"/>
                    </a:moveTo>
                    <a:lnTo>
                      <a:pt x="172570" y="524496"/>
                    </a:lnTo>
                    <a:lnTo>
                      <a:pt x="324970" y="524496"/>
                    </a:lnTo>
                    <a:lnTo>
                      <a:pt x="304777" y="489539"/>
                    </a:lnTo>
                    <a:cubicBezTo>
                      <a:pt x="286775" y="493730"/>
                      <a:pt x="268010" y="495921"/>
                      <a:pt x="248770" y="495921"/>
                    </a:cubicBezTo>
                    <a:cubicBezTo>
                      <a:pt x="229530" y="495921"/>
                      <a:pt x="210765" y="493730"/>
                      <a:pt x="192763" y="489539"/>
                    </a:cubicBezTo>
                    <a:close/>
                    <a:moveTo>
                      <a:pt x="248770" y="143496"/>
                    </a:moveTo>
                    <a:cubicBezTo>
                      <a:pt x="190858" y="143496"/>
                      <a:pt x="143995" y="190359"/>
                      <a:pt x="143995" y="248271"/>
                    </a:cubicBezTo>
                    <a:cubicBezTo>
                      <a:pt x="143995" y="306183"/>
                      <a:pt x="190858" y="353046"/>
                      <a:pt x="248770" y="353046"/>
                    </a:cubicBezTo>
                    <a:cubicBezTo>
                      <a:pt x="306682" y="353046"/>
                      <a:pt x="353545" y="306183"/>
                      <a:pt x="353545" y="248271"/>
                    </a:cubicBezTo>
                    <a:cubicBezTo>
                      <a:pt x="353545" y="190359"/>
                      <a:pt x="306682" y="143496"/>
                      <a:pt x="248770" y="143496"/>
                    </a:cubicBezTo>
                    <a:close/>
                    <a:moveTo>
                      <a:pt x="367833" y="114921"/>
                    </a:moveTo>
                    <a:cubicBezTo>
                      <a:pt x="359927" y="114921"/>
                      <a:pt x="353545" y="121303"/>
                      <a:pt x="353545" y="129209"/>
                    </a:cubicBezTo>
                    <a:cubicBezTo>
                      <a:pt x="353545" y="137114"/>
                      <a:pt x="359927" y="143496"/>
                      <a:pt x="367833" y="143496"/>
                    </a:cubicBezTo>
                    <a:cubicBezTo>
                      <a:pt x="375738" y="143496"/>
                      <a:pt x="382120" y="137114"/>
                      <a:pt x="382120" y="129209"/>
                    </a:cubicBezTo>
                    <a:cubicBezTo>
                      <a:pt x="382120" y="121303"/>
                      <a:pt x="375738" y="114921"/>
                      <a:pt x="367833" y="11492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3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354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3" name="">
              <a:extLst>
                <a:ext uri="{FF2B5EF4-FFF2-40B4-BE49-F238E27FC236}">
                  <a16:creationId xmlns:a16="http://schemas.microsoft.com/office/drawing/2014/main" id="{514F242B-4458-44E1-9889-EE855E440055}"/>
                </a:ext>
              </a:extLst>
            </p:cNvPr>
            <p:cNvGrpSpPr/>
            <p:nvPr/>
          </p:nvGrpSpPr>
          <p:grpSpPr>
            <a:xfrm>
              <a:off x="2430670" y="1664541"/>
              <a:ext cx="410200" cy="410198"/>
              <a:chOff x="5417189" y="1018864"/>
              <a:chExt cx="410200" cy="410198"/>
            </a:xfrm>
          </p:grpSpPr>
          <p:sp>
            <p:nvSpPr>
              <p:cNvPr id="43" name="">
                <a:extLst>
                  <a:ext uri="{FF2B5EF4-FFF2-40B4-BE49-F238E27FC236}">
                    <a16:creationId xmlns:a16="http://schemas.microsoft.com/office/drawing/2014/main" id="{AD45A566-8195-408D-A77D-D565F6D820EB}"/>
                  </a:ext>
                </a:extLst>
              </p:cNvPr>
              <p:cNvSpPr/>
              <p:nvPr/>
            </p:nvSpPr>
            <p:spPr>
              <a:xfrm>
                <a:off x="5417189" y="1018864"/>
                <a:ext cx="410200" cy="410198"/>
              </a:xfrm>
              <a:prstGeom prst="ellipse">
                <a:avLst/>
              </a:prstGeom>
              <a:solidFill>
                <a:schemeClr val="accent3"/>
              </a:solidFill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77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3765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4" name="">
                <a:extLst>
                  <a:ext uri="{FF2B5EF4-FFF2-40B4-BE49-F238E27FC236}">
                    <a16:creationId xmlns:a16="http://schemas.microsoft.com/office/drawing/2014/main" id="{09E362BF-F070-4943-9B75-D40D5933FCD8}"/>
                  </a:ext>
                </a:extLst>
              </p:cNvPr>
              <p:cNvSpPr/>
              <p:nvPr/>
            </p:nvSpPr>
            <p:spPr>
              <a:xfrm>
                <a:off x="5533289" y="1153043"/>
                <a:ext cx="178001" cy="148188"/>
              </a:xfrm>
              <a:custGeom>
                <a:avLst/>
                <a:gdLst>
                  <a:gd name="connsiteX0" fmla="*/ 483573 w 526297"/>
                  <a:gd name="connsiteY0" fmla="*/ 133971 h 438150"/>
                  <a:gd name="connsiteX1" fmla="*/ 527674 w 526297"/>
                  <a:gd name="connsiteY1" fmla="*/ 178072 h 438150"/>
                  <a:gd name="connsiteX2" fmla="*/ 527579 w 526297"/>
                  <a:gd name="connsiteY2" fmla="*/ 181501 h 438150"/>
                  <a:gd name="connsiteX3" fmla="*/ 514244 w 526297"/>
                  <a:gd name="connsiteY3" fmla="*/ 355237 h 438150"/>
                  <a:gd name="connsiteX4" fmla="*/ 485764 w 526297"/>
                  <a:gd name="connsiteY4" fmla="*/ 381621 h 438150"/>
                  <a:gd name="connsiteX5" fmla="*/ 454998 w 526297"/>
                  <a:gd name="connsiteY5" fmla="*/ 381621 h 438150"/>
                  <a:gd name="connsiteX6" fmla="*/ 454998 w 526297"/>
                  <a:gd name="connsiteY6" fmla="*/ 438771 h 438150"/>
                  <a:gd name="connsiteX7" fmla="*/ 435948 w 526297"/>
                  <a:gd name="connsiteY7" fmla="*/ 438771 h 438150"/>
                  <a:gd name="connsiteX8" fmla="*/ 435948 w 526297"/>
                  <a:gd name="connsiteY8" fmla="*/ 381621 h 438150"/>
                  <a:gd name="connsiteX9" fmla="*/ 93048 w 526297"/>
                  <a:gd name="connsiteY9" fmla="*/ 381621 h 438150"/>
                  <a:gd name="connsiteX10" fmla="*/ 93048 w 526297"/>
                  <a:gd name="connsiteY10" fmla="*/ 438771 h 438150"/>
                  <a:gd name="connsiteX11" fmla="*/ 73998 w 526297"/>
                  <a:gd name="connsiteY11" fmla="*/ 438771 h 438150"/>
                  <a:gd name="connsiteX12" fmla="*/ 73998 w 526297"/>
                  <a:gd name="connsiteY12" fmla="*/ 381621 h 438150"/>
                  <a:gd name="connsiteX13" fmla="*/ 43328 w 526297"/>
                  <a:gd name="connsiteY13" fmla="*/ 381621 h 438150"/>
                  <a:gd name="connsiteX14" fmla="*/ 14848 w 526297"/>
                  <a:gd name="connsiteY14" fmla="*/ 355237 h 438150"/>
                  <a:gd name="connsiteX15" fmla="*/ 1513 w 526297"/>
                  <a:gd name="connsiteY15" fmla="*/ 181501 h 438150"/>
                  <a:gd name="connsiteX16" fmla="*/ 42089 w 526297"/>
                  <a:gd name="connsiteY16" fmla="*/ 134162 h 438150"/>
                  <a:gd name="connsiteX17" fmla="*/ 45518 w 526297"/>
                  <a:gd name="connsiteY17" fmla="*/ 134066 h 438150"/>
                  <a:gd name="connsiteX18" fmla="*/ 101906 w 526297"/>
                  <a:gd name="connsiteY18" fmla="*/ 180834 h 438150"/>
                  <a:gd name="connsiteX19" fmla="*/ 121623 w 526297"/>
                  <a:gd name="connsiteY19" fmla="*/ 286371 h 438150"/>
                  <a:gd name="connsiteX20" fmla="*/ 407373 w 526297"/>
                  <a:gd name="connsiteY20" fmla="*/ 286371 h 438150"/>
                  <a:gd name="connsiteX21" fmla="*/ 427185 w 526297"/>
                  <a:gd name="connsiteY21" fmla="*/ 180739 h 438150"/>
                  <a:gd name="connsiteX22" fmla="*/ 483573 w 526297"/>
                  <a:gd name="connsiteY22" fmla="*/ 133971 h 438150"/>
                  <a:gd name="connsiteX23" fmla="*/ 416898 w 526297"/>
                  <a:gd name="connsiteY23" fmla="*/ 621 h 438150"/>
                  <a:gd name="connsiteX24" fmla="*/ 483573 w 526297"/>
                  <a:gd name="connsiteY24" fmla="*/ 67296 h 438150"/>
                  <a:gd name="connsiteX25" fmla="*/ 483573 w 526297"/>
                  <a:gd name="connsiteY25" fmla="*/ 115397 h 438150"/>
                  <a:gd name="connsiteX26" fmla="*/ 476429 w 526297"/>
                  <a:gd name="connsiteY26" fmla="*/ 114921 h 438150"/>
                  <a:gd name="connsiteX27" fmla="*/ 412040 w 526297"/>
                  <a:gd name="connsiteY27" fmla="*/ 166451 h 438150"/>
                  <a:gd name="connsiteX28" fmla="*/ 411564 w 526297"/>
                  <a:gd name="connsiteY28" fmla="*/ 168737 h 438150"/>
                  <a:gd name="connsiteX29" fmla="*/ 393086 w 526297"/>
                  <a:gd name="connsiteY29" fmla="*/ 267321 h 438150"/>
                  <a:gd name="connsiteX30" fmla="*/ 135911 w 526297"/>
                  <a:gd name="connsiteY30" fmla="*/ 267321 h 438150"/>
                  <a:gd name="connsiteX31" fmla="*/ 117432 w 526297"/>
                  <a:gd name="connsiteY31" fmla="*/ 168737 h 438150"/>
                  <a:gd name="connsiteX32" fmla="*/ 52567 w 526297"/>
                  <a:gd name="connsiteY32" fmla="*/ 114921 h 438150"/>
                  <a:gd name="connsiteX33" fmla="*/ 54948 w 526297"/>
                  <a:gd name="connsiteY33" fmla="*/ 67296 h 438150"/>
                  <a:gd name="connsiteX34" fmla="*/ 121623 w 526297"/>
                  <a:gd name="connsiteY34" fmla="*/ 621 h 438150"/>
                  <a:gd name="connsiteX35" fmla="*/ 416898 w 526297"/>
                  <a:gd name="connsiteY35" fmla="*/ 621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526297" h="438150">
                    <a:moveTo>
                      <a:pt x="483573" y="133971"/>
                    </a:moveTo>
                    <a:cubicBezTo>
                      <a:pt x="507957" y="133971"/>
                      <a:pt x="527674" y="153688"/>
                      <a:pt x="527674" y="178072"/>
                    </a:cubicBezTo>
                    <a:cubicBezTo>
                      <a:pt x="527674" y="179215"/>
                      <a:pt x="527674" y="180358"/>
                      <a:pt x="527579" y="181501"/>
                    </a:cubicBezTo>
                    <a:lnTo>
                      <a:pt x="514244" y="355237"/>
                    </a:lnTo>
                    <a:cubicBezTo>
                      <a:pt x="513101" y="370096"/>
                      <a:pt x="500718" y="381621"/>
                      <a:pt x="485764" y="381621"/>
                    </a:cubicBezTo>
                    <a:lnTo>
                      <a:pt x="454998" y="381621"/>
                    </a:lnTo>
                    <a:lnTo>
                      <a:pt x="454998" y="438771"/>
                    </a:lnTo>
                    <a:lnTo>
                      <a:pt x="435948" y="438771"/>
                    </a:lnTo>
                    <a:lnTo>
                      <a:pt x="435948" y="381621"/>
                    </a:lnTo>
                    <a:lnTo>
                      <a:pt x="93048" y="381621"/>
                    </a:lnTo>
                    <a:lnTo>
                      <a:pt x="93048" y="438771"/>
                    </a:lnTo>
                    <a:lnTo>
                      <a:pt x="73998" y="438771"/>
                    </a:lnTo>
                    <a:lnTo>
                      <a:pt x="73998" y="381621"/>
                    </a:lnTo>
                    <a:lnTo>
                      <a:pt x="43328" y="381621"/>
                    </a:lnTo>
                    <a:cubicBezTo>
                      <a:pt x="28373" y="381621"/>
                      <a:pt x="15991" y="370096"/>
                      <a:pt x="14848" y="355237"/>
                    </a:cubicBezTo>
                    <a:lnTo>
                      <a:pt x="1513" y="181501"/>
                    </a:lnTo>
                    <a:cubicBezTo>
                      <a:pt x="-392" y="157212"/>
                      <a:pt x="17801" y="135971"/>
                      <a:pt x="42089" y="134162"/>
                    </a:cubicBezTo>
                    <a:cubicBezTo>
                      <a:pt x="43232" y="134066"/>
                      <a:pt x="44375" y="134066"/>
                      <a:pt x="45518" y="134066"/>
                    </a:cubicBezTo>
                    <a:cubicBezTo>
                      <a:pt x="73141" y="134066"/>
                      <a:pt x="96858" y="153688"/>
                      <a:pt x="101906" y="180834"/>
                    </a:cubicBezTo>
                    <a:lnTo>
                      <a:pt x="121623" y="286371"/>
                    </a:lnTo>
                    <a:lnTo>
                      <a:pt x="407373" y="286371"/>
                    </a:lnTo>
                    <a:lnTo>
                      <a:pt x="427185" y="180739"/>
                    </a:lnTo>
                    <a:cubicBezTo>
                      <a:pt x="432233" y="153592"/>
                      <a:pt x="455951" y="133971"/>
                      <a:pt x="483573" y="133971"/>
                    </a:cubicBezTo>
                    <a:close/>
                    <a:moveTo>
                      <a:pt x="416898" y="621"/>
                    </a:moveTo>
                    <a:cubicBezTo>
                      <a:pt x="453760" y="621"/>
                      <a:pt x="483573" y="30434"/>
                      <a:pt x="483573" y="67296"/>
                    </a:cubicBezTo>
                    <a:lnTo>
                      <a:pt x="483573" y="115397"/>
                    </a:lnTo>
                    <a:cubicBezTo>
                      <a:pt x="481192" y="115112"/>
                      <a:pt x="478811" y="114921"/>
                      <a:pt x="476429" y="114921"/>
                    </a:cubicBezTo>
                    <a:cubicBezTo>
                      <a:pt x="445473" y="114921"/>
                      <a:pt x="418803" y="136448"/>
                      <a:pt x="412040" y="166451"/>
                    </a:cubicBezTo>
                    <a:lnTo>
                      <a:pt x="411564" y="168737"/>
                    </a:lnTo>
                    <a:lnTo>
                      <a:pt x="393086" y="267321"/>
                    </a:lnTo>
                    <a:lnTo>
                      <a:pt x="135911" y="267321"/>
                    </a:lnTo>
                    <a:lnTo>
                      <a:pt x="117432" y="168737"/>
                    </a:lnTo>
                    <a:cubicBezTo>
                      <a:pt x="111622" y="137495"/>
                      <a:pt x="84285" y="114921"/>
                      <a:pt x="52567" y="114921"/>
                    </a:cubicBezTo>
                    <a:lnTo>
                      <a:pt x="54948" y="67296"/>
                    </a:lnTo>
                    <a:cubicBezTo>
                      <a:pt x="54948" y="30434"/>
                      <a:pt x="84761" y="621"/>
                      <a:pt x="121623" y="621"/>
                    </a:cubicBezTo>
                    <a:lnTo>
                      <a:pt x="416898" y="621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25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354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4" name="">
              <a:extLst>
                <a:ext uri="{FF2B5EF4-FFF2-40B4-BE49-F238E27FC236}">
                  <a16:creationId xmlns:a16="http://schemas.microsoft.com/office/drawing/2014/main" id="{BCDD5FCE-C63B-41A9-9092-17D5D10DD2C2}"/>
                </a:ext>
              </a:extLst>
            </p:cNvPr>
            <p:cNvGrpSpPr/>
            <p:nvPr/>
          </p:nvGrpSpPr>
          <p:grpSpPr>
            <a:xfrm>
              <a:off x="8051680" y="1664541"/>
              <a:ext cx="410200" cy="410198"/>
              <a:chOff x="6362386" y="1018864"/>
              <a:chExt cx="410200" cy="410198"/>
            </a:xfrm>
          </p:grpSpPr>
          <p:sp>
            <p:nvSpPr>
              <p:cNvPr id="41" name="">
                <a:extLst>
                  <a:ext uri="{FF2B5EF4-FFF2-40B4-BE49-F238E27FC236}">
                    <a16:creationId xmlns:a16="http://schemas.microsoft.com/office/drawing/2014/main" id="{12B19E03-C500-423A-B0AB-E6FC433BC68A}"/>
                  </a:ext>
                </a:extLst>
              </p:cNvPr>
              <p:cNvSpPr/>
              <p:nvPr/>
            </p:nvSpPr>
            <p:spPr>
              <a:xfrm>
                <a:off x="6362386" y="1018864"/>
                <a:ext cx="410200" cy="410198"/>
              </a:xfrm>
              <a:prstGeom prst="ellipse">
                <a:avLst/>
              </a:prstGeom>
              <a:solidFill>
                <a:schemeClr val="accent4"/>
              </a:solidFill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77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3765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">
                <a:extLst>
                  <a:ext uri="{FF2B5EF4-FFF2-40B4-BE49-F238E27FC236}">
                    <a16:creationId xmlns:a16="http://schemas.microsoft.com/office/drawing/2014/main" id="{1BE13B8B-DAA6-4703-B4E5-6D5E9ECBA343}"/>
                  </a:ext>
                </a:extLst>
              </p:cNvPr>
              <p:cNvSpPr/>
              <p:nvPr/>
            </p:nvSpPr>
            <p:spPr>
              <a:xfrm>
                <a:off x="6478486" y="1159442"/>
                <a:ext cx="178001" cy="141741"/>
              </a:xfrm>
              <a:custGeom>
                <a:avLst/>
                <a:gdLst>
                  <a:gd name="connsiteX0" fmla="*/ 486767 w 514350"/>
                  <a:gd name="connsiteY0" fmla="*/ 621 h 409575"/>
                  <a:gd name="connsiteX1" fmla="*/ 515342 w 514350"/>
                  <a:gd name="connsiteY1" fmla="*/ 29196 h 409575"/>
                  <a:gd name="connsiteX2" fmla="*/ 515342 w 514350"/>
                  <a:gd name="connsiteY2" fmla="*/ 324471 h 409575"/>
                  <a:gd name="connsiteX3" fmla="*/ 486767 w 514350"/>
                  <a:gd name="connsiteY3" fmla="*/ 353046 h 409575"/>
                  <a:gd name="connsiteX4" fmla="*/ 192159 w 514350"/>
                  <a:gd name="connsiteY4" fmla="*/ 353046 h 409575"/>
                  <a:gd name="connsiteX5" fmla="*/ 115387 w 514350"/>
                  <a:gd name="connsiteY5" fmla="*/ 410196 h 409575"/>
                  <a:gd name="connsiteX6" fmla="*/ 115387 w 514350"/>
                  <a:gd name="connsiteY6" fmla="*/ 353046 h 409575"/>
                  <a:gd name="connsiteX7" fmla="*/ 29567 w 514350"/>
                  <a:gd name="connsiteY7" fmla="*/ 353046 h 409575"/>
                  <a:gd name="connsiteX8" fmla="*/ 992 w 514350"/>
                  <a:gd name="connsiteY8" fmla="*/ 324471 h 409575"/>
                  <a:gd name="connsiteX9" fmla="*/ 992 w 514350"/>
                  <a:gd name="connsiteY9" fmla="*/ 29196 h 409575"/>
                  <a:gd name="connsiteX10" fmla="*/ 29567 w 514350"/>
                  <a:gd name="connsiteY10" fmla="*/ 621 h 409575"/>
                  <a:gd name="connsiteX11" fmla="*/ 486767 w 514350"/>
                  <a:gd name="connsiteY11" fmla="*/ 621 h 409575"/>
                  <a:gd name="connsiteX12" fmla="*/ 124817 w 514350"/>
                  <a:gd name="connsiteY12" fmla="*/ 143496 h 409575"/>
                  <a:gd name="connsiteX13" fmla="*/ 91480 w 514350"/>
                  <a:gd name="connsiteY13" fmla="*/ 176834 h 409575"/>
                  <a:gd name="connsiteX14" fmla="*/ 124817 w 514350"/>
                  <a:gd name="connsiteY14" fmla="*/ 210171 h 409575"/>
                  <a:gd name="connsiteX15" fmla="*/ 158155 w 514350"/>
                  <a:gd name="connsiteY15" fmla="*/ 176834 h 409575"/>
                  <a:gd name="connsiteX16" fmla="*/ 124817 w 514350"/>
                  <a:gd name="connsiteY16" fmla="*/ 143496 h 409575"/>
                  <a:gd name="connsiteX17" fmla="*/ 258167 w 514350"/>
                  <a:gd name="connsiteY17" fmla="*/ 143496 h 409575"/>
                  <a:gd name="connsiteX18" fmla="*/ 224830 w 514350"/>
                  <a:gd name="connsiteY18" fmla="*/ 176834 h 409575"/>
                  <a:gd name="connsiteX19" fmla="*/ 258167 w 514350"/>
                  <a:gd name="connsiteY19" fmla="*/ 210171 h 409575"/>
                  <a:gd name="connsiteX20" fmla="*/ 291505 w 514350"/>
                  <a:gd name="connsiteY20" fmla="*/ 176834 h 409575"/>
                  <a:gd name="connsiteX21" fmla="*/ 258167 w 514350"/>
                  <a:gd name="connsiteY21" fmla="*/ 143496 h 409575"/>
                  <a:gd name="connsiteX22" fmla="*/ 391517 w 514350"/>
                  <a:gd name="connsiteY22" fmla="*/ 143496 h 409575"/>
                  <a:gd name="connsiteX23" fmla="*/ 358180 w 514350"/>
                  <a:gd name="connsiteY23" fmla="*/ 176834 h 409575"/>
                  <a:gd name="connsiteX24" fmla="*/ 391517 w 514350"/>
                  <a:gd name="connsiteY24" fmla="*/ 210171 h 409575"/>
                  <a:gd name="connsiteX25" fmla="*/ 424855 w 514350"/>
                  <a:gd name="connsiteY25" fmla="*/ 176834 h 409575"/>
                  <a:gd name="connsiteX26" fmla="*/ 391517 w 514350"/>
                  <a:gd name="connsiteY26" fmla="*/ 143496 h 4095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514350" h="409575">
                    <a:moveTo>
                      <a:pt x="486767" y="621"/>
                    </a:moveTo>
                    <a:cubicBezTo>
                      <a:pt x="502579" y="621"/>
                      <a:pt x="515342" y="13385"/>
                      <a:pt x="515342" y="29196"/>
                    </a:cubicBezTo>
                    <a:lnTo>
                      <a:pt x="515342" y="324471"/>
                    </a:lnTo>
                    <a:cubicBezTo>
                      <a:pt x="515342" y="340282"/>
                      <a:pt x="502579" y="353046"/>
                      <a:pt x="486767" y="353046"/>
                    </a:cubicBezTo>
                    <a:lnTo>
                      <a:pt x="192159" y="353046"/>
                    </a:lnTo>
                    <a:lnTo>
                      <a:pt x="115387" y="410196"/>
                    </a:lnTo>
                    <a:lnTo>
                      <a:pt x="115387" y="353046"/>
                    </a:lnTo>
                    <a:lnTo>
                      <a:pt x="29567" y="353046"/>
                    </a:lnTo>
                    <a:cubicBezTo>
                      <a:pt x="13755" y="353046"/>
                      <a:pt x="992" y="340282"/>
                      <a:pt x="992" y="324471"/>
                    </a:cubicBezTo>
                    <a:lnTo>
                      <a:pt x="992" y="29196"/>
                    </a:lnTo>
                    <a:cubicBezTo>
                      <a:pt x="992" y="13385"/>
                      <a:pt x="13755" y="621"/>
                      <a:pt x="29567" y="621"/>
                    </a:cubicBezTo>
                    <a:lnTo>
                      <a:pt x="486767" y="621"/>
                    </a:lnTo>
                    <a:close/>
                    <a:moveTo>
                      <a:pt x="124817" y="143496"/>
                    </a:moveTo>
                    <a:cubicBezTo>
                      <a:pt x="106434" y="143496"/>
                      <a:pt x="91480" y="158450"/>
                      <a:pt x="91480" y="176834"/>
                    </a:cubicBezTo>
                    <a:cubicBezTo>
                      <a:pt x="91480" y="195217"/>
                      <a:pt x="106434" y="210171"/>
                      <a:pt x="124817" y="210171"/>
                    </a:cubicBezTo>
                    <a:cubicBezTo>
                      <a:pt x="143200" y="210171"/>
                      <a:pt x="158155" y="195217"/>
                      <a:pt x="158155" y="176834"/>
                    </a:cubicBezTo>
                    <a:cubicBezTo>
                      <a:pt x="158155" y="158450"/>
                      <a:pt x="143200" y="143496"/>
                      <a:pt x="124817" y="143496"/>
                    </a:cubicBezTo>
                    <a:close/>
                    <a:moveTo>
                      <a:pt x="258167" y="143496"/>
                    </a:moveTo>
                    <a:cubicBezTo>
                      <a:pt x="239784" y="143496"/>
                      <a:pt x="224830" y="158450"/>
                      <a:pt x="224830" y="176834"/>
                    </a:cubicBezTo>
                    <a:cubicBezTo>
                      <a:pt x="224830" y="195217"/>
                      <a:pt x="239784" y="210171"/>
                      <a:pt x="258167" y="210171"/>
                    </a:cubicBezTo>
                    <a:cubicBezTo>
                      <a:pt x="276550" y="210171"/>
                      <a:pt x="291505" y="195217"/>
                      <a:pt x="291505" y="176834"/>
                    </a:cubicBezTo>
                    <a:cubicBezTo>
                      <a:pt x="291505" y="158450"/>
                      <a:pt x="276550" y="143496"/>
                      <a:pt x="258167" y="143496"/>
                    </a:cubicBezTo>
                    <a:close/>
                    <a:moveTo>
                      <a:pt x="391517" y="143496"/>
                    </a:moveTo>
                    <a:cubicBezTo>
                      <a:pt x="373134" y="143496"/>
                      <a:pt x="358180" y="158450"/>
                      <a:pt x="358180" y="176834"/>
                    </a:cubicBezTo>
                    <a:cubicBezTo>
                      <a:pt x="358180" y="195217"/>
                      <a:pt x="373134" y="210171"/>
                      <a:pt x="391517" y="210171"/>
                    </a:cubicBezTo>
                    <a:cubicBezTo>
                      <a:pt x="409900" y="210171"/>
                      <a:pt x="424855" y="195217"/>
                      <a:pt x="424855" y="176834"/>
                    </a:cubicBezTo>
                    <a:cubicBezTo>
                      <a:pt x="424855" y="158450"/>
                      <a:pt x="409900" y="143496"/>
                      <a:pt x="391517" y="143496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25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354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5" name="">
              <a:extLst>
                <a:ext uri="{FF2B5EF4-FFF2-40B4-BE49-F238E27FC236}">
                  <a16:creationId xmlns:a16="http://schemas.microsoft.com/office/drawing/2014/main" id="{F85C5FE2-A069-416C-B85C-05FB9BB3F80E}"/>
                </a:ext>
              </a:extLst>
            </p:cNvPr>
            <p:cNvGrpSpPr/>
            <p:nvPr/>
          </p:nvGrpSpPr>
          <p:grpSpPr>
            <a:xfrm>
              <a:off x="6178010" y="1664541"/>
              <a:ext cx="410200" cy="410198"/>
              <a:chOff x="7307583" y="1018864"/>
              <a:chExt cx="410200" cy="410198"/>
            </a:xfrm>
          </p:grpSpPr>
          <p:sp>
            <p:nvSpPr>
              <p:cNvPr id="39" name="">
                <a:extLst>
                  <a:ext uri="{FF2B5EF4-FFF2-40B4-BE49-F238E27FC236}">
                    <a16:creationId xmlns:a16="http://schemas.microsoft.com/office/drawing/2014/main" id="{93817672-D381-4B1F-8536-DEFD393FE604}"/>
                  </a:ext>
                </a:extLst>
              </p:cNvPr>
              <p:cNvSpPr/>
              <p:nvPr/>
            </p:nvSpPr>
            <p:spPr>
              <a:xfrm>
                <a:off x="7307583" y="1018864"/>
                <a:ext cx="410200" cy="410198"/>
              </a:xfrm>
              <a:prstGeom prst="ellipse">
                <a:avLst/>
              </a:prstGeom>
              <a:solidFill>
                <a:schemeClr val="accent5"/>
              </a:solidFill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77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3765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0" name="">
                <a:extLst>
                  <a:ext uri="{FF2B5EF4-FFF2-40B4-BE49-F238E27FC236}">
                    <a16:creationId xmlns:a16="http://schemas.microsoft.com/office/drawing/2014/main" id="{0BF132E6-3395-4956-B917-74AFDF308F37}"/>
                  </a:ext>
                </a:extLst>
              </p:cNvPr>
              <p:cNvSpPr/>
              <p:nvPr/>
            </p:nvSpPr>
            <p:spPr>
              <a:xfrm>
                <a:off x="7423682" y="1139726"/>
                <a:ext cx="178001" cy="174822"/>
              </a:xfrm>
              <a:custGeom>
                <a:avLst/>
                <a:gdLst>
                  <a:gd name="connsiteX0" fmla="*/ 343764 w 533400"/>
                  <a:gd name="connsiteY0" fmla="*/ 276846 h 523875"/>
                  <a:gd name="connsiteX1" fmla="*/ 372339 w 533400"/>
                  <a:gd name="connsiteY1" fmla="*/ 305421 h 523875"/>
                  <a:gd name="connsiteX2" fmla="*/ 372339 w 533400"/>
                  <a:gd name="connsiteY2" fmla="*/ 495921 h 523875"/>
                  <a:gd name="connsiteX3" fmla="*/ 343764 w 533400"/>
                  <a:gd name="connsiteY3" fmla="*/ 524496 h 523875"/>
                  <a:gd name="connsiteX4" fmla="*/ 191364 w 533400"/>
                  <a:gd name="connsiteY4" fmla="*/ 524496 h 523875"/>
                  <a:gd name="connsiteX5" fmla="*/ 162789 w 533400"/>
                  <a:gd name="connsiteY5" fmla="*/ 495921 h 523875"/>
                  <a:gd name="connsiteX6" fmla="*/ 162789 w 533400"/>
                  <a:gd name="connsiteY6" fmla="*/ 305421 h 523875"/>
                  <a:gd name="connsiteX7" fmla="*/ 191364 w 533400"/>
                  <a:gd name="connsiteY7" fmla="*/ 276846 h 523875"/>
                  <a:gd name="connsiteX8" fmla="*/ 343764 w 533400"/>
                  <a:gd name="connsiteY8" fmla="*/ 276846 h 523875"/>
                  <a:gd name="connsiteX9" fmla="*/ 143739 w 533400"/>
                  <a:gd name="connsiteY9" fmla="*/ 114921 h 523875"/>
                  <a:gd name="connsiteX10" fmla="*/ 179934 w 533400"/>
                  <a:gd name="connsiteY10" fmla="*/ 153021 h 523875"/>
                  <a:gd name="connsiteX11" fmla="*/ 181839 w 533400"/>
                  <a:gd name="connsiteY11" fmla="*/ 153021 h 523875"/>
                  <a:gd name="connsiteX12" fmla="*/ 353289 w 533400"/>
                  <a:gd name="connsiteY12" fmla="*/ 153021 h 523875"/>
                  <a:gd name="connsiteX13" fmla="*/ 391389 w 533400"/>
                  <a:gd name="connsiteY13" fmla="*/ 116826 h 523875"/>
                  <a:gd name="connsiteX14" fmla="*/ 391389 w 533400"/>
                  <a:gd name="connsiteY14" fmla="*/ 114921 h 523875"/>
                  <a:gd name="connsiteX15" fmla="*/ 505689 w 533400"/>
                  <a:gd name="connsiteY15" fmla="*/ 114921 h 523875"/>
                  <a:gd name="connsiteX16" fmla="*/ 534264 w 533400"/>
                  <a:gd name="connsiteY16" fmla="*/ 143496 h 523875"/>
                  <a:gd name="connsiteX17" fmla="*/ 534264 w 533400"/>
                  <a:gd name="connsiteY17" fmla="*/ 381621 h 523875"/>
                  <a:gd name="connsiteX18" fmla="*/ 505689 w 533400"/>
                  <a:gd name="connsiteY18" fmla="*/ 410196 h 523875"/>
                  <a:gd name="connsiteX19" fmla="*/ 391389 w 533400"/>
                  <a:gd name="connsiteY19" fmla="*/ 410196 h 523875"/>
                  <a:gd name="connsiteX20" fmla="*/ 391389 w 533400"/>
                  <a:gd name="connsiteY20" fmla="*/ 295896 h 523875"/>
                  <a:gd name="connsiteX21" fmla="*/ 355194 w 533400"/>
                  <a:gd name="connsiteY21" fmla="*/ 257796 h 523875"/>
                  <a:gd name="connsiteX22" fmla="*/ 353289 w 533400"/>
                  <a:gd name="connsiteY22" fmla="*/ 257796 h 523875"/>
                  <a:gd name="connsiteX23" fmla="*/ 181839 w 533400"/>
                  <a:gd name="connsiteY23" fmla="*/ 257796 h 523875"/>
                  <a:gd name="connsiteX24" fmla="*/ 143739 w 533400"/>
                  <a:gd name="connsiteY24" fmla="*/ 293991 h 523875"/>
                  <a:gd name="connsiteX25" fmla="*/ 143739 w 533400"/>
                  <a:gd name="connsiteY25" fmla="*/ 295896 h 523875"/>
                  <a:gd name="connsiteX26" fmla="*/ 143739 w 533400"/>
                  <a:gd name="connsiteY26" fmla="*/ 410196 h 523875"/>
                  <a:gd name="connsiteX27" fmla="*/ 29439 w 533400"/>
                  <a:gd name="connsiteY27" fmla="*/ 410196 h 523875"/>
                  <a:gd name="connsiteX28" fmla="*/ 864 w 533400"/>
                  <a:gd name="connsiteY28" fmla="*/ 381621 h 523875"/>
                  <a:gd name="connsiteX29" fmla="*/ 864 w 533400"/>
                  <a:gd name="connsiteY29" fmla="*/ 201408 h 523875"/>
                  <a:gd name="connsiteX30" fmla="*/ 11151 w 533400"/>
                  <a:gd name="connsiteY30" fmla="*/ 175405 h 523875"/>
                  <a:gd name="connsiteX31" fmla="*/ 56300 w 533400"/>
                  <a:gd name="connsiteY31" fmla="*/ 127018 h 523875"/>
                  <a:gd name="connsiteX32" fmla="*/ 84112 w 533400"/>
                  <a:gd name="connsiteY32" fmla="*/ 114921 h 523875"/>
                  <a:gd name="connsiteX33" fmla="*/ 143739 w 533400"/>
                  <a:gd name="connsiteY33" fmla="*/ 114921 h 523875"/>
                  <a:gd name="connsiteX34" fmla="*/ 462827 w 533400"/>
                  <a:gd name="connsiteY34" fmla="*/ 172071 h 523875"/>
                  <a:gd name="connsiteX35" fmla="*/ 448539 w 533400"/>
                  <a:gd name="connsiteY35" fmla="*/ 186359 h 523875"/>
                  <a:gd name="connsiteX36" fmla="*/ 462827 w 533400"/>
                  <a:gd name="connsiteY36" fmla="*/ 200646 h 523875"/>
                  <a:gd name="connsiteX37" fmla="*/ 477114 w 533400"/>
                  <a:gd name="connsiteY37" fmla="*/ 186359 h 523875"/>
                  <a:gd name="connsiteX38" fmla="*/ 462827 w 533400"/>
                  <a:gd name="connsiteY38" fmla="*/ 172071 h 523875"/>
                  <a:gd name="connsiteX39" fmla="*/ 343764 w 533400"/>
                  <a:gd name="connsiteY39" fmla="*/ 621 h 523875"/>
                  <a:gd name="connsiteX40" fmla="*/ 372339 w 533400"/>
                  <a:gd name="connsiteY40" fmla="*/ 29196 h 523875"/>
                  <a:gd name="connsiteX41" fmla="*/ 372339 w 533400"/>
                  <a:gd name="connsiteY41" fmla="*/ 105396 h 523875"/>
                  <a:gd name="connsiteX42" fmla="*/ 343764 w 533400"/>
                  <a:gd name="connsiteY42" fmla="*/ 133971 h 523875"/>
                  <a:gd name="connsiteX43" fmla="*/ 191364 w 533400"/>
                  <a:gd name="connsiteY43" fmla="*/ 133971 h 523875"/>
                  <a:gd name="connsiteX44" fmla="*/ 162789 w 533400"/>
                  <a:gd name="connsiteY44" fmla="*/ 105396 h 523875"/>
                  <a:gd name="connsiteX45" fmla="*/ 162789 w 533400"/>
                  <a:gd name="connsiteY45" fmla="*/ 29196 h 523875"/>
                  <a:gd name="connsiteX46" fmla="*/ 191364 w 533400"/>
                  <a:gd name="connsiteY46" fmla="*/ 621 h 523875"/>
                  <a:gd name="connsiteX47" fmla="*/ 343764 w 533400"/>
                  <a:gd name="connsiteY47" fmla="*/ 621 h 523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533400" h="523875">
                    <a:moveTo>
                      <a:pt x="343764" y="276846"/>
                    </a:moveTo>
                    <a:cubicBezTo>
                      <a:pt x="359576" y="276846"/>
                      <a:pt x="372339" y="289610"/>
                      <a:pt x="372339" y="305421"/>
                    </a:cubicBezTo>
                    <a:lnTo>
                      <a:pt x="372339" y="495921"/>
                    </a:lnTo>
                    <a:cubicBezTo>
                      <a:pt x="372339" y="511732"/>
                      <a:pt x="359576" y="524496"/>
                      <a:pt x="343764" y="524496"/>
                    </a:cubicBezTo>
                    <a:lnTo>
                      <a:pt x="191364" y="524496"/>
                    </a:lnTo>
                    <a:cubicBezTo>
                      <a:pt x="175552" y="524496"/>
                      <a:pt x="162789" y="511732"/>
                      <a:pt x="162789" y="495921"/>
                    </a:cubicBezTo>
                    <a:lnTo>
                      <a:pt x="162789" y="305421"/>
                    </a:lnTo>
                    <a:cubicBezTo>
                      <a:pt x="162789" y="289610"/>
                      <a:pt x="175552" y="276846"/>
                      <a:pt x="191364" y="276846"/>
                    </a:cubicBezTo>
                    <a:lnTo>
                      <a:pt x="343764" y="276846"/>
                    </a:lnTo>
                    <a:close/>
                    <a:moveTo>
                      <a:pt x="143739" y="114921"/>
                    </a:moveTo>
                    <a:cubicBezTo>
                      <a:pt x="143739" y="135305"/>
                      <a:pt x="159741" y="151973"/>
                      <a:pt x="179934" y="153021"/>
                    </a:cubicBezTo>
                    <a:lnTo>
                      <a:pt x="181839" y="153021"/>
                    </a:lnTo>
                    <a:lnTo>
                      <a:pt x="353289" y="153021"/>
                    </a:lnTo>
                    <a:cubicBezTo>
                      <a:pt x="373673" y="153021"/>
                      <a:pt x="390341" y="137019"/>
                      <a:pt x="391389" y="116826"/>
                    </a:cubicBezTo>
                    <a:lnTo>
                      <a:pt x="391389" y="114921"/>
                    </a:lnTo>
                    <a:lnTo>
                      <a:pt x="505689" y="114921"/>
                    </a:lnTo>
                    <a:cubicBezTo>
                      <a:pt x="521501" y="114921"/>
                      <a:pt x="534264" y="127685"/>
                      <a:pt x="534264" y="143496"/>
                    </a:cubicBezTo>
                    <a:lnTo>
                      <a:pt x="534264" y="381621"/>
                    </a:lnTo>
                    <a:cubicBezTo>
                      <a:pt x="534264" y="397432"/>
                      <a:pt x="521501" y="410196"/>
                      <a:pt x="505689" y="410196"/>
                    </a:cubicBezTo>
                    <a:lnTo>
                      <a:pt x="391389" y="410196"/>
                    </a:lnTo>
                    <a:lnTo>
                      <a:pt x="391389" y="295896"/>
                    </a:lnTo>
                    <a:cubicBezTo>
                      <a:pt x="391389" y="275512"/>
                      <a:pt x="375387" y="258844"/>
                      <a:pt x="355194" y="257796"/>
                    </a:cubicBezTo>
                    <a:lnTo>
                      <a:pt x="353289" y="257796"/>
                    </a:lnTo>
                    <a:lnTo>
                      <a:pt x="181839" y="257796"/>
                    </a:lnTo>
                    <a:cubicBezTo>
                      <a:pt x="161455" y="257796"/>
                      <a:pt x="144787" y="273798"/>
                      <a:pt x="143739" y="293991"/>
                    </a:cubicBezTo>
                    <a:lnTo>
                      <a:pt x="143739" y="295896"/>
                    </a:lnTo>
                    <a:lnTo>
                      <a:pt x="143739" y="410196"/>
                    </a:lnTo>
                    <a:lnTo>
                      <a:pt x="29439" y="410196"/>
                    </a:lnTo>
                    <a:cubicBezTo>
                      <a:pt x="13627" y="410196"/>
                      <a:pt x="864" y="397432"/>
                      <a:pt x="864" y="381621"/>
                    </a:cubicBezTo>
                    <a:lnTo>
                      <a:pt x="864" y="201408"/>
                    </a:lnTo>
                    <a:cubicBezTo>
                      <a:pt x="864" y="191788"/>
                      <a:pt x="4484" y="182454"/>
                      <a:pt x="11151" y="175405"/>
                    </a:cubicBezTo>
                    <a:lnTo>
                      <a:pt x="56300" y="127018"/>
                    </a:lnTo>
                    <a:cubicBezTo>
                      <a:pt x="63538" y="119303"/>
                      <a:pt x="73635" y="114921"/>
                      <a:pt x="84112" y="114921"/>
                    </a:cubicBezTo>
                    <a:lnTo>
                      <a:pt x="143739" y="114921"/>
                    </a:lnTo>
                    <a:close/>
                    <a:moveTo>
                      <a:pt x="462827" y="172071"/>
                    </a:moveTo>
                    <a:cubicBezTo>
                      <a:pt x="454921" y="172071"/>
                      <a:pt x="448539" y="178453"/>
                      <a:pt x="448539" y="186359"/>
                    </a:cubicBezTo>
                    <a:cubicBezTo>
                      <a:pt x="448539" y="194264"/>
                      <a:pt x="454921" y="200646"/>
                      <a:pt x="462827" y="200646"/>
                    </a:cubicBezTo>
                    <a:cubicBezTo>
                      <a:pt x="470732" y="200646"/>
                      <a:pt x="477114" y="194264"/>
                      <a:pt x="477114" y="186359"/>
                    </a:cubicBezTo>
                    <a:cubicBezTo>
                      <a:pt x="477114" y="178453"/>
                      <a:pt x="470732" y="172071"/>
                      <a:pt x="462827" y="172071"/>
                    </a:cubicBezTo>
                    <a:close/>
                    <a:moveTo>
                      <a:pt x="343764" y="621"/>
                    </a:moveTo>
                    <a:cubicBezTo>
                      <a:pt x="359576" y="621"/>
                      <a:pt x="372339" y="13385"/>
                      <a:pt x="372339" y="29196"/>
                    </a:cubicBezTo>
                    <a:lnTo>
                      <a:pt x="372339" y="105396"/>
                    </a:lnTo>
                    <a:cubicBezTo>
                      <a:pt x="372339" y="121207"/>
                      <a:pt x="359576" y="133971"/>
                      <a:pt x="343764" y="133971"/>
                    </a:cubicBezTo>
                    <a:lnTo>
                      <a:pt x="191364" y="133971"/>
                    </a:lnTo>
                    <a:cubicBezTo>
                      <a:pt x="175552" y="133971"/>
                      <a:pt x="162789" y="121207"/>
                      <a:pt x="162789" y="105396"/>
                    </a:cubicBezTo>
                    <a:lnTo>
                      <a:pt x="162789" y="29196"/>
                    </a:lnTo>
                    <a:cubicBezTo>
                      <a:pt x="162789" y="13385"/>
                      <a:pt x="175552" y="621"/>
                      <a:pt x="191364" y="621"/>
                    </a:cubicBezTo>
                    <a:lnTo>
                      <a:pt x="343764" y="621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25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354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6" name="">
              <a:extLst>
                <a:ext uri="{FF2B5EF4-FFF2-40B4-BE49-F238E27FC236}">
                  <a16:creationId xmlns:a16="http://schemas.microsoft.com/office/drawing/2014/main" id="{0E41FEA8-BDE6-4EC2-A140-4832F46D2962}"/>
                </a:ext>
              </a:extLst>
            </p:cNvPr>
            <p:cNvGrpSpPr/>
            <p:nvPr/>
          </p:nvGrpSpPr>
          <p:grpSpPr>
            <a:xfrm>
              <a:off x="4304340" y="1664541"/>
              <a:ext cx="414650" cy="410198"/>
              <a:chOff x="8252780" y="1018864"/>
              <a:chExt cx="414650" cy="410198"/>
            </a:xfrm>
          </p:grpSpPr>
          <p:sp>
            <p:nvSpPr>
              <p:cNvPr id="37" name="">
                <a:extLst>
                  <a:ext uri="{FF2B5EF4-FFF2-40B4-BE49-F238E27FC236}">
                    <a16:creationId xmlns:a16="http://schemas.microsoft.com/office/drawing/2014/main" id="{34F10394-5A95-4685-90DD-8AEDEA1532AD}"/>
                  </a:ext>
                </a:extLst>
              </p:cNvPr>
              <p:cNvSpPr/>
              <p:nvPr/>
            </p:nvSpPr>
            <p:spPr>
              <a:xfrm>
                <a:off x="8252780" y="1018864"/>
                <a:ext cx="414650" cy="410198"/>
              </a:xfrm>
              <a:prstGeom prst="ellipse">
                <a:avLst/>
              </a:prstGeom>
              <a:solidFill>
                <a:schemeClr val="accent6"/>
              </a:solidFill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77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3765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8" name="">
                <a:extLst>
                  <a:ext uri="{FF2B5EF4-FFF2-40B4-BE49-F238E27FC236}">
                    <a16:creationId xmlns:a16="http://schemas.microsoft.com/office/drawing/2014/main" id="{B0E4D54D-EC53-4C3C-8B2A-462FBEBB2DFF}"/>
                  </a:ext>
                </a:extLst>
              </p:cNvPr>
              <p:cNvSpPr/>
              <p:nvPr/>
            </p:nvSpPr>
            <p:spPr>
              <a:xfrm>
                <a:off x="8368880" y="1139733"/>
                <a:ext cx="178001" cy="162108"/>
              </a:xfrm>
              <a:custGeom>
                <a:avLst/>
                <a:gdLst>
                  <a:gd name="connsiteX0" fmla="*/ 125329 w 533400"/>
                  <a:gd name="connsiteY0" fmla="*/ 229221 h 485775"/>
                  <a:gd name="connsiteX1" fmla="*/ 125329 w 533400"/>
                  <a:gd name="connsiteY1" fmla="*/ 276846 h 485775"/>
                  <a:gd name="connsiteX2" fmla="*/ 144379 w 533400"/>
                  <a:gd name="connsiteY2" fmla="*/ 276846 h 485775"/>
                  <a:gd name="connsiteX3" fmla="*/ 144379 w 533400"/>
                  <a:gd name="connsiteY3" fmla="*/ 229221 h 485775"/>
                  <a:gd name="connsiteX4" fmla="*/ 392029 w 533400"/>
                  <a:gd name="connsiteY4" fmla="*/ 229221 h 485775"/>
                  <a:gd name="connsiteX5" fmla="*/ 392029 w 533400"/>
                  <a:gd name="connsiteY5" fmla="*/ 276846 h 485775"/>
                  <a:gd name="connsiteX6" fmla="*/ 411079 w 533400"/>
                  <a:gd name="connsiteY6" fmla="*/ 276846 h 485775"/>
                  <a:gd name="connsiteX7" fmla="*/ 411079 w 533400"/>
                  <a:gd name="connsiteY7" fmla="*/ 229221 h 485775"/>
                  <a:gd name="connsiteX8" fmla="*/ 534904 w 533400"/>
                  <a:gd name="connsiteY8" fmla="*/ 229221 h 485775"/>
                  <a:gd name="connsiteX9" fmla="*/ 534904 w 533400"/>
                  <a:gd name="connsiteY9" fmla="*/ 457821 h 485775"/>
                  <a:gd name="connsiteX10" fmla="*/ 506329 w 533400"/>
                  <a:gd name="connsiteY10" fmla="*/ 486396 h 485775"/>
                  <a:gd name="connsiteX11" fmla="*/ 30079 w 533400"/>
                  <a:gd name="connsiteY11" fmla="*/ 486396 h 485775"/>
                  <a:gd name="connsiteX12" fmla="*/ 1504 w 533400"/>
                  <a:gd name="connsiteY12" fmla="*/ 457821 h 485775"/>
                  <a:gd name="connsiteX13" fmla="*/ 1504 w 533400"/>
                  <a:gd name="connsiteY13" fmla="*/ 229221 h 485775"/>
                  <a:gd name="connsiteX14" fmla="*/ 125329 w 533400"/>
                  <a:gd name="connsiteY14" fmla="*/ 229221 h 485775"/>
                  <a:gd name="connsiteX15" fmla="*/ 372979 w 533400"/>
                  <a:gd name="connsiteY15" fmla="*/ 621 h 485775"/>
                  <a:gd name="connsiteX16" fmla="*/ 411079 w 533400"/>
                  <a:gd name="connsiteY16" fmla="*/ 36816 h 485775"/>
                  <a:gd name="connsiteX17" fmla="*/ 411079 w 533400"/>
                  <a:gd name="connsiteY17" fmla="*/ 38721 h 485775"/>
                  <a:gd name="connsiteX18" fmla="*/ 411079 w 533400"/>
                  <a:gd name="connsiteY18" fmla="*/ 114921 h 485775"/>
                  <a:gd name="connsiteX19" fmla="*/ 506329 w 533400"/>
                  <a:gd name="connsiteY19" fmla="*/ 114921 h 485775"/>
                  <a:gd name="connsiteX20" fmla="*/ 534904 w 533400"/>
                  <a:gd name="connsiteY20" fmla="*/ 143496 h 485775"/>
                  <a:gd name="connsiteX21" fmla="*/ 534904 w 533400"/>
                  <a:gd name="connsiteY21" fmla="*/ 210171 h 485775"/>
                  <a:gd name="connsiteX22" fmla="*/ 1504 w 533400"/>
                  <a:gd name="connsiteY22" fmla="*/ 210171 h 485775"/>
                  <a:gd name="connsiteX23" fmla="*/ 1504 w 533400"/>
                  <a:gd name="connsiteY23" fmla="*/ 143496 h 485775"/>
                  <a:gd name="connsiteX24" fmla="*/ 30079 w 533400"/>
                  <a:gd name="connsiteY24" fmla="*/ 114921 h 485775"/>
                  <a:gd name="connsiteX25" fmla="*/ 125329 w 533400"/>
                  <a:gd name="connsiteY25" fmla="*/ 114921 h 485775"/>
                  <a:gd name="connsiteX26" fmla="*/ 125329 w 533400"/>
                  <a:gd name="connsiteY26" fmla="*/ 38721 h 485775"/>
                  <a:gd name="connsiteX27" fmla="*/ 161524 w 533400"/>
                  <a:gd name="connsiteY27" fmla="*/ 621 h 485775"/>
                  <a:gd name="connsiteX28" fmla="*/ 163429 w 533400"/>
                  <a:gd name="connsiteY28" fmla="*/ 621 h 485775"/>
                  <a:gd name="connsiteX29" fmla="*/ 372979 w 533400"/>
                  <a:gd name="connsiteY29" fmla="*/ 621 h 485775"/>
                  <a:gd name="connsiteX30" fmla="*/ 372979 w 533400"/>
                  <a:gd name="connsiteY30" fmla="*/ 19671 h 485775"/>
                  <a:gd name="connsiteX31" fmla="*/ 163429 w 533400"/>
                  <a:gd name="connsiteY31" fmla="*/ 19671 h 485775"/>
                  <a:gd name="connsiteX32" fmla="*/ 144474 w 533400"/>
                  <a:gd name="connsiteY32" fmla="*/ 37292 h 485775"/>
                  <a:gd name="connsiteX33" fmla="*/ 144379 w 533400"/>
                  <a:gd name="connsiteY33" fmla="*/ 38721 h 485775"/>
                  <a:gd name="connsiteX34" fmla="*/ 144379 w 533400"/>
                  <a:gd name="connsiteY34" fmla="*/ 114921 h 485775"/>
                  <a:gd name="connsiteX35" fmla="*/ 392029 w 533400"/>
                  <a:gd name="connsiteY35" fmla="*/ 114921 h 485775"/>
                  <a:gd name="connsiteX36" fmla="*/ 392029 w 533400"/>
                  <a:gd name="connsiteY36" fmla="*/ 38721 h 485775"/>
                  <a:gd name="connsiteX37" fmla="*/ 375836 w 533400"/>
                  <a:gd name="connsiteY37" fmla="*/ 19862 h 485775"/>
                  <a:gd name="connsiteX38" fmla="*/ 374408 w 533400"/>
                  <a:gd name="connsiteY38" fmla="*/ 19671 h 485775"/>
                  <a:gd name="connsiteX39" fmla="*/ 372979 w 533400"/>
                  <a:gd name="connsiteY39" fmla="*/ 19671 h 485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533400" h="485775">
                    <a:moveTo>
                      <a:pt x="125329" y="229221"/>
                    </a:moveTo>
                    <a:lnTo>
                      <a:pt x="125329" y="276846"/>
                    </a:lnTo>
                    <a:lnTo>
                      <a:pt x="144379" y="276846"/>
                    </a:lnTo>
                    <a:lnTo>
                      <a:pt x="144379" y="229221"/>
                    </a:lnTo>
                    <a:lnTo>
                      <a:pt x="392029" y="229221"/>
                    </a:lnTo>
                    <a:lnTo>
                      <a:pt x="392029" y="276846"/>
                    </a:lnTo>
                    <a:lnTo>
                      <a:pt x="411079" y="276846"/>
                    </a:lnTo>
                    <a:lnTo>
                      <a:pt x="411079" y="229221"/>
                    </a:lnTo>
                    <a:lnTo>
                      <a:pt x="534904" y="229221"/>
                    </a:lnTo>
                    <a:lnTo>
                      <a:pt x="534904" y="457821"/>
                    </a:lnTo>
                    <a:cubicBezTo>
                      <a:pt x="534904" y="473632"/>
                      <a:pt x="522141" y="486396"/>
                      <a:pt x="506329" y="486396"/>
                    </a:cubicBezTo>
                    <a:lnTo>
                      <a:pt x="30079" y="486396"/>
                    </a:lnTo>
                    <a:cubicBezTo>
                      <a:pt x="14267" y="486396"/>
                      <a:pt x="1504" y="473632"/>
                      <a:pt x="1504" y="457821"/>
                    </a:cubicBezTo>
                    <a:lnTo>
                      <a:pt x="1504" y="229221"/>
                    </a:lnTo>
                    <a:lnTo>
                      <a:pt x="125329" y="229221"/>
                    </a:lnTo>
                    <a:close/>
                    <a:moveTo>
                      <a:pt x="372979" y="621"/>
                    </a:moveTo>
                    <a:cubicBezTo>
                      <a:pt x="393363" y="621"/>
                      <a:pt x="410031" y="16623"/>
                      <a:pt x="411079" y="36816"/>
                    </a:cubicBezTo>
                    <a:lnTo>
                      <a:pt x="411079" y="38721"/>
                    </a:lnTo>
                    <a:lnTo>
                      <a:pt x="411079" y="114921"/>
                    </a:lnTo>
                    <a:lnTo>
                      <a:pt x="506329" y="114921"/>
                    </a:lnTo>
                    <a:cubicBezTo>
                      <a:pt x="522141" y="114921"/>
                      <a:pt x="534904" y="127685"/>
                      <a:pt x="534904" y="143496"/>
                    </a:cubicBezTo>
                    <a:lnTo>
                      <a:pt x="534904" y="210171"/>
                    </a:lnTo>
                    <a:lnTo>
                      <a:pt x="1504" y="210171"/>
                    </a:lnTo>
                    <a:lnTo>
                      <a:pt x="1504" y="143496"/>
                    </a:lnTo>
                    <a:cubicBezTo>
                      <a:pt x="1504" y="127685"/>
                      <a:pt x="14267" y="114921"/>
                      <a:pt x="30079" y="114921"/>
                    </a:cubicBezTo>
                    <a:lnTo>
                      <a:pt x="125329" y="114921"/>
                    </a:lnTo>
                    <a:lnTo>
                      <a:pt x="125329" y="38721"/>
                    </a:lnTo>
                    <a:cubicBezTo>
                      <a:pt x="125329" y="18337"/>
                      <a:pt x="141331" y="1669"/>
                      <a:pt x="161524" y="621"/>
                    </a:cubicBezTo>
                    <a:lnTo>
                      <a:pt x="163429" y="621"/>
                    </a:lnTo>
                    <a:lnTo>
                      <a:pt x="372979" y="621"/>
                    </a:lnTo>
                    <a:close/>
                    <a:moveTo>
                      <a:pt x="372979" y="19671"/>
                    </a:moveTo>
                    <a:lnTo>
                      <a:pt x="163429" y="19671"/>
                    </a:lnTo>
                    <a:cubicBezTo>
                      <a:pt x="153428" y="19671"/>
                      <a:pt x="145141" y="27482"/>
                      <a:pt x="144474" y="37292"/>
                    </a:cubicBezTo>
                    <a:lnTo>
                      <a:pt x="144379" y="38721"/>
                    </a:lnTo>
                    <a:lnTo>
                      <a:pt x="144379" y="114921"/>
                    </a:lnTo>
                    <a:lnTo>
                      <a:pt x="392029" y="114921"/>
                    </a:lnTo>
                    <a:lnTo>
                      <a:pt x="392029" y="38721"/>
                    </a:lnTo>
                    <a:cubicBezTo>
                      <a:pt x="392029" y="29196"/>
                      <a:pt x="384981" y="21290"/>
                      <a:pt x="375836" y="19862"/>
                    </a:cubicBezTo>
                    <a:lnTo>
                      <a:pt x="374408" y="19671"/>
                    </a:lnTo>
                    <a:lnTo>
                      <a:pt x="372979" y="19671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25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354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18478516"/>
      </p:ext>
    </p:extLst>
  </p:cSld>
  <p:clrMapOvr>
    <a:masterClrMapping/>
  </p:clrMapOvr>
</p:sld>
</file>

<file path=ppt/slides/slide5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>
            <a:extLst>
              <a:ext uri="{FF2B5EF4-FFF2-40B4-BE49-F238E27FC236}">
                <a16:creationId xmlns:a16="http://schemas.microsoft.com/office/drawing/2014/main" id="{CC832C4C-C811-46D6-8569-08880E54E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Use "Title Only" Layout</a:t>
            </a:r>
            <a:endParaRPr lang="zh-CN" altLang="en-US" dirty="0"/>
          </a:p>
        </p:txBody>
      </p:sp>
      <p:sp>
        <p:nvSpPr>
          <p:cNvPr id="3" name="">
            <a:extLst>
              <a:ext uri="{FF2B5EF4-FFF2-40B4-BE49-F238E27FC236}">
                <a16:creationId xmlns:a16="http://schemas.microsoft.com/office/drawing/2014/main" id="{275C8073-899F-4C21-AE69-D89F7A78E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5</a:t>
            </a:fld>
            <a:endParaRPr lang="zh-CN" altLang="en-US"/>
          </a:p>
        </p:txBody>
      </p:sp>
      <p:grpSp>
        <p:nvGrpSpPr>
          <p:cNvPr id="4" name="">
            <a:extLst>
              <a:ext uri="{FF2B5EF4-FFF2-40B4-BE49-F238E27FC236}">
                <a16:creationId xmlns:a16="http://schemas.microsoft.com/office/drawing/2014/main" id="{863656F9-48BA-4E2C-ADFF-8E0B1A458B0B}"/>
              </a:ext>
            </a:extLst>
          </p:cNvPr>
          <p:cNvGrpSpPr>
            <a:grpSpLocks noChangeAspect="1"/>
          </p:cNvGrpSpPr>
          <p:nvPr/>
        </p:nvGrpSpPr>
        <p:grpSpPr>
          <a:xfrm>
            <a:off x="1105119" y="938068"/>
            <a:ext cx="9588062" cy="5349805"/>
            <a:chOff x="1231900" y="592174"/>
            <a:chExt cx="9588062" cy="5349805"/>
          </a:xfrm>
        </p:grpSpPr>
        <p:graphicFrame>
          <p:nvGraphicFramePr>
            <p:cNvPr id="5" name="">
              <a:extLst>
                <a:ext uri="{FF2B5EF4-FFF2-40B4-BE49-F238E27FC236}">
                  <a16:creationId xmlns:a16="http://schemas.microsoft.com/office/drawing/2014/main" id="{98374921-D385-4858-82D6-5CD11BB7C12A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39476581"/>
                </p:ext>
              </p:extLst>
            </p:nvPr>
          </p:nvGraphicFramePr>
          <p:xfrm>
            <a:off x="5779962" y="592174"/>
            <a:ext cx="5040000" cy="504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6" name="">
              <a:extLst>
                <a:ext uri="{FF2B5EF4-FFF2-40B4-BE49-F238E27FC236}">
                  <a16:creationId xmlns:a16="http://schemas.microsoft.com/office/drawing/2014/main" id="{8B9D2366-8819-4304-8C54-794241B5849A}"/>
                </a:ext>
              </a:extLst>
            </p:cNvPr>
            <p:cNvSpPr txBox="1"/>
            <p:nvPr/>
          </p:nvSpPr>
          <p:spPr>
            <a:xfrm>
              <a:off x="1231900" y="5373169"/>
              <a:ext cx="4864100" cy="568810"/>
            </a:xfrm>
            <a:prstGeom prst="rect">
              <a:avLst/>
            </a:prstGeom>
            <a:noFill/>
          </p:spPr>
          <p:txBody>
            <a:bodyPr wrap="square" anchor="ctr" anchorCtr="0">
              <a:spAutoFit/>
            </a:bodyPr>
            <a:lstStyle>
              <a:defPPr>
                <a:defRPr lang="zh-CN"/>
              </a:defPPr>
              <a:lvl1pPr>
                <a:lnSpc>
                  <a:spcPct val="150000"/>
                </a:lnSpc>
                <a:defRPr sz="1100"/>
              </a:lvl1pPr>
            </a:lstStyle>
            <a:p>
              <a:r>
                <a:rPr lang="en-US" altLang="zh-CN" dirty="0"/>
                <a:t>Theme color makes PPT more convenient to change. Adjust the spacing to adapt to Chinese typesetting, use the reference line in PPT……</a:t>
              </a:r>
            </a:p>
          </p:txBody>
        </p:sp>
        <p:grpSp>
          <p:nvGrpSpPr>
            <p:cNvPr id="7" name="">
              <a:extLst>
                <a:ext uri="{FF2B5EF4-FFF2-40B4-BE49-F238E27FC236}">
                  <a16:creationId xmlns:a16="http://schemas.microsoft.com/office/drawing/2014/main" id="{88B1987D-5A5E-42AB-B4E9-589F30A868C4}"/>
                </a:ext>
              </a:extLst>
            </p:cNvPr>
            <p:cNvGrpSpPr/>
            <p:nvPr/>
          </p:nvGrpSpPr>
          <p:grpSpPr>
            <a:xfrm>
              <a:off x="1231900" y="1323811"/>
              <a:ext cx="3869969" cy="3672000"/>
              <a:chOff x="1231900" y="1323811"/>
              <a:chExt cx="3869969" cy="3672000"/>
            </a:xfrm>
          </p:grpSpPr>
          <p:grpSp>
            <p:nvGrpSpPr>
              <p:cNvPr id="8" name="">
                <a:extLst>
                  <a:ext uri="{FF2B5EF4-FFF2-40B4-BE49-F238E27FC236}">
                    <a16:creationId xmlns:a16="http://schemas.microsoft.com/office/drawing/2014/main" id="{6474653E-6DF3-4C40-A3DE-28B24E2CEE84}"/>
                  </a:ext>
                </a:extLst>
              </p:cNvPr>
              <p:cNvGrpSpPr/>
              <p:nvPr/>
            </p:nvGrpSpPr>
            <p:grpSpPr>
              <a:xfrm>
                <a:off x="1231900" y="1323811"/>
                <a:ext cx="3869969" cy="540000"/>
                <a:chOff x="1231900" y="1729299"/>
                <a:chExt cx="3869969" cy="540000"/>
              </a:xfrm>
            </p:grpSpPr>
            <p:grpSp>
              <p:nvGrpSpPr>
                <p:cNvPr id="27" name="">
                  <a:extLst>
                    <a:ext uri="{FF2B5EF4-FFF2-40B4-BE49-F238E27FC236}">
                      <a16:creationId xmlns:a16="http://schemas.microsoft.com/office/drawing/2014/main" id="{21CA383D-B5FC-4B08-9DD1-D7053C36921D}"/>
                    </a:ext>
                  </a:extLst>
                </p:cNvPr>
                <p:cNvGrpSpPr/>
                <p:nvPr/>
              </p:nvGrpSpPr>
              <p:grpSpPr>
                <a:xfrm>
                  <a:off x="1231900" y="1729299"/>
                  <a:ext cx="540002" cy="540000"/>
                  <a:chOff x="9986328" y="3079762"/>
                  <a:chExt cx="540002" cy="540000"/>
                </a:xfrm>
              </p:grpSpPr>
              <p:sp>
                <p:nvSpPr>
                  <p:cNvPr id="30" name="">
                    <a:extLst>
                      <a:ext uri="{FF2B5EF4-FFF2-40B4-BE49-F238E27FC236}">
                        <a16:creationId xmlns:a16="http://schemas.microsoft.com/office/drawing/2014/main" id="{AD4EB5C0-7876-4923-A4FC-FD8B2F0CF353}"/>
                      </a:ext>
                    </a:extLst>
                  </p:cNvPr>
                  <p:cNvSpPr/>
                  <p:nvPr/>
                </p:nvSpPr>
                <p:spPr>
                  <a:xfrm>
                    <a:off x="9986328" y="3079762"/>
                    <a:ext cx="540002" cy="540000"/>
                  </a:xfrm>
                  <a:prstGeom prst="ellipse">
                    <a:avLst/>
                  </a:prstGeom>
                  <a:solidFill>
                    <a:schemeClr val="accent3"/>
                  </a:solidFill>
                  <a:ln w="57150" cap="rnd">
                    <a:noFill/>
                    <a:prstDash val="solid"/>
                    <a:round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31" name="">
                    <a:extLst>
                      <a:ext uri="{FF2B5EF4-FFF2-40B4-BE49-F238E27FC236}">
                        <a16:creationId xmlns:a16="http://schemas.microsoft.com/office/drawing/2014/main" id="{725F11AD-1BEB-482C-AEB0-2A2D83F46FB6}"/>
                      </a:ext>
                    </a:extLst>
                  </p:cNvPr>
                  <p:cNvSpPr/>
                  <p:nvPr/>
                </p:nvSpPr>
                <p:spPr>
                  <a:xfrm>
                    <a:off x="10139165" y="3238870"/>
                    <a:ext cx="234327" cy="230142"/>
                  </a:xfrm>
                  <a:custGeom>
                    <a:avLst/>
                    <a:gdLst>
                      <a:gd name="connsiteX0" fmla="*/ 343764 w 533400"/>
                      <a:gd name="connsiteY0" fmla="*/ 276846 h 523875"/>
                      <a:gd name="connsiteX1" fmla="*/ 372339 w 533400"/>
                      <a:gd name="connsiteY1" fmla="*/ 305421 h 523875"/>
                      <a:gd name="connsiteX2" fmla="*/ 372339 w 533400"/>
                      <a:gd name="connsiteY2" fmla="*/ 495921 h 523875"/>
                      <a:gd name="connsiteX3" fmla="*/ 343764 w 533400"/>
                      <a:gd name="connsiteY3" fmla="*/ 524496 h 523875"/>
                      <a:gd name="connsiteX4" fmla="*/ 191364 w 533400"/>
                      <a:gd name="connsiteY4" fmla="*/ 524496 h 523875"/>
                      <a:gd name="connsiteX5" fmla="*/ 162789 w 533400"/>
                      <a:gd name="connsiteY5" fmla="*/ 495921 h 523875"/>
                      <a:gd name="connsiteX6" fmla="*/ 162789 w 533400"/>
                      <a:gd name="connsiteY6" fmla="*/ 305421 h 523875"/>
                      <a:gd name="connsiteX7" fmla="*/ 191364 w 533400"/>
                      <a:gd name="connsiteY7" fmla="*/ 276846 h 523875"/>
                      <a:gd name="connsiteX8" fmla="*/ 343764 w 533400"/>
                      <a:gd name="connsiteY8" fmla="*/ 276846 h 523875"/>
                      <a:gd name="connsiteX9" fmla="*/ 143739 w 533400"/>
                      <a:gd name="connsiteY9" fmla="*/ 114921 h 523875"/>
                      <a:gd name="connsiteX10" fmla="*/ 179934 w 533400"/>
                      <a:gd name="connsiteY10" fmla="*/ 153021 h 523875"/>
                      <a:gd name="connsiteX11" fmla="*/ 181839 w 533400"/>
                      <a:gd name="connsiteY11" fmla="*/ 153021 h 523875"/>
                      <a:gd name="connsiteX12" fmla="*/ 353289 w 533400"/>
                      <a:gd name="connsiteY12" fmla="*/ 153021 h 523875"/>
                      <a:gd name="connsiteX13" fmla="*/ 391389 w 533400"/>
                      <a:gd name="connsiteY13" fmla="*/ 116826 h 523875"/>
                      <a:gd name="connsiteX14" fmla="*/ 391389 w 533400"/>
                      <a:gd name="connsiteY14" fmla="*/ 114921 h 523875"/>
                      <a:gd name="connsiteX15" fmla="*/ 505689 w 533400"/>
                      <a:gd name="connsiteY15" fmla="*/ 114921 h 523875"/>
                      <a:gd name="connsiteX16" fmla="*/ 534264 w 533400"/>
                      <a:gd name="connsiteY16" fmla="*/ 143496 h 523875"/>
                      <a:gd name="connsiteX17" fmla="*/ 534264 w 533400"/>
                      <a:gd name="connsiteY17" fmla="*/ 381621 h 523875"/>
                      <a:gd name="connsiteX18" fmla="*/ 505689 w 533400"/>
                      <a:gd name="connsiteY18" fmla="*/ 410196 h 523875"/>
                      <a:gd name="connsiteX19" fmla="*/ 391389 w 533400"/>
                      <a:gd name="connsiteY19" fmla="*/ 410196 h 523875"/>
                      <a:gd name="connsiteX20" fmla="*/ 391389 w 533400"/>
                      <a:gd name="connsiteY20" fmla="*/ 295896 h 523875"/>
                      <a:gd name="connsiteX21" fmla="*/ 355194 w 533400"/>
                      <a:gd name="connsiteY21" fmla="*/ 257796 h 523875"/>
                      <a:gd name="connsiteX22" fmla="*/ 353289 w 533400"/>
                      <a:gd name="connsiteY22" fmla="*/ 257796 h 523875"/>
                      <a:gd name="connsiteX23" fmla="*/ 181839 w 533400"/>
                      <a:gd name="connsiteY23" fmla="*/ 257796 h 523875"/>
                      <a:gd name="connsiteX24" fmla="*/ 143739 w 533400"/>
                      <a:gd name="connsiteY24" fmla="*/ 293991 h 523875"/>
                      <a:gd name="connsiteX25" fmla="*/ 143739 w 533400"/>
                      <a:gd name="connsiteY25" fmla="*/ 295896 h 523875"/>
                      <a:gd name="connsiteX26" fmla="*/ 143739 w 533400"/>
                      <a:gd name="connsiteY26" fmla="*/ 410196 h 523875"/>
                      <a:gd name="connsiteX27" fmla="*/ 29439 w 533400"/>
                      <a:gd name="connsiteY27" fmla="*/ 410196 h 523875"/>
                      <a:gd name="connsiteX28" fmla="*/ 864 w 533400"/>
                      <a:gd name="connsiteY28" fmla="*/ 381621 h 523875"/>
                      <a:gd name="connsiteX29" fmla="*/ 864 w 533400"/>
                      <a:gd name="connsiteY29" fmla="*/ 201408 h 523875"/>
                      <a:gd name="connsiteX30" fmla="*/ 11151 w 533400"/>
                      <a:gd name="connsiteY30" fmla="*/ 175405 h 523875"/>
                      <a:gd name="connsiteX31" fmla="*/ 56300 w 533400"/>
                      <a:gd name="connsiteY31" fmla="*/ 127018 h 523875"/>
                      <a:gd name="connsiteX32" fmla="*/ 84112 w 533400"/>
                      <a:gd name="connsiteY32" fmla="*/ 114921 h 523875"/>
                      <a:gd name="connsiteX33" fmla="*/ 143739 w 533400"/>
                      <a:gd name="connsiteY33" fmla="*/ 114921 h 523875"/>
                      <a:gd name="connsiteX34" fmla="*/ 462827 w 533400"/>
                      <a:gd name="connsiteY34" fmla="*/ 172071 h 523875"/>
                      <a:gd name="connsiteX35" fmla="*/ 448539 w 533400"/>
                      <a:gd name="connsiteY35" fmla="*/ 186359 h 523875"/>
                      <a:gd name="connsiteX36" fmla="*/ 462827 w 533400"/>
                      <a:gd name="connsiteY36" fmla="*/ 200646 h 523875"/>
                      <a:gd name="connsiteX37" fmla="*/ 477114 w 533400"/>
                      <a:gd name="connsiteY37" fmla="*/ 186359 h 523875"/>
                      <a:gd name="connsiteX38" fmla="*/ 462827 w 533400"/>
                      <a:gd name="connsiteY38" fmla="*/ 172071 h 523875"/>
                      <a:gd name="connsiteX39" fmla="*/ 343764 w 533400"/>
                      <a:gd name="connsiteY39" fmla="*/ 621 h 523875"/>
                      <a:gd name="connsiteX40" fmla="*/ 372339 w 533400"/>
                      <a:gd name="connsiteY40" fmla="*/ 29196 h 523875"/>
                      <a:gd name="connsiteX41" fmla="*/ 372339 w 533400"/>
                      <a:gd name="connsiteY41" fmla="*/ 105396 h 523875"/>
                      <a:gd name="connsiteX42" fmla="*/ 343764 w 533400"/>
                      <a:gd name="connsiteY42" fmla="*/ 133971 h 523875"/>
                      <a:gd name="connsiteX43" fmla="*/ 191364 w 533400"/>
                      <a:gd name="connsiteY43" fmla="*/ 133971 h 523875"/>
                      <a:gd name="connsiteX44" fmla="*/ 162789 w 533400"/>
                      <a:gd name="connsiteY44" fmla="*/ 105396 h 523875"/>
                      <a:gd name="connsiteX45" fmla="*/ 162789 w 533400"/>
                      <a:gd name="connsiteY45" fmla="*/ 29196 h 523875"/>
                      <a:gd name="connsiteX46" fmla="*/ 191364 w 533400"/>
                      <a:gd name="connsiteY46" fmla="*/ 621 h 523875"/>
                      <a:gd name="connsiteX47" fmla="*/ 343764 w 533400"/>
                      <a:gd name="connsiteY47" fmla="*/ 621 h 5238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</a:cxnLst>
                    <a:rect l="l" t="t" r="r" b="b"/>
                    <a:pathLst>
                      <a:path w="533400" h="523875">
                        <a:moveTo>
                          <a:pt x="343764" y="276846"/>
                        </a:moveTo>
                        <a:cubicBezTo>
                          <a:pt x="359576" y="276846"/>
                          <a:pt x="372339" y="289610"/>
                          <a:pt x="372339" y="305421"/>
                        </a:cubicBezTo>
                        <a:lnTo>
                          <a:pt x="372339" y="495921"/>
                        </a:lnTo>
                        <a:cubicBezTo>
                          <a:pt x="372339" y="511732"/>
                          <a:pt x="359576" y="524496"/>
                          <a:pt x="343764" y="524496"/>
                        </a:cubicBezTo>
                        <a:lnTo>
                          <a:pt x="191364" y="524496"/>
                        </a:lnTo>
                        <a:cubicBezTo>
                          <a:pt x="175552" y="524496"/>
                          <a:pt x="162789" y="511732"/>
                          <a:pt x="162789" y="495921"/>
                        </a:cubicBezTo>
                        <a:lnTo>
                          <a:pt x="162789" y="305421"/>
                        </a:lnTo>
                        <a:cubicBezTo>
                          <a:pt x="162789" y="289610"/>
                          <a:pt x="175552" y="276846"/>
                          <a:pt x="191364" y="276846"/>
                        </a:cubicBezTo>
                        <a:lnTo>
                          <a:pt x="343764" y="276846"/>
                        </a:lnTo>
                        <a:close/>
                        <a:moveTo>
                          <a:pt x="143739" y="114921"/>
                        </a:moveTo>
                        <a:cubicBezTo>
                          <a:pt x="143739" y="135305"/>
                          <a:pt x="159741" y="151973"/>
                          <a:pt x="179934" y="153021"/>
                        </a:cubicBezTo>
                        <a:lnTo>
                          <a:pt x="181839" y="153021"/>
                        </a:lnTo>
                        <a:lnTo>
                          <a:pt x="353289" y="153021"/>
                        </a:lnTo>
                        <a:cubicBezTo>
                          <a:pt x="373673" y="153021"/>
                          <a:pt x="390341" y="137019"/>
                          <a:pt x="391389" y="116826"/>
                        </a:cubicBezTo>
                        <a:lnTo>
                          <a:pt x="391389" y="114921"/>
                        </a:lnTo>
                        <a:lnTo>
                          <a:pt x="505689" y="114921"/>
                        </a:lnTo>
                        <a:cubicBezTo>
                          <a:pt x="521501" y="114921"/>
                          <a:pt x="534264" y="127685"/>
                          <a:pt x="534264" y="143496"/>
                        </a:cubicBezTo>
                        <a:lnTo>
                          <a:pt x="534264" y="381621"/>
                        </a:lnTo>
                        <a:cubicBezTo>
                          <a:pt x="534264" y="397432"/>
                          <a:pt x="521501" y="410196"/>
                          <a:pt x="505689" y="410196"/>
                        </a:cubicBezTo>
                        <a:lnTo>
                          <a:pt x="391389" y="410196"/>
                        </a:lnTo>
                        <a:lnTo>
                          <a:pt x="391389" y="295896"/>
                        </a:lnTo>
                        <a:cubicBezTo>
                          <a:pt x="391389" y="275512"/>
                          <a:pt x="375387" y="258844"/>
                          <a:pt x="355194" y="257796"/>
                        </a:cubicBezTo>
                        <a:lnTo>
                          <a:pt x="353289" y="257796"/>
                        </a:lnTo>
                        <a:lnTo>
                          <a:pt x="181839" y="257796"/>
                        </a:lnTo>
                        <a:cubicBezTo>
                          <a:pt x="161455" y="257796"/>
                          <a:pt x="144787" y="273798"/>
                          <a:pt x="143739" y="293991"/>
                        </a:cubicBezTo>
                        <a:lnTo>
                          <a:pt x="143739" y="295896"/>
                        </a:lnTo>
                        <a:lnTo>
                          <a:pt x="143739" y="410196"/>
                        </a:lnTo>
                        <a:lnTo>
                          <a:pt x="29439" y="410196"/>
                        </a:lnTo>
                        <a:cubicBezTo>
                          <a:pt x="13627" y="410196"/>
                          <a:pt x="864" y="397432"/>
                          <a:pt x="864" y="381621"/>
                        </a:cubicBezTo>
                        <a:lnTo>
                          <a:pt x="864" y="201408"/>
                        </a:lnTo>
                        <a:cubicBezTo>
                          <a:pt x="864" y="191788"/>
                          <a:pt x="4484" y="182454"/>
                          <a:pt x="11151" y="175405"/>
                        </a:cubicBezTo>
                        <a:lnTo>
                          <a:pt x="56300" y="127018"/>
                        </a:lnTo>
                        <a:cubicBezTo>
                          <a:pt x="63538" y="119303"/>
                          <a:pt x="73635" y="114921"/>
                          <a:pt x="84112" y="114921"/>
                        </a:cubicBezTo>
                        <a:lnTo>
                          <a:pt x="143739" y="114921"/>
                        </a:lnTo>
                        <a:close/>
                        <a:moveTo>
                          <a:pt x="462827" y="172071"/>
                        </a:moveTo>
                        <a:cubicBezTo>
                          <a:pt x="454921" y="172071"/>
                          <a:pt x="448539" y="178453"/>
                          <a:pt x="448539" y="186359"/>
                        </a:cubicBezTo>
                        <a:cubicBezTo>
                          <a:pt x="448539" y="194264"/>
                          <a:pt x="454921" y="200646"/>
                          <a:pt x="462827" y="200646"/>
                        </a:cubicBezTo>
                        <a:cubicBezTo>
                          <a:pt x="470732" y="200646"/>
                          <a:pt x="477114" y="194264"/>
                          <a:pt x="477114" y="186359"/>
                        </a:cubicBezTo>
                        <a:cubicBezTo>
                          <a:pt x="477114" y="178453"/>
                          <a:pt x="470732" y="172071"/>
                          <a:pt x="462827" y="172071"/>
                        </a:cubicBezTo>
                        <a:close/>
                        <a:moveTo>
                          <a:pt x="343764" y="621"/>
                        </a:moveTo>
                        <a:cubicBezTo>
                          <a:pt x="359576" y="621"/>
                          <a:pt x="372339" y="13385"/>
                          <a:pt x="372339" y="29196"/>
                        </a:cubicBezTo>
                        <a:lnTo>
                          <a:pt x="372339" y="105396"/>
                        </a:lnTo>
                        <a:cubicBezTo>
                          <a:pt x="372339" y="121207"/>
                          <a:pt x="359576" y="133971"/>
                          <a:pt x="343764" y="133971"/>
                        </a:cubicBezTo>
                        <a:lnTo>
                          <a:pt x="191364" y="133971"/>
                        </a:lnTo>
                        <a:cubicBezTo>
                          <a:pt x="175552" y="133971"/>
                          <a:pt x="162789" y="121207"/>
                          <a:pt x="162789" y="105396"/>
                        </a:cubicBezTo>
                        <a:lnTo>
                          <a:pt x="162789" y="29196"/>
                        </a:lnTo>
                        <a:cubicBezTo>
                          <a:pt x="162789" y="13385"/>
                          <a:pt x="175552" y="621"/>
                          <a:pt x="191364" y="621"/>
                        </a:cubicBezTo>
                        <a:lnTo>
                          <a:pt x="343764" y="621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rnd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</p:grpSp>
            <p:sp>
              <p:nvSpPr>
                <p:cNvPr id="28" name="">
                  <a:extLst>
                    <a:ext uri="{FF2B5EF4-FFF2-40B4-BE49-F238E27FC236}">
                      <a16:creationId xmlns:a16="http://schemas.microsoft.com/office/drawing/2014/main" id="{A3F776B8-4934-4D75-80B3-CA82B4AEF9ED}"/>
                    </a:ext>
                  </a:extLst>
                </p:cNvPr>
                <p:cNvSpPr txBox="1"/>
                <p:nvPr/>
              </p:nvSpPr>
              <p:spPr>
                <a:xfrm>
                  <a:off x="3135559" y="1783856"/>
                  <a:ext cx="1966310" cy="43088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l"/>
                  <a:r>
                    <a:rPr lang="en-US" altLang="zh-CN" sz="1100" dirty="0">
                      <a:solidFill>
                        <a:schemeClr val="tx1"/>
                      </a:solidFill>
                    </a:rPr>
                    <a:t>Theme color makes PPT more convenient to change. </a:t>
                  </a:r>
                </a:p>
              </p:txBody>
            </p:sp>
            <p:sp>
              <p:nvSpPr>
                <p:cNvPr id="29" name="">
                  <a:extLst>
                    <a:ext uri="{FF2B5EF4-FFF2-40B4-BE49-F238E27FC236}">
                      <a16:creationId xmlns:a16="http://schemas.microsoft.com/office/drawing/2014/main" id="{CEC8B5FB-70B4-425B-A1AD-7A6F4408AFD4}"/>
                    </a:ext>
                  </a:extLst>
                </p:cNvPr>
                <p:cNvSpPr txBox="1"/>
                <p:nvPr/>
              </p:nvSpPr>
              <p:spPr>
                <a:xfrm>
                  <a:off x="1864446" y="1737690"/>
                  <a:ext cx="1271113" cy="523220"/>
                </a:xfrm>
                <a:prstGeom prst="rect">
                  <a:avLst/>
                </a:prstGeom>
                <a:noFill/>
              </p:spPr>
              <p:txBody>
                <a:bodyPr wrap="square" anchor="ctr" anchorCtr="0">
                  <a:spAutoFit/>
                </a:bodyPr>
                <a:lstStyle/>
                <a:p>
                  <a:pPr algn="ctr"/>
                  <a:r>
                    <a:rPr lang="en-US" altLang="zh-CN" sz="2800" b="1" dirty="0">
                      <a:solidFill>
                        <a:schemeClr val="accent3"/>
                      </a:solidFill>
                    </a:rPr>
                    <a:t>8.2K</a:t>
                  </a:r>
                </a:p>
              </p:txBody>
            </p:sp>
          </p:grpSp>
          <p:grpSp>
            <p:nvGrpSpPr>
              <p:cNvPr id="9" name="">
                <a:extLst>
                  <a:ext uri="{FF2B5EF4-FFF2-40B4-BE49-F238E27FC236}">
                    <a16:creationId xmlns:a16="http://schemas.microsoft.com/office/drawing/2014/main" id="{662875D3-207D-4EE0-A154-1EEA0736EB9C}"/>
                  </a:ext>
                </a:extLst>
              </p:cNvPr>
              <p:cNvGrpSpPr/>
              <p:nvPr/>
            </p:nvGrpSpPr>
            <p:grpSpPr>
              <a:xfrm>
                <a:off x="1231900" y="2367811"/>
                <a:ext cx="3869969" cy="540000"/>
                <a:chOff x="1231900" y="2606525"/>
                <a:chExt cx="3869969" cy="540000"/>
              </a:xfrm>
            </p:grpSpPr>
            <p:grpSp>
              <p:nvGrpSpPr>
                <p:cNvPr id="22" name="">
                  <a:extLst>
                    <a:ext uri="{FF2B5EF4-FFF2-40B4-BE49-F238E27FC236}">
                      <a16:creationId xmlns:a16="http://schemas.microsoft.com/office/drawing/2014/main" id="{CCDB103E-45B1-4DF4-AFA3-231B31089638}"/>
                    </a:ext>
                  </a:extLst>
                </p:cNvPr>
                <p:cNvGrpSpPr/>
                <p:nvPr/>
              </p:nvGrpSpPr>
              <p:grpSpPr>
                <a:xfrm>
                  <a:off x="1231900" y="2606525"/>
                  <a:ext cx="540002" cy="540000"/>
                  <a:chOff x="2275675" y="3079762"/>
                  <a:chExt cx="540002" cy="540000"/>
                </a:xfrm>
              </p:grpSpPr>
              <p:sp>
                <p:nvSpPr>
                  <p:cNvPr id="25" name="">
                    <a:extLst>
                      <a:ext uri="{FF2B5EF4-FFF2-40B4-BE49-F238E27FC236}">
                        <a16:creationId xmlns:a16="http://schemas.microsoft.com/office/drawing/2014/main" id="{0D059E05-BEF9-467F-BE6D-2D9A94F6FE21}"/>
                      </a:ext>
                    </a:extLst>
                  </p:cNvPr>
                  <p:cNvSpPr/>
                  <p:nvPr/>
                </p:nvSpPr>
                <p:spPr>
                  <a:xfrm>
                    <a:off x="2275675" y="3079762"/>
                    <a:ext cx="540002" cy="540000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57150" cap="rnd">
                    <a:noFill/>
                    <a:prstDash val="solid"/>
                    <a:round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26" name="">
                    <a:extLst>
                      <a:ext uri="{FF2B5EF4-FFF2-40B4-BE49-F238E27FC236}">
                        <a16:creationId xmlns:a16="http://schemas.microsoft.com/office/drawing/2014/main" id="{ADB69B31-CBBE-43BA-9452-36BA585AC79E}"/>
                      </a:ext>
                    </a:extLst>
                  </p:cNvPr>
                  <p:cNvSpPr/>
                  <p:nvPr/>
                </p:nvSpPr>
                <p:spPr>
                  <a:xfrm>
                    <a:off x="2428513" y="3256400"/>
                    <a:ext cx="234327" cy="195080"/>
                  </a:xfrm>
                  <a:custGeom>
                    <a:avLst/>
                    <a:gdLst>
                      <a:gd name="connsiteX0" fmla="*/ 483573 w 526297"/>
                      <a:gd name="connsiteY0" fmla="*/ 133971 h 438150"/>
                      <a:gd name="connsiteX1" fmla="*/ 527674 w 526297"/>
                      <a:gd name="connsiteY1" fmla="*/ 178072 h 438150"/>
                      <a:gd name="connsiteX2" fmla="*/ 527579 w 526297"/>
                      <a:gd name="connsiteY2" fmla="*/ 181501 h 438150"/>
                      <a:gd name="connsiteX3" fmla="*/ 514244 w 526297"/>
                      <a:gd name="connsiteY3" fmla="*/ 355237 h 438150"/>
                      <a:gd name="connsiteX4" fmla="*/ 485764 w 526297"/>
                      <a:gd name="connsiteY4" fmla="*/ 381621 h 438150"/>
                      <a:gd name="connsiteX5" fmla="*/ 454998 w 526297"/>
                      <a:gd name="connsiteY5" fmla="*/ 381621 h 438150"/>
                      <a:gd name="connsiteX6" fmla="*/ 454998 w 526297"/>
                      <a:gd name="connsiteY6" fmla="*/ 438771 h 438150"/>
                      <a:gd name="connsiteX7" fmla="*/ 435948 w 526297"/>
                      <a:gd name="connsiteY7" fmla="*/ 438771 h 438150"/>
                      <a:gd name="connsiteX8" fmla="*/ 435948 w 526297"/>
                      <a:gd name="connsiteY8" fmla="*/ 381621 h 438150"/>
                      <a:gd name="connsiteX9" fmla="*/ 93048 w 526297"/>
                      <a:gd name="connsiteY9" fmla="*/ 381621 h 438150"/>
                      <a:gd name="connsiteX10" fmla="*/ 93048 w 526297"/>
                      <a:gd name="connsiteY10" fmla="*/ 438771 h 438150"/>
                      <a:gd name="connsiteX11" fmla="*/ 73998 w 526297"/>
                      <a:gd name="connsiteY11" fmla="*/ 438771 h 438150"/>
                      <a:gd name="connsiteX12" fmla="*/ 73998 w 526297"/>
                      <a:gd name="connsiteY12" fmla="*/ 381621 h 438150"/>
                      <a:gd name="connsiteX13" fmla="*/ 43328 w 526297"/>
                      <a:gd name="connsiteY13" fmla="*/ 381621 h 438150"/>
                      <a:gd name="connsiteX14" fmla="*/ 14848 w 526297"/>
                      <a:gd name="connsiteY14" fmla="*/ 355237 h 438150"/>
                      <a:gd name="connsiteX15" fmla="*/ 1513 w 526297"/>
                      <a:gd name="connsiteY15" fmla="*/ 181501 h 438150"/>
                      <a:gd name="connsiteX16" fmla="*/ 42089 w 526297"/>
                      <a:gd name="connsiteY16" fmla="*/ 134162 h 438150"/>
                      <a:gd name="connsiteX17" fmla="*/ 45518 w 526297"/>
                      <a:gd name="connsiteY17" fmla="*/ 134066 h 438150"/>
                      <a:gd name="connsiteX18" fmla="*/ 101906 w 526297"/>
                      <a:gd name="connsiteY18" fmla="*/ 180834 h 438150"/>
                      <a:gd name="connsiteX19" fmla="*/ 121623 w 526297"/>
                      <a:gd name="connsiteY19" fmla="*/ 286371 h 438150"/>
                      <a:gd name="connsiteX20" fmla="*/ 407373 w 526297"/>
                      <a:gd name="connsiteY20" fmla="*/ 286371 h 438150"/>
                      <a:gd name="connsiteX21" fmla="*/ 427185 w 526297"/>
                      <a:gd name="connsiteY21" fmla="*/ 180739 h 438150"/>
                      <a:gd name="connsiteX22" fmla="*/ 483573 w 526297"/>
                      <a:gd name="connsiteY22" fmla="*/ 133971 h 438150"/>
                      <a:gd name="connsiteX23" fmla="*/ 416898 w 526297"/>
                      <a:gd name="connsiteY23" fmla="*/ 621 h 438150"/>
                      <a:gd name="connsiteX24" fmla="*/ 483573 w 526297"/>
                      <a:gd name="connsiteY24" fmla="*/ 67296 h 438150"/>
                      <a:gd name="connsiteX25" fmla="*/ 483573 w 526297"/>
                      <a:gd name="connsiteY25" fmla="*/ 115397 h 438150"/>
                      <a:gd name="connsiteX26" fmla="*/ 476429 w 526297"/>
                      <a:gd name="connsiteY26" fmla="*/ 114921 h 438150"/>
                      <a:gd name="connsiteX27" fmla="*/ 412040 w 526297"/>
                      <a:gd name="connsiteY27" fmla="*/ 166451 h 438150"/>
                      <a:gd name="connsiteX28" fmla="*/ 411564 w 526297"/>
                      <a:gd name="connsiteY28" fmla="*/ 168737 h 438150"/>
                      <a:gd name="connsiteX29" fmla="*/ 393086 w 526297"/>
                      <a:gd name="connsiteY29" fmla="*/ 267321 h 438150"/>
                      <a:gd name="connsiteX30" fmla="*/ 135911 w 526297"/>
                      <a:gd name="connsiteY30" fmla="*/ 267321 h 438150"/>
                      <a:gd name="connsiteX31" fmla="*/ 117432 w 526297"/>
                      <a:gd name="connsiteY31" fmla="*/ 168737 h 438150"/>
                      <a:gd name="connsiteX32" fmla="*/ 52567 w 526297"/>
                      <a:gd name="connsiteY32" fmla="*/ 114921 h 438150"/>
                      <a:gd name="connsiteX33" fmla="*/ 54948 w 526297"/>
                      <a:gd name="connsiteY33" fmla="*/ 67296 h 438150"/>
                      <a:gd name="connsiteX34" fmla="*/ 121623 w 526297"/>
                      <a:gd name="connsiteY34" fmla="*/ 621 h 438150"/>
                      <a:gd name="connsiteX35" fmla="*/ 416898 w 526297"/>
                      <a:gd name="connsiteY35" fmla="*/ 621 h 438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</a:cxnLst>
                    <a:rect l="l" t="t" r="r" b="b"/>
                    <a:pathLst>
                      <a:path w="526297" h="438150">
                        <a:moveTo>
                          <a:pt x="483573" y="133971"/>
                        </a:moveTo>
                        <a:cubicBezTo>
                          <a:pt x="507957" y="133971"/>
                          <a:pt x="527674" y="153688"/>
                          <a:pt x="527674" y="178072"/>
                        </a:cubicBezTo>
                        <a:cubicBezTo>
                          <a:pt x="527674" y="179215"/>
                          <a:pt x="527674" y="180358"/>
                          <a:pt x="527579" y="181501"/>
                        </a:cubicBezTo>
                        <a:lnTo>
                          <a:pt x="514244" y="355237"/>
                        </a:lnTo>
                        <a:cubicBezTo>
                          <a:pt x="513101" y="370096"/>
                          <a:pt x="500718" y="381621"/>
                          <a:pt x="485764" y="381621"/>
                        </a:cubicBezTo>
                        <a:lnTo>
                          <a:pt x="454998" y="381621"/>
                        </a:lnTo>
                        <a:lnTo>
                          <a:pt x="454998" y="438771"/>
                        </a:lnTo>
                        <a:lnTo>
                          <a:pt x="435948" y="438771"/>
                        </a:lnTo>
                        <a:lnTo>
                          <a:pt x="435948" y="381621"/>
                        </a:lnTo>
                        <a:lnTo>
                          <a:pt x="93048" y="381621"/>
                        </a:lnTo>
                        <a:lnTo>
                          <a:pt x="93048" y="438771"/>
                        </a:lnTo>
                        <a:lnTo>
                          <a:pt x="73998" y="438771"/>
                        </a:lnTo>
                        <a:lnTo>
                          <a:pt x="73998" y="381621"/>
                        </a:lnTo>
                        <a:lnTo>
                          <a:pt x="43328" y="381621"/>
                        </a:lnTo>
                        <a:cubicBezTo>
                          <a:pt x="28373" y="381621"/>
                          <a:pt x="15991" y="370096"/>
                          <a:pt x="14848" y="355237"/>
                        </a:cubicBezTo>
                        <a:lnTo>
                          <a:pt x="1513" y="181501"/>
                        </a:lnTo>
                        <a:cubicBezTo>
                          <a:pt x="-392" y="157212"/>
                          <a:pt x="17801" y="135971"/>
                          <a:pt x="42089" y="134162"/>
                        </a:cubicBezTo>
                        <a:cubicBezTo>
                          <a:pt x="43232" y="134066"/>
                          <a:pt x="44375" y="134066"/>
                          <a:pt x="45518" y="134066"/>
                        </a:cubicBezTo>
                        <a:cubicBezTo>
                          <a:pt x="73141" y="134066"/>
                          <a:pt x="96858" y="153688"/>
                          <a:pt x="101906" y="180834"/>
                        </a:cubicBezTo>
                        <a:lnTo>
                          <a:pt x="121623" y="286371"/>
                        </a:lnTo>
                        <a:lnTo>
                          <a:pt x="407373" y="286371"/>
                        </a:lnTo>
                        <a:lnTo>
                          <a:pt x="427185" y="180739"/>
                        </a:lnTo>
                        <a:cubicBezTo>
                          <a:pt x="432233" y="153592"/>
                          <a:pt x="455951" y="133971"/>
                          <a:pt x="483573" y="133971"/>
                        </a:cubicBezTo>
                        <a:close/>
                        <a:moveTo>
                          <a:pt x="416898" y="621"/>
                        </a:moveTo>
                        <a:cubicBezTo>
                          <a:pt x="453760" y="621"/>
                          <a:pt x="483573" y="30434"/>
                          <a:pt x="483573" y="67296"/>
                        </a:cubicBezTo>
                        <a:lnTo>
                          <a:pt x="483573" y="115397"/>
                        </a:lnTo>
                        <a:cubicBezTo>
                          <a:pt x="481192" y="115112"/>
                          <a:pt x="478811" y="114921"/>
                          <a:pt x="476429" y="114921"/>
                        </a:cubicBezTo>
                        <a:cubicBezTo>
                          <a:pt x="445473" y="114921"/>
                          <a:pt x="418803" y="136448"/>
                          <a:pt x="412040" y="166451"/>
                        </a:cubicBezTo>
                        <a:lnTo>
                          <a:pt x="411564" y="168737"/>
                        </a:lnTo>
                        <a:lnTo>
                          <a:pt x="393086" y="267321"/>
                        </a:lnTo>
                        <a:lnTo>
                          <a:pt x="135911" y="267321"/>
                        </a:lnTo>
                        <a:lnTo>
                          <a:pt x="117432" y="168737"/>
                        </a:lnTo>
                        <a:cubicBezTo>
                          <a:pt x="111622" y="137495"/>
                          <a:pt x="84285" y="114921"/>
                          <a:pt x="52567" y="114921"/>
                        </a:cubicBezTo>
                        <a:lnTo>
                          <a:pt x="54948" y="67296"/>
                        </a:lnTo>
                        <a:cubicBezTo>
                          <a:pt x="54948" y="30434"/>
                          <a:pt x="84761" y="621"/>
                          <a:pt x="121623" y="621"/>
                        </a:cubicBezTo>
                        <a:lnTo>
                          <a:pt x="416898" y="621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rnd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</p:grpSp>
            <p:sp>
              <p:nvSpPr>
                <p:cNvPr id="23" name="">
                  <a:extLst>
                    <a:ext uri="{FF2B5EF4-FFF2-40B4-BE49-F238E27FC236}">
                      <a16:creationId xmlns:a16="http://schemas.microsoft.com/office/drawing/2014/main" id="{2E28E3C4-A7C3-4118-A63C-CFEC2A30F8C4}"/>
                    </a:ext>
                  </a:extLst>
                </p:cNvPr>
                <p:cNvSpPr txBox="1"/>
                <p:nvPr/>
              </p:nvSpPr>
              <p:spPr>
                <a:xfrm>
                  <a:off x="3135559" y="2661082"/>
                  <a:ext cx="1966310" cy="43088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l"/>
                  <a:r>
                    <a:rPr lang="en-US" altLang="zh-CN" sz="1100" dirty="0">
                      <a:solidFill>
                        <a:schemeClr val="tx1"/>
                      </a:solidFill>
                    </a:rPr>
                    <a:t>Theme color makes PPT more convenient to change. </a:t>
                  </a:r>
                </a:p>
              </p:txBody>
            </p:sp>
            <p:sp>
              <p:nvSpPr>
                <p:cNvPr id="24" name="">
                  <a:extLst>
                    <a:ext uri="{FF2B5EF4-FFF2-40B4-BE49-F238E27FC236}">
                      <a16:creationId xmlns:a16="http://schemas.microsoft.com/office/drawing/2014/main" id="{04DC6467-4A77-4851-8EDB-FBEC57C0AF59}"/>
                    </a:ext>
                  </a:extLst>
                </p:cNvPr>
                <p:cNvSpPr txBox="1"/>
                <p:nvPr/>
              </p:nvSpPr>
              <p:spPr>
                <a:xfrm>
                  <a:off x="1864446" y="2614916"/>
                  <a:ext cx="1271113" cy="523220"/>
                </a:xfrm>
                <a:prstGeom prst="rect">
                  <a:avLst/>
                </a:prstGeom>
                <a:noFill/>
              </p:spPr>
              <p:txBody>
                <a:bodyPr wrap="square" anchor="ctr" anchorCtr="0">
                  <a:spAutoFit/>
                </a:bodyPr>
                <a:lstStyle/>
                <a:p>
                  <a:pPr algn="ctr"/>
                  <a:r>
                    <a:rPr lang="en-US" altLang="zh-CN" sz="2800" b="1" dirty="0">
                      <a:solidFill>
                        <a:schemeClr val="accent2"/>
                      </a:solidFill>
                    </a:rPr>
                    <a:t>3.2K</a:t>
                  </a:r>
                </a:p>
              </p:txBody>
            </p:sp>
          </p:grpSp>
          <p:grpSp>
            <p:nvGrpSpPr>
              <p:cNvPr id="10" name="">
                <a:extLst>
                  <a:ext uri="{FF2B5EF4-FFF2-40B4-BE49-F238E27FC236}">
                    <a16:creationId xmlns:a16="http://schemas.microsoft.com/office/drawing/2014/main" id="{474ADBDA-6F4F-4C91-9AE2-55B7FEA99A8A}"/>
                  </a:ext>
                </a:extLst>
              </p:cNvPr>
              <p:cNvGrpSpPr/>
              <p:nvPr/>
            </p:nvGrpSpPr>
            <p:grpSpPr>
              <a:xfrm>
                <a:off x="1231900" y="3411811"/>
                <a:ext cx="3869969" cy="540000"/>
                <a:chOff x="1231900" y="3455010"/>
                <a:chExt cx="3869969" cy="540000"/>
              </a:xfrm>
            </p:grpSpPr>
            <p:grpSp>
              <p:nvGrpSpPr>
                <p:cNvPr id="17" name="">
                  <a:extLst>
                    <a:ext uri="{FF2B5EF4-FFF2-40B4-BE49-F238E27FC236}">
                      <a16:creationId xmlns:a16="http://schemas.microsoft.com/office/drawing/2014/main" id="{A762FC4D-42C4-493A-B512-399BCDE3D19D}"/>
                    </a:ext>
                  </a:extLst>
                </p:cNvPr>
                <p:cNvGrpSpPr/>
                <p:nvPr/>
              </p:nvGrpSpPr>
              <p:grpSpPr>
                <a:xfrm>
                  <a:off x="1231900" y="3455010"/>
                  <a:ext cx="540002" cy="540000"/>
                  <a:chOff x="2275675" y="1242485"/>
                  <a:chExt cx="540002" cy="540000"/>
                </a:xfrm>
              </p:grpSpPr>
              <p:sp>
                <p:nvSpPr>
                  <p:cNvPr id="20" name="">
                    <a:extLst>
                      <a:ext uri="{FF2B5EF4-FFF2-40B4-BE49-F238E27FC236}">
                        <a16:creationId xmlns:a16="http://schemas.microsoft.com/office/drawing/2014/main" id="{28B12160-CFC5-47C9-9A5D-72BB13F856BE}"/>
                      </a:ext>
                    </a:extLst>
                  </p:cNvPr>
                  <p:cNvSpPr/>
                  <p:nvPr/>
                </p:nvSpPr>
                <p:spPr>
                  <a:xfrm>
                    <a:off x="2275675" y="1242485"/>
                    <a:ext cx="540002" cy="540000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57150" cap="rnd">
                    <a:noFill/>
                    <a:prstDash val="solid"/>
                    <a:round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21" name="">
                    <a:extLst>
                      <a:ext uri="{FF2B5EF4-FFF2-40B4-BE49-F238E27FC236}">
                        <a16:creationId xmlns:a16="http://schemas.microsoft.com/office/drawing/2014/main" id="{32751FD4-9D1D-4C2B-8F4B-78197D16EB20}"/>
                      </a:ext>
                    </a:extLst>
                  </p:cNvPr>
                  <p:cNvSpPr/>
                  <p:nvPr/>
                </p:nvSpPr>
                <p:spPr>
                  <a:xfrm>
                    <a:off x="2438791" y="1403680"/>
                    <a:ext cx="213771" cy="234327"/>
                  </a:xfrm>
                  <a:custGeom>
                    <a:avLst/>
                    <a:gdLst>
                      <a:gd name="connsiteX0" fmla="*/ 248770 w 495300"/>
                      <a:gd name="connsiteY0" fmla="*/ 621 h 542925"/>
                      <a:gd name="connsiteX1" fmla="*/ 496420 w 495300"/>
                      <a:gd name="connsiteY1" fmla="*/ 248271 h 542925"/>
                      <a:gd name="connsiteX2" fmla="*/ 323827 w 495300"/>
                      <a:gd name="connsiteY2" fmla="*/ 484396 h 542925"/>
                      <a:gd name="connsiteX3" fmla="*/ 346973 w 495300"/>
                      <a:gd name="connsiteY3" fmla="*/ 524496 h 542925"/>
                      <a:gd name="connsiteX4" fmla="*/ 420220 w 495300"/>
                      <a:gd name="connsiteY4" fmla="*/ 524496 h 542925"/>
                      <a:gd name="connsiteX5" fmla="*/ 420220 w 495300"/>
                      <a:gd name="connsiteY5" fmla="*/ 543546 h 542925"/>
                      <a:gd name="connsiteX6" fmla="*/ 77320 w 495300"/>
                      <a:gd name="connsiteY6" fmla="*/ 543546 h 542925"/>
                      <a:gd name="connsiteX7" fmla="*/ 77320 w 495300"/>
                      <a:gd name="connsiteY7" fmla="*/ 524496 h 542925"/>
                      <a:gd name="connsiteX8" fmla="*/ 150567 w 495300"/>
                      <a:gd name="connsiteY8" fmla="*/ 524496 h 542925"/>
                      <a:gd name="connsiteX9" fmla="*/ 173713 w 495300"/>
                      <a:gd name="connsiteY9" fmla="*/ 484396 h 542925"/>
                      <a:gd name="connsiteX10" fmla="*/ 1120 w 495300"/>
                      <a:gd name="connsiteY10" fmla="*/ 248271 h 542925"/>
                      <a:gd name="connsiteX11" fmla="*/ 248770 w 495300"/>
                      <a:gd name="connsiteY11" fmla="*/ 621 h 542925"/>
                      <a:gd name="connsiteX12" fmla="*/ 192763 w 495300"/>
                      <a:gd name="connsiteY12" fmla="*/ 489539 h 542925"/>
                      <a:gd name="connsiteX13" fmla="*/ 172570 w 495300"/>
                      <a:gd name="connsiteY13" fmla="*/ 524496 h 542925"/>
                      <a:gd name="connsiteX14" fmla="*/ 324970 w 495300"/>
                      <a:gd name="connsiteY14" fmla="*/ 524496 h 542925"/>
                      <a:gd name="connsiteX15" fmla="*/ 304777 w 495300"/>
                      <a:gd name="connsiteY15" fmla="*/ 489539 h 542925"/>
                      <a:gd name="connsiteX16" fmla="*/ 248770 w 495300"/>
                      <a:gd name="connsiteY16" fmla="*/ 495921 h 542925"/>
                      <a:gd name="connsiteX17" fmla="*/ 192763 w 495300"/>
                      <a:gd name="connsiteY17" fmla="*/ 489539 h 542925"/>
                      <a:gd name="connsiteX18" fmla="*/ 248770 w 495300"/>
                      <a:gd name="connsiteY18" fmla="*/ 143496 h 542925"/>
                      <a:gd name="connsiteX19" fmla="*/ 143995 w 495300"/>
                      <a:gd name="connsiteY19" fmla="*/ 248271 h 542925"/>
                      <a:gd name="connsiteX20" fmla="*/ 248770 w 495300"/>
                      <a:gd name="connsiteY20" fmla="*/ 353046 h 542925"/>
                      <a:gd name="connsiteX21" fmla="*/ 353545 w 495300"/>
                      <a:gd name="connsiteY21" fmla="*/ 248271 h 542925"/>
                      <a:gd name="connsiteX22" fmla="*/ 248770 w 495300"/>
                      <a:gd name="connsiteY22" fmla="*/ 143496 h 542925"/>
                      <a:gd name="connsiteX23" fmla="*/ 367833 w 495300"/>
                      <a:gd name="connsiteY23" fmla="*/ 114921 h 542925"/>
                      <a:gd name="connsiteX24" fmla="*/ 353545 w 495300"/>
                      <a:gd name="connsiteY24" fmla="*/ 129209 h 542925"/>
                      <a:gd name="connsiteX25" fmla="*/ 367833 w 495300"/>
                      <a:gd name="connsiteY25" fmla="*/ 143496 h 542925"/>
                      <a:gd name="connsiteX26" fmla="*/ 382120 w 495300"/>
                      <a:gd name="connsiteY26" fmla="*/ 129209 h 542925"/>
                      <a:gd name="connsiteX27" fmla="*/ 367833 w 495300"/>
                      <a:gd name="connsiteY27" fmla="*/ 114921 h 5429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</a:cxnLst>
                    <a:rect l="l" t="t" r="r" b="b"/>
                    <a:pathLst>
                      <a:path w="495300" h="542925">
                        <a:moveTo>
                          <a:pt x="248770" y="621"/>
                        </a:moveTo>
                        <a:cubicBezTo>
                          <a:pt x="385549" y="621"/>
                          <a:pt x="496420" y="111492"/>
                          <a:pt x="496420" y="248271"/>
                        </a:cubicBezTo>
                        <a:cubicBezTo>
                          <a:pt x="496420" y="358856"/>
                          <a:pt x="423935" y="452582"/>
                          <a:pt x="323827" y="484396"/>
                        </a:cubicBezTo>
                        <a:lnTo>
                          <a:pt x="346973" y="524496"/>
                        </a:lnTo>
                        <a:lnTo>
                          <a:pt x="420220" y="524496"/>
                        </a:lnTo>
                        <a:lnTo>
                          <a:pt x="420220" y="543546"/>
                        </a:lnTo>
                        <a:lnTo>
                          <a:pt x="77320" y="543546"/>
                        </a:lnTo>
                        <a:lnTo>
                          <a:pt x="77320" y="524496"/>
                        </a:lnTo>
                        <a:lnTo>
                          <a:pt x="150567" y="524496"/>
                        </a:lnTo>
                        <a:lnTo>
                          <a:pt x="173713" y="484396"/>
                        </a:lnTo>
                        <a:cubicBezTo>
                          <a:pt x="73605" y="452582"/>
                          <a:pt x="1120" y="358856"/>
                          <a:pt x="1120" y="248271"/>
                        </a:cubicBezTo>
                        <a:cubicBezTo>
                          <a:pt x="1120" y="111492"/>
                          <a:pt x="111991" y="621"/>
                          <a:pt x="248770" y="621"/>
                        </a:cubicBezTo>
                        <a:close/>
                        <a:moveTo>
                          <a:pt x="192763" y="489539"/>
                        </a:moveTo>
                        <a:lnTo>
                          <a:pt x="172570" y="524496"/>
                        </a:lnTo>
                        <a:lnTo>
                          <a:pt x="324970" y="524496"/>
                        </a:lnTo>
                        <a:lnTo>
                          <a:pt x="304777" y="489539"/>
                        </a:lnTo>
                        <a:cubicBezTo>
                          <a:pt x="286775" y="493730"/>
                          <a:pt x="268010" y="495921"/>
                          <a:pt x="248770" y="495921"/>
                        </a:cubicBezTo>
                        <a:cubicBezTo>
                          <a:pt x="229530" y="495921"/>
                          <a:pt x="210765" y="493730"/>
                          <a:pt x="192763" y="489539"/>
                        </a:cubicBezTo>
                        <a:close/>
                        <a:moveTo>
                          <a:pt x="248770" y="143496"/>
                        </a:moveTo>
                        <a:cubicBezTo>
                          <a:pt x="190858" y="143496"/>
                          <a:pt x="143995" y="190359"/>
                          <a:pt x="143995" y="248271"/>
                        </a:cubicBezTo>
                        <a:cubicBezTo>
                          <a:pt x="143995" y="306183"/>
                          <a:pt x="190858" y="353046"/>
                          <a:pt x="248770" y="353046"/>
                        </a:cubicBezTo>
                        <a:cubicBezTo>
                          <a:pt x="306682" y="353046"/>
                          <a:pt x="353545" y="306183"/>
                          <a:pt x="353545" y="248271"/>
                        </a:cubicBezTo>
                        <a:cubicBezTo>
                          <a:pt x="353545" y="190359"/>
                          <a:pt x="306682" y="143496"/>
                          <a:pt x="248770" y="143496"/>
                        </a:cubicBezTo>
                        <a:close/>
                        <a:moveTo>
                          <a:pt x="367833" y="114921"/>
                        </a:moveTo>
                        <a:cubicBezTo>
                          <a:pt x="359927" y="114921"/>
                          <a:pt x="353545" y="121303"/>
                          <a:pt x="353545" y="129209"/>
                        </a:cubicBezTo>
                        <a:cubicBezTo>
                          <a:pt x="353545" y="137114"/>
                          <a:pt x="359927" y="143496"/>
                          <a:pt x="367833" y="143496"/>
                        </a:cubicBezTo>
                        <a:cubicBezTo>
                          <a:pt x="375738" y="143496"/>
                          <a:pt x="382120" y="137114"/>
                          <a:pt x="382120" y="129209"/>
                        </a:cubicBezTo>
                        <a:cubicBezTo>
                          <a:pt x="382120" y="121303"/>
                          <a:pt x="375738" y="114921"/>
                          <a:pt x="367833" y="11492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rnd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</p:grpSp>
            <p:sp>
              <p:nvSpPr>
                <p:cNvPr id="18" name="">
                  <a:extLst>
                    <a:ext uri="{FF2B5EF4-FFF2-40B4-BE49-F238E27FC236}">
                      <a16:creationId xmlns:a16="http://schemas.microsoft.com/office/drawing/2014/main" id="{2E4BEDBB-668E-43C2-A6A9-0B1E0FE166A3}"/>
                    </a:ext>
                  </a:extLst>
                </p:cNvPr>
                <p:cNvSpPr txBox="1"/>
                <p:nvPr/>
              </p:nvSpPr>
              <p:spPr>
                <a:xfrm>
                  <a:off x="3135559" y="3509567"/>
                  <a:ext cx="1966310" cy="43088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l"/>
                  <a:r>
                    <a:rPr lang="en-US" altLang="zh-CN" sz="1100" dirty="0">
                      <a:solidFill>
                        <a:schemeClr val="tx1"/>
                      </a:solidFill>
                    </a:rPr>
                    <a:t>Theme color makes PPT more convenient to change. </a:t>
                  </a:r>
                </a:p>
              </p:txBody>
            </p:sp>
            <p:sp>
              <p:nvSpPr>
                <p:cNvPr id="19" name="">
                  <a:extLst>
                    <a:ext uri="{FF2B5EF4-FFF2-40B4-BE49-F238E27FC236}">
                      <a16:creationId xmlns:a16="http://schemas.microsoft.com/office/drawing/2014/main" id="{2520450F-3C14-4547-BE1D-CDD86791045C}"/>
                    </a:ext>
                  </a:extLst>
                </p:cNvPr>
                <p:cNvSpPr txBox="1"/>
                <p:nvPr/>
              </p:nvSpPr>
              <p:spPr>
                <a:xfrm>
                  <a:off x="1864446" y="3463401"/>
                  <a:ext cx="1271113" cy="523220"/>
                </a:xfrm>
                <a:prstGeom prst="rect">
                  <a:avLst/>
                </a:prstGeom>
                <a:noFill/>
              </p:spPr>
              <p:txBody>
                <a:bodyPr wrap="square" anchor="ctr" anchorCtr="0">
                  <a:spAutoFit/>
                </a:bodyPr>
                <a:lstStyle/>
                <a:p>
                  <a:pPr algn="ctr"/>
                  <a:r>
                    <a:rPr lang="en-US" altLang="zh-CN" sz="2800" b="1" dirty="0">
                      <a:solidFill>
                        <a:schemeClr val="accent4"/>
                      </a:solidFill>
                    </a:rPr>
                    <a:t>1.4K</a:t>
                  </a:r>
                </a:p>
              </p:txBody>
            </p:sp>
          </p:grpSp>
          <p:grpSp>
            <p:nvGrpSpPr>
              <p:cNvPr id="11" name="">
                <a:extLst>
                  <a:ext uri="{FF2B5EF4-FFF2-40B4-BE49-F238E27FC236}">
                    <a16:creationId xmlns:a16="http://schemas.microsoft.com/office/drawing/2014/main" id="{549C7D7D-A6EC-49C3-B569-606B17E0E6D3}"/>
                  </a:ext>
                </a:extLst>
              </p:cNvPr>
              <p:cNvGrpSpPr/>
              <p:nvPr/>
            </p:nvGrpSpPr>
            <p:grpSpPr>
              <a:xfrm>
                <a:off x="1231900" y="4455811"/>
                <a:ext cx="3869969" cy="540000"/>
                <a:chOff x="1231900" y="4303495"/>
                <a:chExt cx="3869969" cy="540000"/>
              </a:xfrm>
            </p:grpSpPr>
            <p:grpSp>
              <p:nvGrpSpPr>
                <p:cNvPr id="12" name="">
                  <a:extLst>
                    <a:ext uri="{FF2B5EF4-FFF2-40B4-BE49-F238E27FC236}">
                      <a16:creationId xmlns:a16="http://schemas.microsoft.com/office/drawing/2014/main" id="{C2F7F9F5-5641-4777-A637-8A336F7882F2}"/>
                    </a:ext>
                  </a:extLst>
                </p:cNvPr>
                <p:cNvGrpSpPr/>
                <p:nvPr/>
              </p:nvGrpSpPr>
              <p:grpSpPr>
                <a:xfrm>
                  <a:off x="1231900" y="4303495"/>
                  <a:ext cx="540002" cy="540000"/>
                  <a:chOff x="9999544" y="1242485"/>
                  <a:chExt cx="540002" cy="540000"/>
                </a:xfrm>
              </p:grpSpPr>
              <p:sp>
                <p:nvSpPr>
                  <p:cNvPr id="15" name="">
                    <a:extLst>
                      <a:ext uri="{FF2B5EF4-FFF2-40B4-BE49-F238E27FC236}">
                        <a16:creationId xmlns:a16="http://schemas.microsoft.com/office/drawing/2014/main" id="{23D6B121-4620-48F8-8533-DDB1840D9B15}"/>
                      </a:ext>
                    </a:extLst>
                  </p:cNvPr>
                  <p:cNvSpPr/>
                  <p:nvPr/>
                </p:nvSpPr>
                <p:spPr>
                  <a:xfrm>
                    <a:off x="9999544" y="1242485"/>
                    <a:ext cx="540002" cy="540000"/>
                  </a:xfrm>
                  <a:prstGeom prst="ellipse">
                    <a:avLst/>
                  </a:prstGeom>
                  <a:solidFill>
                    <a:schemeClr val="accent6"/>
                  </a:solidFill>
                  <a:ln w="57150" cap="rnd">
                    <a:noFill/>
                    <a:prstDash val="solid"/>
                    <a:round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  <p:sp>
                <p:nvSpPr>
                  <p:cNvPr id="16" name="">
                    <a:extLst>
                      <a:ext uri="{FF2B5EF4-FFF2-40B4-BE49-F238E27FC236}">
                        <a16:creationId xmlns:a16="http://schemas.microsoft.com/office/drawing/2014/main" id="{49EC24DF-2C56-476D-996B-92BE7E19C105}"/>
                      </a:ext>
                    </a:extLst>
                  </p:cNvPr>
                  <p:cNvSpPr/>
                  <p:nvPr/>
                </p:nvSpPr>
                <p:spPr>
                  <a:xfrm>
                    <a:off x="10152382" y="1424613"/>
                    <a:ext cx="234327" cy="175744"/>
                  </a:xfrm>
                  <a:custGeom>
                    <a:avLst/>
                    <a:gdLst>
                      <a:gd name="connsiteX0" fmla="*/ 505433 w 533400"/>
                      <a:gd name="connsiteY0" fmla="*/ 621 h 400050"/>
                      <a:gd name="connsiteX1" fmla="*/ 534008 w 533400"/>
                      <a:gd name="connsiteY1" fmla="*/ 29196 h 400050"/>
                      <a:gd name="connsiteX2" fmla="*/ 534008 w 533400"/>
                      <a:gd name="connsiteY2" fmla="*/ 372096 h 400050"/>
                      <a:gd name="connsiteX3" fmla="*/ 505433 w 533400"/>
                      <a:gd name="connsiteY3" fmla="*/ 400671 h 400050"/>
                      <a:gd name="connsiteX4" fmla="*/ 29183 w 533400"/>
                      <a:gd name="connsiteY4" fmla="*/ 400671 h 400050"/>
                      <a:gd name="connsiteX5" fmla="*/ 608 w 533400"/>
                      <a:gd name="connsiteY5" fmla="*/ 372096 h 400050"/>
                      <a:gd name="connsiteX6" fmla="*/ 608 w 533400"/>
                      <a:gd name="connsiteY6" fmla="*/ 29196 h 400050"/>
                      <a:gd name="connsiteX7" fmla="*/ 29183 w 533400"/>
                      <a:gd name="connsiteY7" fmla="*/ 621 h 400050"/>
                      <a:gd name="connsiteX8" fmla="*/ 505433 w 533400"/>
                      <a:gd name="connsiteY8" fmla="*/ 621 h 400050"/>
                      <a:gd name="connsiteX9" fmla="*/ 391419 w 533400"/>
                      <a:gd name="connsiteY9" fmla="*/ 198646 h 400050"/>
                      <a:gd name="connsiteX10" fmla="*/ 351414 w 533400"/>
                      <a:gd name="connsiteY10" fmla="*/ 204170 h 400050"/>
                      <a:gd name="connsiteX11" fmla="*/ 351414 w 533400"/>
                      <a:gd name="connsiteY11" fmla="*/ 204170 h 400050"/>
                      <a:gd name="connsiteX12" fmla="*/ 267118 w 533400"/>
                      <a:gd name="connsiteY12" fmla="*/ 315613 h 400050"/>
                      <a:gd name="connsiteX13" fmla="*/ 264641 w 533400"/>
                      <a:gd name="connsiteY13" fmla="*/ 318470 h 400050"/>
                      <a:gd name="connsiteX14" fmla="*/ 224255 w 533400"/>
                      <a:gd name="connsiteY14" fmla="*/ 318756 h 400050"/>
                      <a:gd name="connsiteX15" fmla="*/ 224255 w 533400"/>
                      <a:gd name="connsiteY15" fmla="*/ 318756 h 400050"/>
                      <a:gd name="connsiteX16" fmla="*/ 162152 w 533400"/>
                      <a:gd name="connsiteY16" fmla="*/ 257415 h 400050"/>
                      <a:gd name="connsiteX17" fmla="*/ 160247 w 533400"/>
                      <a:gd name="connsiteY17" fmla="*/ 255701 h 400050"/>
                      <a:gd name="connsiteX18" fmla="*/ 120052 w 533400"/>
                      <a:gd name="connsiteY18" fmla="*/ 259606 h 400050"/>
                      <a:gd name="connsiteX19" fmla="*/ 120052 w 533400"/>
                      <a:gd name="connsiteY19" fmla="*/ 259606 h 400050"/>
                      <a:gd name="connsiteX20" fmla="*/ 32517 w 533400"/>
                      <a:gd name="connsiteY20" fmla="*/ 366095 h 400050"/>
                      <a:gd name="connsiteX21" fmla="*/ 30326 w 533400"/>
                      <a:gd name="connsiteY21" fmla="*/ 372096 h 400050"/>
                      <a:gd name="connsiteX22" fmla="*/ 39851 w 533400"/>
                      <a:gd name="connsiteY22" fmla="*/ 381621 h 400050"/>
                      <a:gd name="connsiteX23" fmla="*/ 39851 w 533400"/>
                      <a:gd name="connsiteY23" fmla="*/ 381621 h 400050"/>
                      <a:gd name="connsiteX24" fmla="*/ 497242 w 533400"/>
                      <a:gd name="connsiteY24" fmla="*/ 381621 h 400050"/>
                      <a:gd name="connsiteX25" fmla="*/ 502480 w 533400"/>
                      <a:gd name="connsiteY25" fmla="*/ 380002 h 400050"/>
                      <a:gd name="connsiteX26" fmla="*/ 505147 w 533400"/>
                      <a:gd name="connsiteY26" fmla="*/ 366762 h 400050"/>
                      <a:gd name="connsiteX27" fmla="*/ 505147 w 533400"/>
                      <a:gd name="connsiteY27" fmla="*/ 366762 h 400050"/>
                      <a:gd name="connsiteX28" fmla="*/ 397991 w 533400"/>
                      <a:gd name="connsiteY28" fmla="*/ 205504 h 400050"/>
                      <a:gd name="connsiteX29" fmla="*/ 391419 w 533400"/>
                      <a:gd name="connsiteY29" fmla="*/ 198646 h 400050"/>
                      <a:gd name="connsiteX30" fmla="*/ 95858 w 533400"/>
                      <a:gd name="connsiteY30" fmla="*/ 57771 h 400050"/>
                      <a:gd name="connsiteX31" fmla="*/ 57758 w 533400"/>
                      <a:gd name="connsiteY31" fmla="*/ 95871 h 400050"/>
                      <a:gd name="connsiteX32" fmla="*/ 95858 w 533400"/>
                      <a:gd name="connsiteY32" fmla="*/ 133971 h 400050"/>
                      <a:gd name="connsiteX33" fmla="*/ 133958 w 533400"/>
                      <a:gd name="connsiteY33" fmla="*/ 95871 h 400050"/>
                      <a:gd name="connsiteX34" fmla="*/ 95858 w 533400"/>
                      <a:gd name="connsiteY34" fmla="*/ 57771 h 4000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</a:cxnLst>
                    <a:rect l="l" t="t" r="r" b="b"/>
                    <a:pathLst>
                      <a:path w="533400" h="400050">
                        <a:moveTo>
                          <a:pt x="505433" y="621"/>
                        </a:moveTo>
                        <a:cubicBezTo>
                          <a:pt x="521245" y="621"/>
                          <a:pt x="534008" y="13385"/>
                          <a:pt x="534008" y="29196"/>
                        </a:cubicBezTo>
                        <a:lnTo>
                          <a:pt x="534008" y="372096"/>
                        </a:lnTo>
                        <a:cubicBezTo>
                          <a:pt x="534008" y="387907"/>
                          <a:pt x="521245" y="400671"/>
                          <a:pt x="505433" y="400671"/>
                        </a:cubicBezTo>
                        <a:lnTo>
                          <a:pt x="29183" y="400671"/>
                        </a:lnTo>
                        <a:cubicBezTo>
                          <a:pt x="13371" y="400671"/>
                          <a:pt x="608" y="387907"/>
                          <a:pt x="608" y="372096"/>
                        </a:cubicBezTo>
                        <a:lnTo>
                          <a:pt x="608" y="29196"/>
                        </a:lnTo>
                        <a:cubicBezTo>
                          <a:pt x="608" y="13385"/>
                          <a:pt x="13371" y="621"/>
                          <a:pt x="29183" y="621"/>
                        </a:cubicBezTo>
                        <a:lnTo>
                          <a:pt x="505433" y="621"/>
                        </a:lnTo>
                        <a:close/>
                        <a:moveTo>
                          <a:pt x="391419" y="198646"/>
                        </a:moveTo>
                        <a:cubicBezTo>
                          <a:pt x="378846" y="189121"/>
                          <a:pt x="360939" y="191597"/>
                          <a:pt x="351414" y="204170"/>
                        </a:cubicBezTo>
                        <a:lnTo>
                          <a:pt x="351414" y="204170"/>
                        </a:lnTo>
                        <a:lnTo>
                          <a:pt x="267118" y="315613"/>
                        </a:lnTo>
                        <a:cubicBezTo>
                          <a:pt x="266355" y="316660"/>
                          <a:pt x="265498" y="317518"/>
                          <a:pt x="264641" y="318470"/>
                        </a:cubicBezTo>
                        <a:cubicBezTo>
                          <a:pt x="253592" y="329710"/>
                          <a:pt x="235495" y="329805"/>
                          <a:pt x="224255" y="318756"/>
                        </a:cubicBezTo>
                        <a:lnTo>
                          <a:pt x="224255" y="318756"/>
                        </a:lnTo>
                        <a:lnTo>
                          <a:pt x="162152" y="257415"/>
                        </a:lnTo>
                        <a:cubicBezTo>
                          <a:pt x="161485" y="256844"/>
                          <a:pt x="160914" y="256177"/>
                          <a:pt x="160247" y="255701"/>
                        </a:cubicBezTo>
                        <a:cubicBezTo>
                          <a:pt x="148055" y="245699"/>
                          <a:pt x="130053" y="247414"/>
                          <a:pt x="120052" y="259606"/>
                        </a:cubicBezTo>
                        <a:lnTo>
                          <a:pt x="120052" y="259606"/>
                        </a:lnTo>
                        <a:lnTo>
                          <a:pt x="32517" y="366095"/>
                        </a:lnTo>
                        <a:cubicBezTo>
                          <a:pt x="31088" y="367810"/>
                          <a:pt x="30326" y="369905"/>
                          <a:pt x="30326" y="372096"/>
                        </a:cubicBezTo>
                        <a:cubicBezTo>
                          <a:pt x="30326" y="377335"/>
                          <a:pt x="34612" y="381621"/>
                          <a:pt x="39851" y="381621"/>
                        </a:cubicBezTo>
                        <a:lnTo>
                          <a:pt x="39851" y="381621"/>
                        </a:lnTo>
                        <a:lnTo>
                          <a:pt x="497242" y="381621"/>
                        </a:lnTo>
                        <a:cubicBezTo>
                          <a:pt x="499146" y="381621"/>
                          <a:pt x="500956" y="381050"/>
                          <a:pt x="502480" y="380002"/>
                        </a:cubicBezTo>
                        <a:cubicBezTo>
                          <a:pt x="506862" y="377049"/>
                          <a:pt x="508005" y="371144"/>
                          <a:pt x="505147" y="366762"/>
                        </a:cubicBezTo>
                        <a:lnTo>
                          <a:pt x="505147" y="366762"/>
                        </a:lnTo>
                        <a:lnTo>
                          <a:pt x="397991" y="205504"/>
                        </a:lnTo>
                        <a:cubicBezTo>
                          <a:pt x="396181" y="202932"/>
                          <a:pt x="393990" y="200551"/>
                          <a:pt x="391419" y="198646"/>
                        </a:cubicBezTo>
                        <a:close/>
                        <a:moveTo>
                          <a:pt x="95858" y="57771"/>
                        </a:moveTo>
                        <a:cubicBezTo>
                          <a:pt x="74808" y="57771"/>
                          <a:pt x="57758" y="74821"/>
                          <a:pt x="57758" y="95871"/>
                        </a:cubicBezTo>
                        <a:cubicBezTo>
                          <a:pt x="57758" y="116921"/>
                          <a:pt x="74808" y="133971"/>
                          <a:pt x="95858" y="133971"/>
                        </a:cubicBezTo>
                        <a:cubicBezTo>
                          <a:pt x="116908" y="133971"/>
                          <a:pt x="133958" y="116921"/>
                          <a:pt x="133958" y="95871"/>
                        </a:cubicBezTo>
                        <a:cubicBezTo>
                          <a:pt x="133958" y="74821"/>
                          <a:pt x="116908" y="57771"/>
                          <a:pt x="95858" y="5777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rnd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/>
                  </a:p>
                </p:txBody>
              </p:sp>
            </p:grpSp>
            <p:sp>
              <p:nvSpPr>
                <p:cNvPr id="13" name="">
                  <a:extLst>
                    <a:ext uri="{FF2B5EF4-FFF2-40B4-BE49-F238E27FC236}">
                      <a16:creationId xmlns:a16="http://schemas.microsoft.com/office/drawing/2014/main" id="{567A1590-CD42-4132-91F9-D8536FEE4F7D}"/>
                    </a:ext>
                  </a:extLst>
                </p:cNvPr>
                <p:cNvSpPr txBox="1"/>
                <p:nvPr/>
              </p:nvSpPr>
              <p:spPr>
                <a:xfrm>
                  <a:off x="3135559" y="4358052"/>
                  <a:ext cx="1966310" cy="43088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l"/>
                  <a:r>
                    <a:rPr lang="en-US" altLang="zh-CN" sz="1100" dirty="0">
                      <a:solidFill>
                        <a:schemeClr val="tx1"/>
                      </a:solidFill>
                    </a:rPr>
                    <a:t>Theme color makes PPT more convenient to change. </a:t>
                  </a:r>
                </a:p>
              </p:txBody>
            </p:sp>
            <p:sp>
              <p:nvSpPr>
                <p:cNvPr id="14" name="">
                  <a:extLst>
                    <a:ext uri="{FF2B5EF4-FFF2-40B4-BE49-F238E27FC236}">
                      <a16:creationId xmlns:a16="http://schemas.microsoft.com/office/drawing/2014/main" id="{DE428693-80D7-4A96-881E-34A193F8FF69}"/>
                    </a:ext>
                  </a:extLst>
                </p:cNvPr>
                <p:cNvSpPr txBox="1"/>
                <p:nvPr/>
              </p:nvSpPr>
              <p:spPr>
                <a:xfrm>
                  <a:off x="1864446" y="4311886"/>
                  <a:ext cx="1271113" cy="523220"/>
                </a:xfrm>
                <a:prstGeom prst="rect">
                  <a:avLst/>
                </a:prstGeom>
                <a:noFill/>
              </p:spPr>
              <p:txBody>
                <a:bodyPr wrap="square" anchor="ctr" anchorCtr="0">
                  <a:spAutoFit/>
                </a:bodyPr>
                <a:lstStyle/>
                <a:p>
                  <a:pPr algn="ctr"/>
                  <a:r>
                    <a:rPr lang="en-US" altLang="zh-CN" sz="2800" b="1" dirty="0">
                      <a:solidFill>
                        <a:schemeClr val="accent6"/>
                      </a:solidFill>
                    </a:rPr>
                    <a:t>1.2K</a:t>
                  </a:r>
                </a:p>
              </p:txBody>
            </p:sp>
          </p:grp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3567952790"/>
      </p:ext>
    </p:extLst>
  </p:cSld>
  <p:clrMapOvr>
    <a:masterClrMapping/>
  </p:clrMapOvr>
</p:sld>
</file>

<file path=ppt/slides/slide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>
            <a:extLst>
              <a:ext uri="{FF2B5EF4-FFF2-40B4-BE49-F238E27FC236}">
                <a16:creationId xmlns:a16="http://schemas.microsoft.com/office/drawing/2014/main" id="{03D921FA-294D-4B67-AC41-FE3F235BD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Use "Title Only" Layout</a:t>
            </a:r>
            <a:endParaRPr lang="zh-CN" altLang="en-US" dirty="0"/>
          </a:p>
        </p:txBody>
      </p:sp>
      <p:sp>
        <p:nvSpPr>
          <p:cNvPr id="3" name="">
            <a:extLst>
              <a:ext uri="{FF2B5EF4-FFF2-40B4-BE49-F238E27FC236}">
                <a16:creationId xmlns:a16="http://schemas.microsoft.com/office/drawing/2014/main" id="{F5629ABC-1B76-4EA5-8367-E00F25F3F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6</a:t>
            </a:fld>
            <a:endParaRPr lang="zh-CN" altLang="en-US"/>
          </a:p>
        </p:txBody>
      </p:sp>
      <p:graphicFrame>
        <p:nvGraphicFramePr>
          <p:cNvPr id="4" name="">
            <a:extLst>
              <a:ext uri="{FF2B5EF4-FFF2-40B4-BE49-F238E27FC236}">
                <a16:creationId xmlns:a16="http://schemas.microsoft.com/office/drawing/2014/main" id="{B4D060A2-118F-42EF-A9CE-605F2E7DB738}"/>
              </a:ext>
            </a:extLst>
          </p:cNvPr>
          <p:cNvGraphicFramePr>
            <a:graphicFrameLocks noGrp="1"/>
          </p:cNvGraphicFramePr>
          <p:nvPr/>
        </p:nvGraphicFramePr>
        <p:xfrm>
          <a:off x="673100" y="2791877"/>
          <a:ext cx="10845799" cy="3342223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770663">
                  <a:extLst>
                    <a:ext uri="{9D8B030D-6E8A-4147-A177-3AD203B41FA5}">
                      <a16:colId xmlns:a16="http://schemas.microsoft.com/office/drawing/2014/main" val="1468096354"/>
                    </a:ext>
                  </a:extLst>
                </a:gridCol>
                <a:gridCol w="2524974">
                  <a:extLst>
                    <a:ext uri="{9D8B030D-6E8A-4147-A177-3AD203B41FA5}">
                      <a16:colId xmlns:a16="http://schemas.microsoft.com/office/drawing/2014/main" val="1237564200"/>
                    </a:ext>
                  </a:extLst>
                </a:gridCol>
                <a:gridCol w="2524974">
                  <a:extLst>
                    <a:ext uri="{9D8B030D-6E8A-4147-A177-3AD203B41FA5}">
                      <a16:colId xmlns:a16="http://schemas.microsoft.com/office/drawing/2014/main" val="1402997039"/>
                    </a:ext>
                  </a:extLst>
                </a:gridCol>
                <a:gridCol w="2538265">
                  <a:extLst>
                    <a:ext uri="{9D8B030D-6E8A-4147-A177-3AD203B41FA5}">
                      <a16:colId xmlns:a16="http://schemas.microsoft.com/office/drawing/2014/main" val="3613636216"/>
                    </a:ext>
                  </a:extLst>
                </a:gridCol>
                <a:gridCol w="2486923">
                  <a:extLst>
                    <a:ext uri="{9D8B030D-6E8A-4147-A177-3AD203B41FA5}">
                      <a16:colId xmlns:a16="http://schemas.microsoft.com/office/drawing/2014/main" val="2378357999"/>
                    </a:ext>
                  </a:extLst>
                </a:gridCol>
              </a:tblGrid>
              <a:tr h="569059"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10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</a:rPr>
                        <a:t>text here</a:t>
                      </a:r>
                      <a:endParaRPr lang="zh-CN" altLang="en-US" sz="16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10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</a:rPr>
                        <a:t>text here</a:t>
                      </a:r>
                      <a:endParaRPr lang="zh-CN" altLang="en-US" sz="16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10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</a:rPr>
                        <a:t>text here</a:t>
                      </a:r>
                      <a:endParaRPr lang="zh-CN" altLang="en-US" sz="16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10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</a:rPr>
                        <a:t>text here</a:t>
                      </a:r>
                      <a:endParaRPr lang="zh-CN" altLang="en-US" sz="16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10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067070"/>
                  </a:ext>
                </a:extLst>
              </a:tr>
              <a:tr h="545340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</a:rPr>
                        <a:t>No.1</a:t>
                      </a:r>
                      <a:endParaRPr lang="zh-CN" altLang="en-US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535755"/>
                  </a:ext>
                </a:extLst>
              </a:tr>
              <a:tr h="520647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</a:rPr>
                        <a:t>No.2</a:t>
                      </a:r>
                      <a:endParaRPr lang="zh-CN" altLang="en-US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100000"/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100000"/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100000"/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3765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Adjust the spacing to adapt to Chinese typesetting, use the reference line in PPT……..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100000"/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800" dirty="0">
                          <a:solidFill>
                            <a:schemeClr val="tx1"/>
                          </a:solidFill>
                        </a:rPr>
                        <a:t>……..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100000"/>
                        <a:alpha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555006"/>
                  </a:ext>
                </a:extLst>
              </a:tr>
              <a:tr h="569059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</a:rPr>
                        <a:t>No.3</a:t>
                      </a:r>
                      <a:endParaRPr lang="zh-CN" altLang="en-US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800" dirty="0">
                          <a:solidFill>
                            <a:schemeClr val="tx1"/>
                          </a:solidFill>
                        </a:rPr>
                        <a:t>……..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800" dirty="0">
                          <a:solidFill>
                            <a:schemeClr val="tx1"/>
                          </a:solidFill>
                        </a:rPr>
                        <a:t>……..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437291"/>
                  </a:ext>
                </a:extLst>
              </a:tr>
              <a:tr h="569059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</a:rPr>
                        <a:t>No.4</a:t>
                      </a:r>
                      <a:endParaRPr lang="zh-CN" altLang="en-US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100000"/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100000"/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100000"/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100000"/>
                        <a:alpha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Adjust the spacing to adapt to Chinese typesetting</a:t>
                      </a:r>
                    </a:p>
                    <a:p>
                      <a:pPr algn="r"/>
                      <a:r>
                        <a:rPr lang="en-US" altLang="zh-CN" sz="800" dirty="0">
                          <a:solidFill>
                            <a:schemeClr val="tx1"/>
                          </a:solidFill>
                        </a:rPr>
                        <a:t>……..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100000"/>
                        <a:alpha val="1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378123"/>
                  </a:ext>
                </a:extLst>
              </a:tr>
              <a:tr h="569059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</a:rPr>
                        <a:t>No.5</a:t>
                      </a:r>
                      <a:endParaRPr lang="zh-CN" altLang="en-US" sz="14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800" dirty="0">
                          <a:solidFill>
                            <a:schemeClr val="tx1"/>
                          </a:solidFill>
                        </a:rPr>
                        <a:t>……..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800" dirty="0">
                          <a:solidFill>
                            <a:schemeClr val="tx1"/>
                          </a:solidFill>
                        </a:rPr>
                        <a:t>……..</a:t>
                      </a:r>
                      <a:endParaRPr lang="zh-CN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508200"/>
                  </a:ext>
                </a:extLst>
              </a:tr>
            </a:tbl>
          </a:graphicData>
        </a:graphic>
      </p:graphicFrame>
      <p:grpSp>
        <p:nvGrpSpPr>
          <p:cNvPr id="5" name="">
            <a:extLst>
              <a:ext uri="{FF2B5EF4-FFF2-40B4-BE49-F238E27FC236}">
                <a16:creationId xmlns:a16="http://schemas.microsoft.com/office/drawing/2014/main" id="{F50CC674-4A08-4EC9-AA7E-8F997D2BBA57}"/>
              </a:ext>
            </a:extLst>
          </p:cNvPr>
          <p:cNvGrpSpPr/>
          <p:nvPr/>
        </p:nvGrpSpPr>
        <p:grpSpPr>
          <a:xfrm>
            <a:off x="660400" y="1468133"/>
            <a:ext cx="10858499" cy="1018944"/>
            <a:chOff x="660400" y="1390724"/>
            <a:chExt cx="10858499" cy="1018944"/>
          </a:xfrm>
        </p:grpSpPr>
        <p:sp>
          <p:nvSpPr>
            <p:cNvPr id="6" name="">
              <a:extLst>
                <a:ext uri="{FF2B5EF4-FFF2-40B4-BE49-F238E27FC236}">
                  <a16:creationId xmlns:a16="http://schemas.microsoft.com/office/drawing/2014/main" id="{B1992476-2A31-4AAC-9B05-83AE373FC1B3}"/>
                </a:ext>
              </a:extLst>
            </p:cNvPr>
            <p:cNvSpPr txBox="1"/>
            <p:nvPr/>
          </p:nvSpPr>
          <p:spPr>
            <a:xfrm>
              <a:off x="660400" y="1390724"/>
              <a:ext cx="3065780" cy="43883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spAutoFit/>
            </a:bodyPr>
            <a:lstStyle>
              <a:defPPr>
                <a:defRPr lang="zh-CN"/>
              </a:defPPr>
              <a:lvl1pPr>
                <a:lnSpc>
                  <a:spcPct val="150000"/>
                </a:lnSpc>
                <a:defRPr sz="800"/>
              </a:lvl1pPr>
            </a:lstStyle>
            <a:p>
              <a:r>
                <a:rPr lang="en-US" altLang="zh-CN" dirty="0"/>
                <a:t>Theme color makes PPT more convenient to change. Adjust the spacing to adapt to Chinese typesetting, </a:t>
              </a:r>
            </a:p>
          </p:txBody>
        </p:sp>
        <p:sp>
          <p:nvSpPr>
            <p:cNvPr id="7" name="">
              <a:extLst>
                <a:ext uri="{FF2B5EF4-FFF2-40B4-BE49-F238E27FC236}">
                  <a16:creationId xmlns:a16="http://schemas.microsoft.com/office/drawing/2014/main" id="{7AB51049-A6DC-47F3-A0F6-81508C3F4F39}"/>
                </a:ext>
              </a:extLst>
            </p:cNvPr>
            <p:cNvSpPr txBox="1"/>
            <p:nvPr/>
          </p:nvSpPr>
          <p:spPr>
            <a:xfrm>
              <a:off x="660400" y="1824893"/>
              <a:ext cx="3065780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3200" b="1" dirty="0">
                  <a:solidFill>
                    <a:schemeClr val="accent4">
                      <a:lumMod val="100000"/>
                    </a:schemeClr>
                  </a:solidFill>
                </a:rPr>
                <a:t>687.9K</a:t>
              </a:r>
            </a:p>
          </p:txBody>
        </p:sp>
        <p:sp>
          <p:nvSpPr>
            <p:cNvPr id="8" name="">
              <a:extLst>
                <a:ext uri="{FF2B5EF4-FFF2-40B4-BE49-F238E27FC236}">
                  <a16:creationId xmlns:a16="http://schemas.microsoft.com/office/drawing/2014/main" id="{258399E5-41F6-4898-B2D6-EA639533E2DE}"/>
                </a:ext>
              </a:extLst>
            </p:cNvPr>
            <p:cNvSpPr txBox="1"/>
            <p:nvPr/>
          </p:nvSpPr>
          <p:spPr>
            <a:xfrm>
              <a:off x="7404100" y="1825047"/>
              <a:ext cx="4114799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altLang="zh-CN" sz="2800" b="1" dirty="0">
                  <a:solidFill>
                    <a:schemeClr val="tx1"/>
                  </a:solidFill>
                </a:rPr>
                <a:t>Supporting </a:t>
              </a:r>
              <a:r>
                <a:rPr lang="en-US" altLang="zh-CN" sz="2800" b="1" dirty="0">
                  <a:solidFill>
                    <a:schemeClr val="accent4">
                      <a:lumMod val="100000"/>
                    </a:schemeClr>
                  </a:solidFill>
                </a:rPr>
                <a:t>text here.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534918561"/>
      </p:ext>
    </p:extLst>
  </p:cSld>
  <p:clrMapOvr>
    <a:masterClrMapping/>
  </p:clrMapOvr>
</p:sld>
</file>

<file path=ppt/slides/slide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">
            <a:extLst>
              <a:ext uri="{FF2B5EF4-FFF2-40B4-BE49-F238E27FC236}">
                <a16:creationId xmlns:a16="http://schemas.microsoft.com/office/drawing/2014/main" id="{44AA269D-27CA-42CB-998D-0BD9A940397F}"/>
              </a:ext>
            </a:extLst>
          </p:cNvPr>
          <p:cNvGrpSpPr/>
          <p:nvPr/>
        </p:nvGrpSpPr>
        <p:grpSpPr>
          <a:xfrm>
            <a:off x="3852842" y="550547"/>
            <a:ext cx="4486316" cy="4247317"/>
            <a:chOff x="4140201" y="1020447"/>
            <a:chExt cx="4486316" cy="4247317"/>
          </a:xfrm>
        </p:grpSpPr>
        <p:sp>
          <p:nvSpPr>
            <p:cNvPr id="34" name="">
              <a:extLst>
                <a:ext uri="{FF2B5EF4-FFF2-40B4-BE49-F238E27FC236}">
                  <a16:creationId xmlns:a16="http://schemas.microsoft.com/office/drawing/2014/main" id="{B085BD5E-6320-4D1F-BA73-8CD5F344261E}"/>
                </a:ext>
              </a:extLst>
            </p:cNvPr>
            <p:cNvSpPr txBox="1">
              <a:spLocks/>
            </p:cNvSpPr>
            <p:nvPr/>
          </p:nvSpPr>
          <p:spPr>
            <a:xfrm>
              <a:off x="4140201" y="1020447"/>
              <a:ext cx="4486316" cy="4247317"/>
            </a:xfrm>
            <a:prstGeom prst="rect">
              <a:avLst/>
            </a:prstGeom>
          </p:spPr>
          <p:txBody>
            <a:bodyPr vert="horz" wrap="square" lIns="91440" tIns="45720" rIns="91440" bIns="45720" rtlCol="0" anchor="b">
              <a:sp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lang="zh-CN" altLang="en-US" sz="2400" b="1" kern="120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zh-CN" sz="30000" dirty="0">
                  <a:solidFill>
                    <a:schemeClr val="bg1">
                      <a:alpha val="40000"/>
                    </a:schemeClr>
                  </a:solidFill>
                </a:rPr>
                <a:t>02</a:t>
              </a:r>
              <a:endParaRPr lang="zh-CN" altLang="en-US" sz="30000" dirty="0">
                <a:solidFill>
                  <a:schemeClr val="bg1">
                    <a:alpha val="40000"/>
                  </a:schemeClr>
                </a:solidFill>
              </a:endParaRPr>
            </a:p>
          </p:txBody>
        </p:sp>
        <p:grpSp>
          <p:nvGrpSpPr>
            <p:cNvPr id="6" name="">
              <a:extLst>
                <a:ext uri="{FF2B5EF4-FFF2-40B4-BE49-F238E27FC236}">
                  <a16:creationId xmlns:a16="http://schemas.microsoft.com/office/drawing/2014/main" id="{8F5F8F1F-AEB9-4162-8B50-0421C4117926}"/>
                </a:ext>
              </a:extLst>
            </p:cNvPr>
            <p:cNvGrpSpPr/>
            <p:nvPr/>
          </p:nvGrpSpPr>
          <p:grpSpPr>
            <a:xfrm>
              <a:off x="4660017" y="1678393"/>
              <a:ext cx="3446685" cy="2643481"/>
              <a:chOff x="3430613" y="1384746"/>
              <a:chExt cx="5330774" cy="4088509"/>
            </a:xfrm>
            <a:effectLst>
              <a:outerShdw blurRad="177800" dist="139700" dir="3120000" algn="tl" rotWithShape="0">
                <a:srgbClr val="F26200">
                  <a:alpha val="42000"/>
                </a:srgbClr>
              </a:outerShdw>
            </a:effectLst>
          </p:grpSpPr>
          <p:grpSp>
            <p:nvGrpSpPr>
              <p:cNvPr id="7" name="">
                <a:extLst>
                  <a:ext uri="{FF2B5EF4-FFF2-40B4-BE49-F238E27FC236}">
                    <a16:creationId xmlns:a16="http://schemas.microsoft.com/office/drawing/2014/main" id="{5C5CA995-02D3-4C13-A9C5-BDA6AD046692}"/>
                  </a:ext>
                </a:extLst>
              </p:cNvPr>
              <p:cNvGrpSpPr/>
              <p:nvPr/>
            </p:nvGrpSpPr>
            <p:grpSpPr>
              <a:xfrm>
                <a:off x="3430613" y="2973505"/>
                <a:ext cx="3684667" cy="2499750"/>
                <a:chOff x="4687365" y="2675631"/>
                <a:chExt cx="3506871" cy="2379129"/>
              </a:xfrm>
            </p:grpSpPr>
            <p:sp>
              <p:nvSpPr>
                <p:cNvPr id="27" name="">
                  <a:extLst>
                    <a:ext uri="{FF2B5EF4-FFF2-40B4-BE49-F238E27FC236}">
                      <a16:creationId xmlns:a16="http://schemas.microsoft.com/office/drawing/2014/main" id="{966C0594-8A96-4068-BCDC-BF9C09D63D71}"/>
                    </a:ext>
                  </a:extLst>
                </p:cNvPr>
                <p:cNvSpPr/>
                <p:nvPr/>
              </p:nvSpPr>
              <p:spPr>
                <a:xfrm>
                  <a:off x="4687365" y="3022094"/>
                  <a:ext cx="3506871" cy="2032666"/>
                </a:xfrm>
                <a:custGeom>
                  <a:avLst/>
                  <a:gdLst>
                    <a:gd name="connsiteX0" fmla="*/ 3476241 w 3506871"/>
                    <a:gd name="connsiteY0" fmla="*/ 796823 h 2032666"/>
                    <a:gd name="connsiteX1" fmla="*/ 3476749 w 3506871"/>
                    <a:gd name="connsiteY1" fmla="*/ 879890 h 2032666"/>
                    <a:gd name="connsiteX2" fmla="*/ 1523451 w 3506871"/>
                    <a:gd name="connsiteY2" fmla="*/ 2015109 h 2032666"/>
                    <a:gd name="connsiteX3" fmla="*/ 1379796 w 3506871"/>
                    <a:gd name="connsiteY3" fmla="*/ 2015109 h 2032666"/>
                    <a:gd name="connsiteX4" fmla="*/ 29263 w 3506871"/>
                    <a:gd name="connsiteY4" fmla="*/ 1235227 h 2032666"/>
                    <a:gd name="connsiteX5" fmla="*/ 28756 w 3506871"/>
                    <a:gd name="connsiteY5" fmla="*/ 1152160 h 2032666"/>
                    <a:gd name="connsiteX6" fmla="*/ 1982305 w 3506871"/>
                    <a:gd name="connsiteY6" fmla="*/ 16856 h 2032666"/>
                    <a:gd name="connsiteX7" fmla="*/ 2125961 w 3506871"/>
                    <a:gd name="connsiteY7" fmla="*/ 16856 h 2032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506871" h="2032666">
                      <a:moveTo>
                        <a:pt x="3476241" y="796823"/>
                      </a:moveTo>
                      <a:cubicBezTo>
                        <a:pt x="3515957" y="819724"/>
                        <a:pt x="3516211" y="856905"/>
                        <a:pt x="3476749" y="879890"/>
                      </a:cubicBezTo>
                      <a:lnTo>
                        <a:pt x="1523451" y="2015109"/>
                      </a:lnTo>
                      <a:cubicBezTo>
                        <a:pt x="1483989" y="2038094"/>
                        <a:pt x="1419766" y="2038094"/>
                        <a:pt x="1379796" y="2015109"/>
                      </a:cubicBezTo>
                      <a:lnTo>
                        <a:pt x="29263" y="1235227"/>
                      </a:lnTo>
                      <a:cubicBezTo>
                        <a:pt x="-10454" y="1212242"/>
                        <a:pt x="-10708" y="1175145"/>
                        <a:pt x="28756" y="1152160"/>
                      </a:cubicBezTo>
                      <a:lnTo>
                        <a:pt x="1982305" y="16856"/>
                      </a:lnTo>
                      <a:cubicBezTo>
                        <a:pt x="2021768" y="-6044"/>
                        <a:pt x="2085906" y="-6044"/>
                        <a:pt x="2125961" y="1685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88000">
                      <a:srgbClr val="1871CA"/>
                    </a:gs>
                    <a:gs pos="0">
                      <a:srgbClr val="3990E7"/>
                    </a:gs>
                  </a:gsLst>
                  <a:lin ang="0" scaled="1"/>
                  <a:tileRect/>
                </a:gradFill>
                <a:ln w="8436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8" name="">
                  <a:extLst>
                    <a:ext uri="{FF2B5EF4-FFF2-40B4-BE49-F238E27FC236}">
                      <a16:creationId xmlns:a16="http://schemas.microsoft.com/office/drawing/2014/main" id="{B33AA890-F562-4E47-BA08-997D3F15BAEC}"/>
                    </a:ext>
                  </a:extLst>
                </p:cNvPr>
                <p:cNvSpPr/>
                <p:nvPr/>
              </p:nvSpPr>
              <p:spPr>
                <a:xfrm>
                  <a:off x="4746043" y="3526855"/>
                  <a:ext cx="3367545" cy="1405967"/>
                </a:xfrm>
                <a:custGeom>
                  <a:avLst/>
                  <a:gdLst>
                    <a:gd name="connsiteX0" fmla="*/ 3366861 w 3367545"/>
                    <a:gd name="connsiteY0" fmla="*/ 2385 h 1405967"/>
                    <a:gd name="connsiteX1" fmla="*/ 3366861 w 3367545"/>
                    <a:gd name="connsiteY1" fmla="*/ 5427 h 1405967"/>
                    <a:gd name="connsiteX2" fmla="*/ 3366270 w 3367545"/>
                    <a:gd name="connsiteY2" fmla="*/ 7962 h 1405967"/>
                    <a:gd name="connsiteX3" fmla="*/ 3365425 w 3367545"/>
                    <a:gd name="connsiteY3" fmla="*/ 10836 h 1405967"/>
                    <a:gd name="connsiteX4" fmla="*/ 3364411 w 3367545"/>
                    <a:gd name="connsiteY4" fmla="*/ 13201 h 1405967"/>
                    <a:gd name="connsiteX5" fmla="*/ 3362975 w 3367545"/>
                    <a:gd name="connsiteY5" fmla="*/ 16243 h 1405967"/>
                    <a:gd name="connsiteX6" fmla="*/ 3361707 w 3367545"/>
                    <a:gd name="connsiteY6" fmla="*/ 18441 h 1405967"/>
                    <a:gd name="connsiteX7" fmla="*/ 3359425 w 3367545"/>
                    <a:gd name="connsiteY7" fmla="*/ 21821 h 1405967"/>
                    <a:gd name="connsiteX8" fmla="*/ 3357820 w 3367545"/>
                    <a:gd name="connsiteY8" fmla="*/ 23764 h 1405967"/>
                    <a:gd name="connsiteX9" fmla="*/ 3353678 w 3367545"/>
                    <a:gd name="connsiteY9" fmla="*/ 28243 h 1405967"/>
                    <a:gd name="connsiteX10" fmla="*/ 3352073 w 3367545"/>
                    <a:gd name="connsiteY10" fmla="*/ 29764 h 1405967"/>
                    <a:gd name="connsiteX11" fmla="*/ 3349116 w 3367545"/>
                    <a:gd name="connsiteY11" fmla="*/ 32299 h 1405967"/>
                    <a:gd name="connsiteX12" fmla="*/ 3346411 w 3367545"/>
                    <a:gd name="connsiteY12" fmla="*/ 34412 h 1405967"/>
                    <a:gd name="connsiteX13" fmla="*/ 3342863 w 3367545"/>
                    <a:gd name="connsiteY13" fmla="*/ 36778 h 1405967"/>
                    <a:gd name="connsiteX14" fmla="*/ 3339144 w 3367545"/>
                    <a:gd name="connsiteY14" fmla="*/ 39144 h 1405967"/>
                    <a:gd name="connsiteX15" fmla="*/ 3339144 w 3367545"/>
                    <a:gd name="connsiteY15" fmla="*/ 39144 h 1405967"/>
                    <a:gd name="connsiteX16" fmla="*/ 1464098 w 3367545"/>
                    <a:gd name="connsiteY16" fmla="*/ 1129238 h 1405967"/>
                    <a:gd name="connsiteX17" fmla="*/ 1454887 w 3367545"/>
                    <a:gd name="connsiteY17" fmla="*/ 1133886 h 1405967"/>
                    <a:gd name="connsiteX18" fmla="*/ 1452183 w 3367545"/>
                    <a:gd name="connsiteY18" fmla="*/ 1135069 h 1405967"/>
                    <a:gd name="connsiteX19" fmla="*/ 1444493 w 3367545"/>
                    <a:gd name="connsiteY19" fmla="*/ 1137942 h 1405967"/>
                    <a:gd name="connsiteX20" fmla="*/ 1441705 w 3367545"/>
                    <a:gd name="connsiteY20" fmla="*/ 1138872 h 1405967"/>
                    <a:gd name="connsiteX21" fmla="*/ 1436719 w 3367545"/>
                    <a:gd name="connsiteY21" fmla="*/ 1140308 h 1405967"/>
                    <a:gd name="connsiteX22" fmla="*/ 1432832 w 3367545"/>
                    <a:gd name="connsiteY22" fmla="*/ 1141407 h 1405967"/>
                    <a:gd name="connsiteX23" fmla="*/ 1427508 w 3367545"/>
                    <a:gd name="connsiteY23" fmla="*/ 1142505 h 1405967"/>
                    <a:gd name="connsiteX24" fmla="*/ 1423790 w 3367545"/>
                    <a:gd name="connsiteY24" fmla="*/ 1143265 h 1405967"/>
                    <a:gd name="connsiteX25" fmla="*/ 1412720 w 3367545"/>
                    <a:gd name="connsiteY25" fmla="*/ 1144787 h 1405967"/>
                    <a:gd name="connsiteX26" fmla="*/ 1409256 w 3367545"/>
                    <a:gd name="connsiteY26" fmla="*/ 1144787 h 1405967"/>
                    <a:gd name="connsiteX27" fmla="*/ 1402749 w 3367545"/>
                    <a:gd name="connsiteY27" fmla="*/ 1144787 h 1405967"/>
                    <a:gd name="connsiteX28" fmla="*/ 1388721 w 3367545"/>
                    <a:gd name="connsiteY28" fmla="*/ 1144787 h 1405967"/>
                    <a:gd name="connsiteX29" fmla="*/ 1383820 w 3367545"/>
                    <a:gd name="connsiteY29" fmla="*/ 1144787 h 1405967"/>
                    <a:gd name="connsiteX30" fmla="*/ 1379341 w 3367545"/>
                    <a:gd name="connsiteY30" fmla="*/ 1144364 h 1405967"/>
                    <a:gd name="connsiteX31" fmla="*/ 1374440 w 3367545"/>
                    <a:gd name="connsiteY31" fmla="*/ 1143857 h 1405967"/>
                    <a:gd name="connsiteX32" fmla="*/ 1370046 w 3367545"/>
                    <a:gd name="connsiteY32" fmla="*/ 1143265 h 1405967"/>
                    <a:gd name="connsiteX33" fmla="*/ 1364975 w 3367545"/>
                    <a:gd name="connsiteY33" fmla="*/ 1142336 h 1405967"/>
                    <a:gd name="connsiteX34" fmla="*/ 1360919 w 3367545"/>
                    <a:gd name="connsiteY34" fmla="*/ 1141491 h 1405967"/>
                    <a:gd name="connsiteX35" fmla="*/ 1354835 w 3367545"/>
                    <a:gd name="connsiteY35" fmla="*/ 1140055 h 1405967"/>
                    <a:gd name="connsiteX36" fmla="*/ 1351540 w 3367545"/>
                    <a:gd name="connsiteY36" fmla="*/ 1139125 h 1405967"/>
                    <a:gd name="connsiteX37" fmla="*/ 1341061 w 3367545"/>
                    <a:gd name="connsiteY37" fmla="*/ 1135660 h 1405967"/>
                    <a:gd name="connsiteX38" fmla="*/ 1336160 w 3367545"/>
                    <a:gd name="connsiteY38" fmla="*/ 1133548 h 1405967"/>
                    <a:gd name="connsiteX39" fmla="*/ 1333625 w 3367545"/>
                    <a:gd name="connsiteY39" fmla="*/ 1132449 h 1405967"/>
                    <a:gd name="connsiteX40" fmla="*/ 1326526 w 3367545"/>
                    <a:gd name="connsiteY40" fmla="*/ 1128731 h 1405967"/>
                    <a:gd name="connsiteX41" fmla="*/ 28977 w 3367545"/>
                    <a:gd name="connsiteY41" fmla="*/ 380200 h 1405967"/>
                    <a:gd name="connsiteX42" fmla="*/ 2020 w 3367545"/>
                    <a:gd name="connsiteY42" fmla="*/ 350877 h 1405967"/>
                    <a:gd name="connsiteX43" fmla="*/ 245 w 3367545"/>
                    <a:gd name="connsiteY43" fmla="*/ 340061 h 1405967"/>
                    <a:gd name="connsiteX44" fmla="*/ 245 w 3367545"/>
                    <a:gd name="connsiteY44" fmla="*/ 340061 h 1405967"/>
                    <a:gd name="connsiteX45" fmla="*/ -684 w 3367545"/>
                    <a:gd name="connsiteY45" fmla="*/ 603035 h 1405967"/>
                    <a:gd name="connsiteX46" fmla="*/ 28047 w 3367545"/>
                    <a:gd name="connsiteY46" fmla="*/ 643174 h 1405967"/>
                    <a:gd name="connsiteX47" fmla="*/ 1324668 w 3367545"/>
                    <a:gd name="connsiteY47" fmla="*/ 1391790 h 1405967"/>
                    <a:gd name="connsiteX48" fmla="*/ 1331766 w 3367545"/>
                    <a:gd name="connsiteY48" fmla="*/ 1395508 h 1405967"/>
                    <a:gd name="connsiteX49" fmla="*/ 1334301 w 3367545"/>
                    <a:gd name="connsiteY49" fmla="*/ 1396607 h 1405967"/>
                    <a:gd name="connsiteX50" fmla="*/ 1338695 w 3367545"/>
                    <a:gd name="connsiteY50" fmla="*/ 1398550 h 1405967"/>
                    <a:gd name="connsiteX51" fmla="*/ 1339202 w 3367545"/>
                    <a:gd name="connsiteY51" fmla="*/ 1398550 h 1405967"/>
                    <a:gd name="connsiteX52" fmla="*/ 1349680 w 3367545"/>
                    <a:gd name="connsiteY52" fmla="*/ 1402015 h 1405967"/>
                    <a:gd name="connsiteX53" fmla="*/ 1350526 w 3367545"/>
                    <a:gd name="connsiteY53" fmla="*/ 1402015 h 1405967"/>
                    <a:gd name="connsiteX54" fmla="*/ 1352976 w 3367545"/>
                    <a:gd name="connsiteY54" fmla="*/ 1402606 h 1405967"/>
                    <a:gd name="connsiteX55" fmla="*/ 1359061 w 3367545"/>
                    <a:gd name="connsiteY55" fmla="*/ 1404128 h 1405967"/>
                    <a:gd name="connsiteX56" fmla="*/ 1360666 w 3367545"/>
                    <a:gd name="connsiteY56" fmla="*/ 1404128 h 1405967"/>
                    <a:gd name="connsiteX57" fmla="*/ 1363032 w 3367545"/>
                    <a:gd name="connsiteY57" fmla="*/ 1404128 h 1405967"/>
                    <a:gd name="connsiteX58" fmla="*/ 1368187 w 3367545"/>
                    <a:gd name="connsiteY58" fmla="*/ 1405057 h 1405967"/>
                    <a:gd name="connsiteX59" fmla="*/ 1370299 w 3367545"/>
                    <a:gd name="connsiteY59" fmla="*/ 1405057 h 1405967"/>
                    <a:gd name="connsiteX60" fmla="*/ 1372581 w 3367545"/>
                    <a:gd name="connsiteY60" fmla="*/ 1405057 h 1405967"/>
                    <a:gd name="connsiteX61" fmla="*/ 1377398 w 3367545"/>
                    <a:gd name="connsiteY61" fmla="*/ 1405649 h 1405967"/>
                    <a:gd name="connsiteX62" fmla="*/ 1379763 w 3367545"/>
                    <a:gd name="connsiteY62" fmla="*/ 1405649 h 1405967"/>
                    <a:gd name="connsiteX63" fmla="*/ 1381876 w 3367545"/>
                    <a:gd name="connsiteY63" fmla="*/ 1405649 h 1405967"/>
                    <a:gd name="connsiteX64" fmla="*/ 1386862 w 3367545"/>
                    <a:gd name="connsiteY64" fmla="*/ 1405649 h 1405967"/>
                    <a:gd name="connsiteX65" fmla="*/ 1389312 w 3367545"/>
                    <a:gd name="connsiteY65" fmla="*/ 1405649 h 1405967"/>
                    <a:gd name="connsiteX66" fmla="*/ 1400805 w 3367545"/>
                    <a:gd name="connsiteY66" fmla="*/ 1405649 h 1405967"/>
                    <a:gd name="connsiteX67" fmla="*/ 1407396 w 3367545"/>
                    <a:gd name="connsiteY67" fmla="*/ 1405649 h 1405967"/>
                    <a:gd name="connsiteX68" fmla="*/ 1410100 w 3367545"/>
                    <a:gd name="connsiteY68" fmla="*/ 1405649 h 1405967"/>
                    <a:gd name="connsiteX69" fmla="*/ 1410861 w 3367545"/>
                    <a:gd name="connsiteY69" fmla="*/ 1405649 h 1405967"/>
                    <a:gd name="connsiteX70" fmla="*/ 1421931 w 3367545"/>
                    <a:gd name="connsiteY70" fmla="*/ 1404128 h 1405967"/>
                    <a:gd name="connsiteX71" fmla="*/ 1423283 w 3367545"/>
                    <a:gd name="connsiteY71" fmla="*/ 1404128 h 1405967"/>
                    <a:gd name="connsiteX72" fmla="*/ 1426410 w 3367545"/>
                    <a:gd name="connsiteY72" fmla="*/ 1403452 h 1405967"/>
                    <a:gd name="connsiteX73" fmla="*/ 1431733 w 3367545"/>
                    <a:gd name="connsiteY73" fmla="*/ 1402353 h 1405967"/>
                    <a:gd name="connsiteX74" fmla="*/ 1435621 w 3367545"/>
                    <a:gd name="connsiteY74" fmla="*/ 1401255 h 1405967"/>
                    <a:gd name="connsiteX75" fmla="*/ 1440184 w 3367545"/>
                    <a:gd name="connsiteY75" fmla="*/ 1401762 h 1405967"/>
                    <a:gd name="connsiteX76" fmla="*/ 1441282 w 3367545"/>
                    <a:gd name="connsiteY76" fmla="*/ 1401762 h 1405967"/>
                    <a:gd name="connsiteX77" fmla="*/ 1442972 w 3367545"/>
                    <a:gd name="connsiteY77" fmla="*/ 1401085 h 1405967"/>
                    <a:gd name="connsiteX78" fmla="*/ 1450577 w 3367545"/>
                    <a:gd name="connsiteY78" fmla="*/ 1398213 h 1405967"/>
                    <a:gd name="connsiteX79" fmla="*/ 1453366 w 3367545"/>
                    <a:gd name="connsiteY79" fmla="*/ 1397029 h 1405967"/>
                    <a:gd name="connsiteX80" fmla="*/ 1462577 w 3367545"/>
                    <a:gd name="connsiteY80" fmla="*/ 1392382 h 1405967"/>
                    <a:gd name="connsiteX81" fmla="*/ 3337624 w 3367545"/>
                    <a:gd name="connsiteY81" fmla="*/ 302288 h 1405967"/>
                    <a:gd name="connsiteX82" fmla="*/ 3338807 w 3367545"/>
                    <a:gd name="connsiteY82" fmla="*/ 301612 h 1405967"/>
                    <a:gd name="connsiteX83" fmla="*/ 3341341 w 3367545"/>
                    <a:gd name="connsiteY83" fmla="*/ 299921 h 1405967"/>
                    <a:gd name="connsiteX84" fmla="*/ 3344806 w 3367545"/>
                    <a:gd name="connsiteY84" fmla="*/ 297556 h 1405967"/>
                    <a:gd name="connsiteX85" fmla="*/ 3347594 w 3367545"/>
                    <a:gd name="connsiteY85" fmla="*/ 295443 h 1405967"/>
                    <a:gd name="connsiteX86" fmla="*/ 3350552 w 3367545"/>
                    <a:gd name="connsiteY86" fmla="*/ 292992 h 1405967"/>
                    <a:gd name="connsiteX87" fmla="*/ 3351144 w 3367545"/>
                    <a:gd name="connsiteY87" fmla="*/ 292485 h 1405967"/>
                    <a:gd name="connsiteX88" fmla="*/ 3352158 w 3367545"/>
                    <a:gd name="connsiteY88" fmla="*/ 291386 h 1405967"/>
                    <a:gd name="connsiteX89" fmla="*/ 3356299 w 3367545"/>
                    <a:gd name="connsiteY89" fmla="*/ 286908 h 1405967"/>
                    <a:gd name="connsiteX90" fmla="*/ 3357228 w 3367545"/>
                    <a:gd name="connsiteY90" fmla="*/ 285979 h 1405967"/>
                    <a:gd name="connsiteX91" fmla="*/ 3357820 w 3367545"/>
                    <a:gd name="connsiteY91" fmla="*/ 284965 h 1405967"/>
                    <a:gd name="connsiteX92" fmla="*/ 3360185 w 3367545"/>
                    <a:gd name="connsiteY92" fmla="*/ 281584 h 1405967"/>
                    <a:gd name="connsiteX93" fmla="*/ 3361115 w 3367545"/>
                    <a:gd name="connsiteY93" fmla="*/ 280148 h 1405967"/>
                    <a:gd name="connsiteX94" fmla="*/ 3361115 w 3367545"/>
                    <a:gd name="connsiteY94" fmla="*/ 279387 h 1405967"/>
                    <a:gd name="connsiteX95" fmla="*/ 3362552 w 3367545"/>
                    <a:gd name="connsiteY95" fmla="*/ 276345 h 1405967"/>
                    <a:gd name="connsiteX96" fmla="*/ 3363397 w 3367545"/>
                    <a:gd name="connsiteY96" fmla="*/ 274655 h 1405967"/>
                    <a:gd name="connsiteX97" fmla="*/ 3363397 w 3367545"/>
                    <a:gd name="connsiteY97" fmla="*/ 273979 h 1405967"/>
                    <a:gd name="connsiteX98" fmla="*/ 3364241 w 3367545"/>
                    <a:gd name="connsiteY98" fmla="*/ 271106 h 1405967"/>
                    <a:gd name="connsiteX99" fmla="*/ 3364749 w 3367545"/>
                    <a:gd name="connsiteY99" fmla="*/ 269162 h 1405967"/>
                    <a:gd name="connsiteX100" fmla="*/ 3364749 w 3367545"/>
                    <a:gd name="connsiteY100" fmla="*/ 268655 h 1405967"/>
                    <a:gd name="connsiteX101" fmla="*/ 3364749 w 3367545"/>
                    <a:gd name="connsiteY101" fmla="*/ 265528 h 1405967"/>
                    <a:gd name="connsiteX102" fmla="*/ 3364749 w 3367545"/>
                    <a:gd name="connsiteY102" fmla="*/ 263585 h 1405967"/>
                    <a:gd name="connsiteX103" fmla="*/ 3364749 w 3367545"/>
                    <a:gd name="connsiteY103" fmla="*/ 262740 h 1405967"/>
                    <a:gd name="connsiteX104" fmla="*/ 3365678 w 3367545"/>
                    <a:gd name="connsiteY104" fmla="*/ -319 h 1405967"/>
                    <a:gd name="connsiteX105" fmla="*/ 3366861 w 3367545"/>
                    <a:gd name="connsiteY105" fmla="*/ 2385 h 1405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</a:cxnLst>
                  <a:rect l="l" t="t" r="r" b="b"/>
                  <a:pathLst>
                    <a:path w="3367545" h="1405967">
                      <a:moveTo>
                        <a:pt x="3366861" y="2385"/>
                      </a:moveTo>
                      <a:cubicBezTo>
                        <a:pt x="3366861" y="3399"/>
                        <a:pt x="3366861" y="4413"/>
                        <a:pt x="3366861" y="5427"/>
                      </a:cubicBezTo>
                      <a:cubicBezTo>
                        <a:pt x="3366861" y="6441"/>
                        <a:pt x="3366861" y="7117"/>
                        <a:pt x="3366270" y="7962"/>
                      </a:cubicBezTo>
                      <a:cubicBezTo>
                        <a:pt x="3365678" y="8807"/>
                        <a:pt x="3365763" y="9906"/>
                        <a:pt x="3365425" y="10836"/>
                      </a:cubicBezTo>
                      <a:lnTo>
                        <a:pt x="3364411" y="13201"/>
                      </a:lnTo>
                      <a:cubicBezTo>
                        <a:pt x="3363989" y="14215"/>
                        <a:pt x="3363481" y="15229"/>
                        <a:pt x="3362975" y="16243"/>
                      </a:cubicBezTo>
                      <a:lnTo>
                        <a:pt x="3361707" y="18441"/>
                      </a:lnTo>
                      <a:lnTo>
                        <a:pt x="3359425" y="21821"/>
                      </a:lnTo>
                      <a:lnTo>
                        <a:pt x="3357820" y="23764"/>
                      </a:lnTo>
                      <a:cubicBezTo>
                        <a:pt x="3356552" y="25336"/>
                        <a:pt x="3355115" y="26832"/>
                        <a:pt x="3353678" y="28243"/>
                      </a:cubicBezTo>
                      <a:lnTo>
                        <a:pt x="3352073" y="29764"/>
                      </a:lnTo>
                      <a:lnTo>
                        <a:pt x="3349116" y="32299"/>
                      </a:lnTo>
                      <a:lnTo>
                        <a:pt x="3346411" y="34412"/>
                      </a:lnTo>
                      <a:lnTo>
                        <a:pt x="3342863" y="36778"/>
                      </a:lnTo>
                      <a:cubicBezTo>
                        <a:pt x="3341680" y="37538"/>
                        <a:pt x="3340496" y="38383"/>
                        <a:pt x="3339144" y="39144"/>
                      </a:cubicBezTo>
                      <a:lnTo>
                        <a:pt x="3339144" y="39144"/>
                      </a:lnTo>
                      <a:lnTo>
                        <a:pt x="1464098" y="1129238"/>
                      </a:lnTo>
                      <a:cubicBezTo>
                        <a:pt x="1461140" y="1130954"/>
                        <a:pt x="1458014" y="1132509"/>
                        <a:pt x="1454887" y="1133886"/>
                      </a:cubicBezTo>
                      <a:lnTo>
                        <a:pt x="1452183" y="1135069"/>
                      </a:lnTo>
                      <a:cubicBezTo>
                        <a:pt x="1449648" y="1136083"/>
                        <a:pt x="1447113" y="1137097"/>
                        <a:pt x="1444493" y="1137942"/>
                      </a:cubicBezTo>
                      <a:lnTo>
                        <a:pt x="1441705" y="1138872"/>
                      </a:lnTo>
                      <a:cubicBezTo>
                        <a:pt x="1440014" y="1139463"/>
                        <a:pt x="1438409" y="1139886"/>
                        <a:pt x="1436719" y="1140308"/>
                      </a:cubicBezTo>
                      <a:lnTo>
                        <a:pt x="1432832" y="1141407"/>
                      </a:lnTo>
                      <a:lnTo>
                        <a:pt x="1427508" y="1142505"/>
                      </a:lnTo>
                      <a:lnTo>
                        <a:pt x="1423790" y="1143265"/>
                      </a:lnTo>
                      <a:cubicBezTo>
                        <a:pt x="1420156" y="1143942"/>
                        <a:pt x="1416438" y="1144449"/>
                        <a:pt x="1412720" y="1144787"/>
                      </a:cubicBezTo>
                      <a:lnTo>
                        <a:pt x="1409256" y="1144787"/>
                      </a:lnTo>
                      <a:lnTo>
                        <a:pt x="1402749" y="1144787"/>
                      </a:lnTo>
                      <a:lnTo>
                        <a:pt x="1388721" y="1144787"/>
                      </a:lnTo>
                      <a:lnTo>
                        <a:pt x="1383820" y="1144787"/>
                      </a:lnTo>
                      <a:lnTo>
                        <a:pt x="1379341" y="1144364"/>
                      </a:lnTo>
                      <a:cubicBezTo>
                        <a:pt x="1377651" y="1144364"/>
                        <a:pt x="1376045" y="1144364"/>
                        <a:pt x="1374440" y="1143857"/>
                      </a:cubicBezTo>
                      <a:lnTo>
                        <a:pt x="1370046" y="1143265"/>
                      </a:lnTo>
                      <a:lnTo>
                        <a:pt x="1364975" y="1142336"/>
                      </a:lnTo>
                      <a:lnTo>
                        <a:pt x="1360919" y="1141491"/>
                      </a:lnTo>
                      <a:lnTo>
                        <a:pt x="1354835" y="1140055"/>
                      </a:lnTo>
                      <a:lnTo>
                        <a:pt x="1351540" y="1139125"/>
                      </a:lnTo>
                      <a:cubicBezTo>
                        <a:pt x="1347906" y="1138111"/>
                        <a:pt x="1344441" y="1136928"/>
                        <a:pt x="1341061" y="1135660"/>
                      </a:cubicBezTo>
                      <a:lnTo>
                        <a:pt x="1336160" y="1133548"/>
                      </a:lnTo>
                      <a:lnTo>
                        <a:pt x="1333625" y="1132449"/>
                      </a:lnTo>
                      <a:cubicBezTo>
                        <a:pt x="1331174" y="1131266"/>
                        <a:pt x="1328808" y="1129999"/>
                        <a:pt x="1326526" y="1128731"/>
                      </a:cubicBezTo>
                      <a:lnTo>
                        <a:pt x="28977" y="380200"/>
                      </a:lnTo>
                      <a:cubicBezTo>
                        <a:pt x="16690" y="374073"/>
                        <a:pt x="7099" y="363629"/>
                        <a:pt x="2020" y="350877"/>
                      </a:cubicBezTo>
                      <a:cubicBezTo>
                        <a:pt x="846" y="347396"/>
                        <a:pt x="245" y="343736"/>
                        <a:pt x="245" y="340061"/>
                      </a:cubicBezTo>
                      <a:lnTo>
                        <a:pt x="245" y="340061"/>
                      </a:lnTo>
                      <a:lnTo>
                        <a:pt x="-684" y="603035"/>
                      </a:lnTo>
                      <a:cubicBezTo>
                        <a:pt x="-684" y="617570"/>
                        <a:pt x="8865" y="632104"/>
                        <a:pt x="28047" y="643174"/>
                      </a:cubicBezTo>
                      <a:lnTo>
                        <a:pt x="1324668" y="1391790"/>
                      </a:lnTo>
                      <a:cubicBezTo>
                        <a:pt x="1326949" y="1393142"/>
                        <a:pt x="1329315" y="1394325"/>
                        <a:pt x="1331766" y="1395508"/>
                      </a:cubicBezTo>
                      <a:lnTo>
                        <a:pt x="1334301" y="1396607"/>
                      </a:lnTo>
                      <a:lnTo>
                        <a:pt x="1338695" y="1398550"/>
                      </a:lnTo>
                      <a:lnTo>
                        <a:pt x="1339202" y="1398550"/>
                      </a:lnTo>
                      <a:cubicBezTo>
                        <a:pt x="1342582" y="1399818"/>
                        <a:pt x="1346047" y="1401001"/>
                        <a:pt x="1349680" y="1402015"/>
                      </a:cubicBezTo>
                      <a:lnTo>
                        <a:pt x="1350526" y="1402015"/>
                      </a:lnTo>
                      <a:lnTo>
                        <a:pt x="1352976" y="1402606"/>
                      </a:lnTo>
                      <a:lnTo>
                        <a:pt x="1359061" y="1404128"/>
                      </a:lnTo>
                      <a:lnTo>
                        <a:pt x="1360666" y="1404128"/>
                      </a:lnTo>
                      <a:lnTo>
                        <a:pt x="1363032" y="1404128"/>
                      </a:lnTo>
                      <a:lnTo>
                        <a:pt x="1368187" y="1405057"/>
                      </a:lnTo>
                      <a:lnTo>
                        <a:pt x="1370299" y="1405057"/>
                      </a:lnTo>
                      <a:lnTo>
                        <a:pt x="1372581" y="1405057"/>
                      </a:lnTo>
                      <a:lnTo>
                        <a:pt x="1377398" y="1405649"/>
                      </a:lnTo>
                      <a:cubicBezTo>
                        <a:pt x="1378184" y="1405607"/>
                        <a:pt x="1378978" y="1405607"/>
                        <a:pt x="1379763" y="1405649"/>
                      </a:cubicBezTo>
                      <a:lnTo>
                        <a:pt x="1381876" y="1405649"/>
                      </a:lnTo>
                      <a:lnTo>
                        <a:pt x="1386862" y="1405649"/>
                      </a:lnTo>
                      <a:lnTo>
                        <a:pt x="1389312" y="1405649"/>
                      </a:lnTo>
                      <a:lnTo>
                        <a:pt x="1400805" y="1405649"/>
                      </a:lnTo>
                      <a:lnTo>
                        <a:pt x="1407396" y="1405649"/>
                      </a:lnTo>
                      <a:lnTo>
                        <a:pt x="1410100" y="1405649"/>
                      </a:lnTo>
                      <a:lnTo>
                        <a:pt x="1410861" y="1405649"/>
                      </a:lnTo>
                      <a:cubicBezTo>
                        <a:pt x="1414579" y="1405649"/>
                        <a:pt x="1418297" y="1404804"/>
                        <a:pt x="1421931" y="1404128"/>
                      </a:cubicBezTo>
                      <a:lnTo>
                        <a:pt x="1423283" y="1404128"/>
                      </a:lnTo>
                      <a:lnTo>
                        <a:pt x="1426410" y="1403452"/>
                      </a:lnTo>
                      <a:lnTo>
                        <a:pt x="1431733" y="1402353"/>
                      </a:lnTo>
                      <a:lnTo>
                        <a:pt x="1435621" y="1401255"/>
                      </a:lnTo>
                      <a:lnTo>
                        <a:pt x="1440184" y="1401762"/>
                      </a:lnTo>
                      <a:lnTo>
                        <a:pt x="1441282" y="1401762"/>
                      </a:lnTo>
                      <a:lnTo>
                        <a:pt x="1442972" y="1401085"/>
                      </a:lnTo>
                      <a:cubicBezTo>
                        <a:pt x="1445592" y="1400241"/>
                        <a:pt x="1448127" y="1399227"/>
                        <a:pt x="1450577" y="1398213"/>
                      </a:cubicBezTo>
                      <a:lnTo>
                        <a:pt x="1453366" y="1397029"/>
                      </a:lnTo>
                      <a:cubicBezTo>
                        <a:pt x="1456518" y="1395652"/>
                        <a:pt x="1459619" y="1394097"/>
                        <a:pt x="1462577" y="1392382"/>
                      </a:cubicBezTo>
                      <a:lnTo>
                        <a:pt x="3337624" y="302288"/>
                      </a:lnTo>
                      <a:lnTo>
                        <a:pt x="3338807" y="301612"/>
                      </a:lnTo>
                      <a:lnTo>
                        <a:pt x="3341341" y="299921"/>
                      </a:lnTo>
                      <a:cubicBezTo>
                        <a:pt x="3342524" y="299203"/>
                        <a:pt x="3343708" y="298409"/>
                        <a:pt x="3344806" y="297556"/>
                      </a:cubicBezTo>
                      <a:cubicBezTo>
                        <a:pt x="3345820" y="296879"/>
                        <a:pt x="3346665" y="296119"/>
                        <a:pt x="3347594" y="295443"/>
                      </a:cubicBezTo>
                      <a:lnTo>
                        <a:pt x="3350552" y="292992"/>
                      </a:lnTo>
                      <a:lnTo>
                        <a:pt x="3351144" y="292485"/>
                      </a:lnTo>
                      <a:cubicBezTo>
                        <a:pt x="3351482" y="292139"/>
                        <a:pt x="3351820" y="291775"/>
                        <a:pt x="3352158" y="291386"/>
                      </a:cubicBezTo>
                      <a:cubicBezTo>
                        <a:pt x="3353595" y="289975"/>
                        <a:pt x="3355031" y="288480"/>
                        <a:pt x="3356299" y="286908"/>
                      </a:cubicBezTo>
                      <a:lnTo>
                        <a:pt x="3357228" y="285979"/>
                      </a:lnTo>
                      <a:cubicBezTo>
                        <a:pt x="3357482" y="285657"/>
                        <a:pt x="3357651" y="285319"/>
                        <a:pt x="3357820" y="284965"/>
                      </a:cubicBezTo>
                      <a:cubicBezTo>
                        <a:pt x="3358665" y="283866"/>
                        <a:pt x="3359425" y="282683"/>
                        <a:pt x="3360185" y="281584"/>
                      </a:cubicBezTo>
                      <a:cubicBezTo>
                        <a:pt x="3360947" y="280486"/>
                        <a:pt x="3360862" y="280655"/>
                        <a:pt x="3361115" y="280148"/>
                      </a:cubicBezTo>
                      <a:cubicBezTo>
                        <a:pt x="3361369" y="279641"/>
                        <a:pt x="3361115" y="279641"/>
                        <a:pt x="3361115" y="279387"/>
                      </a:cubicBezTo>
                      <a:cubicBezTo>
                        <a:pt x="3361622" y="278407"/>
                        <a:pt x="3362129" y="277393"/>
                        <a:pt x="3362552" y="276345"/>
                      </a:cubicBezTo>
                      <a:lnTo>
                        <a:pt x="3363397" y="274655"/>
                      </a:lnTo>
                      <a:cubicBezTo>
                        <a:pt x="3363397" y="274435"/>
                        <a:pt x="3363397" y="274198"/>
                        <a:pt x="3363397" y="273979"/>
                      </a:cubicBezTo>
                      <a:cubicBezTo>
                        <a:pt x="3363397" y="273049"/>
                        <a:pt x="3363904" y="272120"/>
                        <a:pt x="3364241" y="271106"/>
                      </a:cubicBezTo>
                      <a:cubicBezTo>
                        <a:pt x="3364411" y="270472"/>
                        <a:pt x="3364580" y="269821"/>
                        <a:pt x="3364749" y="269162"/>
                      </a:cubicBezTo>
                      <a:cubicBezTo>
                        <a:pt x="3364749" y="268993"/>
                        <a:pt x="3364749" y="268824"/>
                        <a:pt x="3364749" y="268655"/>
                      </a:cubicBezTo>
                      <a:cubicBezTo>
                        <a:pt x="3364749" y="267557"/>
                        <a:pt x="3364749" y="266542"/>
                        <a:pt x="3364749" y="265528"/>
                      </a:cubicBezTo>
                      <a:cubicBezTo>
                        <a:pt x="3364749" y="264878"/>
                        <a:pt x="3364749" y="264236"/>
                        <a:pt x="3364749" y="263585"/>
                      </a:cubicBezTo>
                      <a:lnTo>
                        <a:pt x="3364749" y="262740"/>
                      </a:lnTo>
                      <a:lnTo>
                        <a:pt x="3365678" y="-319"/>
                      </a:lnTo>
                      <a:cubicBezTo>
                        <a:pt x="3366861" y="526"/>
                        <a:pt x="3366861" y="1455"/>
                        <a:pt x="3366861" y="2385"/>
                      </a:cubicBezTo>
                      <a:close/>
                    </a:path>
                  </a:pathLst>
                </a:custGeom>
                <a:solidFill>
                  <a:srgbClr val="BFE2FD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9" name="">
                  <a:extLst>
                    <a:ext uri="{FF2B5EF4-FFF2-40B4-BE49-F238E27FC236}">
                      <a16:creationId xmlns:a16="http://schemas.microsoft.com/office/drawing/2014/main" id="{37334FE1-91E3-4075-A53C-7C62604B3845}"/>
                    </a:ext>
                  </a:extLst>
                </p:cNvPr>
                <p:cNvSpPr/>
                <p:nvPr/>
              </p:nvSpPr>
              <p:spPr>
                <a:xfrm>
                  <a:off x="4745113" y="3623780"/>
                  <a:ext cx="3369658" cy="1127698"/>
                </a:xfrm>
                <a:custGeom>
                  <a:avLst/>
                  <a:gdLst>
                    <a:gd name="connsiteX0" fmla="*/ 1394382 w 3369658"/>
                    <a:gd name="connsiteY0" fmla="*/ 1127379 h 1127698"/>
                    <a:gd name="connsiteX1" fmla="*/ 1390411 w 3369658"/>
                    <a:gd name="connsiteY1" fmla="*/ 1127379 h 1127698"/>
                    <a:gd name="connsiteX2" fmla="*/ 1387876 w 3369658"/>
                    <a:gd name="connsiteY2" fmla="*/ 1127379 h 1127698"/>
                    <a:gd name="connsiteX3" fmla="*/ 1382890 w 3369658"/>
                    <a:gd name="connsiteY3" fmla="*/ 1127379 h 1127698"/>
                    <a:gd name="connsiteX4" fmla="*/ 1380693 w 3369658"/>
                    <a:gd name="connsiteY4" fmla="*/ 1127379 h 1127698"/>
                    <a:gd name="connsiteX5" fmla="*/ 1379341 w 3369658"/>
                    <a:gd name="connsiteY5" fmla="*/ 1127379 h 1127698"/>
                    <a:gd name="connsiteX6" fmla="*/ 1378327 w 3369658"/>
                    <a:gd name="connsiteY6" fmla="*/ 1127379 h 1127698"/>
                    <a:gd name="connsiteX7" fmla="*/ 1373426 w 3369658"/>
                    <a:gd name="connsiteY7" fmla="*/ 1126872 h 1127698"/>
                    <a:gd name="connsiteX8" fmla="*/ 1372412 w 3369658"/>
                    <a:gd name="connsiteY8" fmla="*/ 1126872 h 1127698"/>
                    <a:gd name="connsiteX9" fmla="*/ 1371060 w 3369658"/>
                    <a:gd name="connsiteY9" fmla="*/ 1126872 h 1127698"/>
                    <a:gd name="connsiteX10" fmla="*/ 1369031 w 3369658"/>
                    <a:gd name="connsiteY10" fmla="*/ 1126872 h 1127698"/>
                    <a:gd name="connsiteX11" fmla="*/ 1363792 w 3369658"/>
                    <a:gd name="connsiteY11" fmla="*/ 1125943 h 1127698"/>
                    <a:gd name="connsiteX12" fmla="*/ 1362778 w 3369658"/>
                    <a:gd name="connsiteY12" fmla="*/ 1125943 h 1127698"/>
                    <a:gd name="connsiteX13" fmla="*/ 1361342 w 3369658"/>
                    <a:gd name="connsiteY13" fmla="*/ 1125943 h 1127698"/>
                    <a:gd name="connsiteX14" fmla="*/ 1359652 w 3369658"/>
                    <a:gd name="connsiteY14" fmla="*/ 1125943 h 1127698"/>
                    <a:gd name="connsiteX15" fmla="*/ 1353568 w 3369658"/>
                    <a:gd name="connsiteY15" fmla="*/ 1124422 h 1127698"/>
                    <a:gd name="connsiteX16" fmla="*/ 1352469 w 3369658"/>
                    <a:gd name="connsiteY16" fmla="*/ 1124422 h 1127698"/>
                    <a:gd name="connsiteX17" fmla="*/ 1351033 w 3369658"/>
                    <a:gd name="connsiteY17" fmla="*/ 1124422 h 1127698"/>
                    <a:gd name="connsiteX18" fmla="*/ 1350441 w 3369658"/>
                    <a:gd name="connsiteY18" fmla="*/ 1124422 h 1127698"/>
                    <a:gd name="connsiteX19" fmla="*/ 1339540 w 3369658"/>
                    <a:gd name="connsiteY19" fmla="*/ 1120704 h 1127698"/>
                    <a:gd name="connsiteX20" fmla="*/ 1339033 w 3369658"/>
                    <a:gd name="connsiteY20" fmla="*/ 1120704 h 1127698"/>
                    <a:gd name="connsiteX21" fmla="*/ 1335399 w 3369658"/>
                    <a:gd name="connsiteY21" fmla="*/ 1119098 h 1127698"/>
                    <a:gd name="connsiteX22" fmla="*/ 1333540 w 3369658"/>
                    <a:gd name="connsiteY22" fmla="*/ 1118337 h 1127698"/>
                    <a:gd name="connsiteX23" fmla="*/ 1331935 w 3369658"/>
                    <a:gd name="connsiteY23" fmla="*/ 1117661 h 1127698"/>
                    <a:gd name="connsiteX24" fmla="*/ 1324667 w 3369658"/>
                    <a:gd name="connsiteY24" fmla="*/ 1113859 h 1127698"/>
                    <a:gd name="connsiteX25" fmla="*/ -684 w 3369658"/>
                    <a:gd name="connsiteY25" fmla="*/ 347581 h 1127698"/>
                    <a:gd name="connsiteX26" fmla="*/ 1344 w 3369658"/>
                    <a:gd name="connsiteY26" fmla="*/ 343864 h 1127698"/>
                    <a:gd name="connsiteX27" fmla="*/ 1326949 w 3369658"/>
                    <a:gd name="connsiteY27" fmla="*/ 1107098 h 1127698"/>
                    <a:gd name="connsiteX28" fmla="*/ 1333963 w 3369658"/>
                    <a:gd name="connsiteY28" fmla="*/ 1110732 h 1127698"/>
                    <a:gd name="connsiteX29" fmla="*/ 1335399 w 3369658"/>
                    <a:gd name="connsiteY29" fmla="*/ 1111408 h 1127698"/>
                    <a:gd name="connsiteX30" fmla="*/ 1337259 w 3369658"/>
                    <a:gd name="connsiteY30" fmla="*/ 1112253 h 1127698"/>
                    <a:gd name="connsiteX31" fmla="*/ 1340723 w 3369658"/>
                    <a:gd name="connsiteY31" fmla="*/ 1113690 h 1127698"/>
                    <a:gd name="connsiteX32" fmla="*/ 1340723 w 3369658"/>
                    <a:gd name="connsiteY32" fmla="*/ 1115887 h 1127698"/>
                    <a:gd name="connsiteX33" fmla="*/ 1341484 w 3369658"/>
                    <a:gd name="connsiteY33" fmla="*/ 1113859 h 1127698"/>
                    <a:gd name="connsiteX34" fmla="*/ 1351793 w 3369658"/>
                    <a:gd name="connsiteY34" fmla="*/ 1117323 h 1127698"/>
                    <a:gd name="connsiteX35" fmla="*/ 1352300 w 3369658"/>
                    <a:gd name="connsiteY35" fmla="*/ 1117323 h 1127698"/>
                    <a:gd name="connsiteX36" fmla="*/ 1353821 w 3369658"/>
                    <a:gd name="connsiteY36" fmla="*/ 1117323 h 1127698"/>
                    <a:gd name="connsiteX37" fmla="*/ 1355089 w 3369658"/>
                    <a:gd name="connsiteY37" fmla="*/ 1117323 h 1127698"/>
                    <a:gd name="connsiteX38" fmla="*/ 1361004 w 3369658"/>
                    <a:gd name="connsiteY38" fmla="*/ 1118760 h 1127698"/>
                    <a:gd name="connsiteX39" fmla="*/ 1362610 w 3369658"/>
                    <a:gd name="connsiteY39" fmla="*/ 1118760 h 1127698"/>
                    <a:gd name="connsiteX40" fmla="*/ 1363877 w 3369658"/>
                    <a:gd name="connsiteY40" fmla="*/ 1118760 h 1127698"/>
                    <a:gd name="connsiteX41" fmla="*/ 1364975 w 3369658"/>
                    <a:gd name="connsiteY41" fmla="*/ 1118760 h 1127698"/>
                    <a:gd name="connsiteX42" fmla="*/ 1370046 w 3369658"/>
                    <a:gd name="connsiteY42" fmla="*/ 1119605 h 1127698"/>
                    <a:gd name="connsiteX43" fmla="*/ 1374355 w 3369658"/>
                    <a:gd name="connsiteY43" fmla="*/ 1120197 h 1127698"/>
                    <a:gd name="connsiteX44" fmla="*/ 1379172 w 3369658"/>
                    <a:gd name="connsiteY44" fmla="*/ 1120788 h 1127698"/>
                    <a:gd name="connsiteX45" fmla="*/ 1383566 w 3369658"/>
                    <a:gd name="connsiteY45" fmla="*/ 1120788 h 1127698"/>
                    <a:gd name="connsiteX46" fmla="*/ 1388468 w 3369658"/>
                    <a:gd name="connsiteY46" fmla="*/ 1120788 h 1127698"/>
                    <a:gd name="connsiteX47" fmla="*/ 1391932 w 3369658"/>
                    <a:gd name="connsiteY47" fmla="*/ 1120788 h 1127698"/>
                    <a:gd name="connsiteX48" fmla="*/ 1402326 w 3369658"/>
                    <a:gd name="connsiteY48" fmla="*/ 1120788 h 1127698"/>
                    <a:gd name="connsiteX49" fmla="*/ 1408748 w 3369658"/>
                    <a:gd name="connsiteY49" fmla="*/ 1120788 h 1127698"/>
                    <a:gd name="connsiteX50" fmla="*/ 1411368 w 3369658"/>
                    <a:gd name="connsiteY50" fmla="*/ 1120788 h 1127698"/>
                    <a:gd name="connsiteX51" fmla="*/ 1412382 w 3369658"/>
                    <a:gd name="connsiteY51" fmla="*/ 1122732 h 1127698"/>
                    <a:gd name="connsiteX52" fmla="*/ 1412382 w 3369658"/>
                    <a:gd name="connsiteY52" fmla="*/ 1120619 h 1127698"/>
                    <a:gd name="connsiteX53" fmla="*/ 1423283 w 3369658"/>
                    <a:gd name="connsiteY53" fmla="*/ 1119183 h 1127698"/>
                    <a:gd name="connsiteX54" fmla="*/ 1423790 w 3369658"/>
                    <a:gd name="connsiteY54" fmla="*/ 1119183 h 1127698"/>
                    <a:gd name="connsiteX55" fmla="*/ 1425480 w 3369658"/>
                    <a:gd name="connsiteY55" fmla="*/ 1118760 h 1127698"/>
                    <a:gd name="connsiteX56" fmla="*/ 1427424 w 3369658"/>
                    <a:gd name="connsiteY56" fmla="*/ 1118760 h 1127698"/>
                    <a:gd name="connsiteX57" fmla="*/ 1432156 w 3369658"/>
                    <a:gd name="connsiteY57" fmla="*/ 1117746 h 1127698"/>
                    <a:gd name="connsiteX58" fmla="*/ 1434775 w 3369658"/>
                    <a:gd name="connsiteY58" fmla="*/ 1117070 h 1127698"/>
                    <a:gd name="connsiteX59" fmla="*/ 1436803 w 3369658"/>
                    <a:gd name="connsiteY59" fmla="*/ 1116563 h 1127698"/>
                    <a:gd name="connsiteX60" fmla="*/ 1440859 w 3369658"/>
                    <a:gd name="connsiteY60" fmla="*/ 1115380 h 1127698"/>
                    <a:gd name="connsiteX61" fmla="*/ 1441451 w 3369658"/>
                    <a:gd name="connsiteY61" fmla="*/ 1115380 h 1127698"/>
                    <a:gd name="connsiteX62" fmla="*/ 1442719 w 3369658"/>
                    <a:gd name="connsiteY62" fmla="*/ 1114958 h 1127698"/>
                    <a:gd name="connsiteX63" fmla="*/ 1443648 w 3369658"/>
                    <a:gd name="connsiteY63" fmla="*/ 1114958 h 1127698"/>
                    <a:gd name="connsiteX64" fmla="*/ 1451169 w 3369658"/>
                    <a:gd name="connsiteY64" fmla="*/ 1112084 h 1127698"/>
                    <a:gd name="connsiteX65" fmla="*/ 1452014 w 3369658"/>
                    <a:gd name="connsiteY65" fmla="*/ 1112084 h 1127698"/>
                    <a:gd name="connsiteX66" fmla="*/ 1453873 w 3369658"/>
                    <a:gd name="connsiteY66" fmla="*/ 1111239 h 1127698"/>
                    <a:gd name="connsiteX67" fmla="*/ 1462830 w 3369658"/>
                    <a:gd name="connsiteY67" fmla="*/ 1106676 h 1127698"/>
                    <a:gd name="connsiteX68" fmla="*/ 3366861 w 3369658"/>
                    <a:gd name="connsiteY68" fmla="*/ -319 h 1127698"/>
                    <a:gd name="connsiteX69" fmla="*/ 3368974 w 3369658"/>
                    <a:gd name="connsiteY69" fmla="*/ 3399 h 1127698"/>
                    <a:gd name="connsiteX70" fmla="*/ 1464605 w 3369658"/>
                    <a:gd name="connsiteY70" fmla="*/ 1110479 h 1127698"/>
                    <a:gd name="connsiteX71" fmla="*/ 1455225 w 3369658"/>
                    <a:gd name="connsiteY71" fmla="*/ 1115211 h 1127698"/>
                    <a:gd name="connsiteX72" fmla="*/ 1453197 w 3369658"/>
                    <a:gd name="connsiteY72" fmla="*/ 1116056 h 1127698"/>
                    <a:gd name="connsiteX73" fmla="*/ 1452352 w 3369658"/>
                    <a:gd name="connsiteY73" fmla="*/ 1116056 h 1127698"/>
                    <a:gd name="connsiteX74" fmla="*/ 1444577 w 3369658"/>
                    <a:gd name="connsiteY74" fmla="*/ 1119014 h 1127698"/>
                    <a:gd name="connsiteX75" fmla="*/ 1443902 w 3369658"/>
                    <a:gd name="connsiteY75" fmla="*/ 1119014 h 1127698"/>
                    <a:gd name="connsiteX76" fmla="*/ 1442803 w 3369658"/>
                    <a:gd name="connsiteY76" fmla="*/ 1119014 h 1127698"/>
                    <a:gd name="connsiteX77" fmla="*/ 1442127 w 3369658"/>
                    <a:gd name="connsiteY77" fmla="*/ 1119014 h 1127698"/>
                    <a:gd name="connsiteX78" fmla="*/ 1437479 w 3369658"/>
                    <a:gd name="connsiteY78" fmla="*/ 1120365 h 1127698"/>
                    <a:gd name="connsiteX79" fmla="*/ 1435536 w 3369658"/>
                    <a:gd name="connsiteY79" fmla="*/ 1120872 h 1127698"/>
                    <a:gd name="connsiteX80" fmla="*/ 1432747 w 3369658"/>
                    <a:gd name="connsiteY80" fmla="*/ 1121633 h 1127698"/>
                    <a:gd name="connsiteX81" fmla="*/ 1427846 w 3369658"/>
                    <a:gd name="connsiteY81" fmla="*/ 1122647 h 1127698"/>
                    <a:gd name="connsiteX82" fmla="*/ 1425987 w 3369658"/>
                    <a:gd name="connsiteY82" fmla="*/ 1122647 h 1127698"/>
                    <a:gd name="connsiteX83" fmla="*/ 1424128 w 3369658"/>
                    <a:gd name="connsiteY83" fmla="*/ 1123070 h 1127698"/>
                    <a:gd name="connsiteX84" fmla="*/ 1423536 w 3369658"/>
                    <a:gd name="connsiteY84" fmla="*/ 1123070 h 1127698"/>
                    <a:gd name="connsiteX85" fmla="*/ 1412382 w 3369658"/>
                    <a:gd name="connsiteY85" fmla="*/ 1124591 h 1127698"/>
                    <a:gd name="connsiteX86" fmla="*/ 1411537 w 3369658"/>
                    <a:gd name="connsiteY86" fmla="*/ 1124591 h 1127698"/>
                    <a:gd name="connsiteX87" fmla="*/ 1408833 w 3369658"/>
                    <a:gd name="connsiteY87" fmla="*/ 1124591 h 1127698"/>
                    <a:gd name="connsiteX88" fmla="*/ 1402242 w 3369658"/>
                    <a:gd name="connsiteY88" fmla="*/ 1124591 h 1127698"/>
                    <a:gd name="connsiteX89" fmla="*/ 1394382 w 3369658"/>
                    <a:gd name="connsiteY89" fmla="*/ 1124591 h 1127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369658" h="1127698">
                      <a:moveTo>
                        <a:pt x="1394382" y="1127379"/>
                      </a:moveTo>
                      <a:lnTo>
                        <a:pt x="1390411" y="1127379"/>
                      </a:lnTo>
                      <a:lnTo>
                        <a:pt x="1387876" y="1127379"/>
                      </a:lnTo>
                      <a:lnTo>
                        <a:pt x="1382890" y="1127379"/>
                      </a:lnTo>
                      <a:lnTo>
                        <a:pt x="1380693" y="1127379"/>
                      </a:lnTo>
                      <a:lnTo>
                        <a:pt x="1379341" y="1127379"/>
                      </a:lnTo>
                      <a:lnTo>
                        <a:pt x="1378327" y="1127379"/>
                      </a:lnTo>
                      <a:lnTo>
                        <a:pt x="1373426" y="1126872"/>
                      </a:lnTo>
                      <a:lnTo>
                        <a:pt x="1372412" y="1126872"/>
                      </a:lnTo>
                      <a:lnTo>
                        <a:pt x="1371060" y="1126872"/>
                      </a:lnTo>
                      <a:lnTo>
                        <a:pt x="1369031" y="1126872"/>
                      </a:lnTo>
                      <a:lnTo>
                        <a:pt x="1363792" y="1125943"/>
                      </a:lnTo>
                      <a:lnTo>
                        <a:pt x="1362778" y="1125943"/>
                      </a:lnTo>
                      <a:lnTo>
                        <a:pt x="1361342" y="1125943"/>
                      </a:lnTo>
                      <a:lnTo>
                        <a:pt x="1359652" y="1125943"/>
                      </a:lnTo>
                      <a:lnTo>
                        <a:pt x="1353568" y="1124422"/>
                      </a:lnTo>
                      <a:lnTo>
                        <a:pt x="1352469" y="1124422"/>
                      </a:lnTo>
                      <a:lnTo>
                        <a:pt x="1351033" y="1124422"/>
                      </a:lnTo>
                      <a:lnTo>
                        <a:pt x="1350441" y="1124422"/>
                      </a:lnTo>
                      <a:cubicBezTo>
                        <a:pt x="1346300" y="1123154"/>
                        <a:pt x="1342836" y="1121971"/>
                        <a:pt x="1339540" y="1120704"/>
                      </a:cubicBezTo>
                      <a:lnTo>
                        <a:pt x="1339033" y="1120704"/>
                      </a:lnTo>
                      <a:lnTo>
                        <a:pt x="1335399" y="1119098"/>
                      </a:lnTo>
                      <a:lnTo>
                        <a:pt x="1333540" y="1118337"/>
                      </a:lnTo>
                      <a:lnTo>
                        <a:pt x="1331935" y="1117661"/>
                      </a:lnTo>
                      <a:cubicBezTo>
                        <a:pt x="1329484" y="1116394"/>
                        <a:pt x="1327033" y="1115211"/>
                        <a:pt x="1324667" y="1113859"/>
                      </a:cubicBezTo>
                      <a:lnTo>
                        <a:pt x="-684" y="347581"/>
                      </a:lnTo>
                      <a:lnTo>
                        <a:pt x="1344" y="343864"/>
                      </a:lnTo>
                      <a:lnTo>
                        <a:pt x="1326949" y="1107098"/>
                      </a:lnTo>
                      <a:cubicBezTo>
                        <a:pt x="1329214" y="1108442"/>
                        <a:pt x="1331554" y="1109659"/>
                        <a:pt x="1333963" y="1110732"/>
                      </a:cubicBezTo>
                      <a:lnTo>
                        <a:pt x="1335399" y="1111408"/>
                      </a:lnTo>
                      <a:lnTo>
                        <a:pt x="1337259" y="1112253"/>
                      </a:lnTo>
                      <a:lnTo>
                        <a:pt x="1340723" y="1113690"/>
                      </a:lnTo>
                      <a:lnTo>
                        <a:pt x="1340723" y="1115887"/>
                      </a:lnTo>
                      <a:lnTo>
                        <a:pt x="1341484" y="1113859"/>
                      </a:lnTo>
                      <a:cubicBezTo>
                        <a:pt x="1344855" y="1115202"/>
                        <a:pt x="1348294" y="1116360"/>
                        <a:pt x="1351793" y="1117323"/>
                      </a:cubicBezTo>
                      <a:lnTo>
                        <a:pt x="1352300" y="1117323"/>
                      </a:lnTo>
                      <a:lnTo>
                        <a:pt x="1353821" y="1117323"/>
                      </a:lnTo>
                      <a:lnTo>
                        <a:pt x="1355089" y="1117323"/>
                      </a:lnTo>
                      <a:lnTo>
                        <a:pt x="1361004" y="1118760"/>
                      </a:lnTo>
                      <a:lnTo>
                        <a:pt x="1362610" y="1118760"/>
                      </a:lnTo>
                      <a:lnTo>
                        <a:pt x="1363877" y="1118760"/>
                      </a:lnTo>
                      <a:lnTo>
                        <a:pt x="1364975" y="1118760"/>
                      </a:lnTo>
                      <a:lnTo>
                        <a:pt x="1370046" y="1119605"/>
                      </a:lnTo>
                      <a:lnTo>
                        <a:pt x="1374355" y="1120197"/>
                      </a:lnTo>
                      <a:lnTo>
                        <a:pt x="1379172" y="1120788"/>
                      </a:lnTo>
                      <a:lnTo>
                        <a:pt x="1383566" y="1120788"/>
                      </a:lnTo>
                      <a:lnTo>
                        <a:pt x="1388468" y="1120788"/>
                      </a:lnTo>
                      <a:lnTo>
                        <a:pt x="1391932" y="1120788"/>
                      </a:lnTo>
                      <a:lnTo>
                        <a:pt x="1402326" y="1120788"/>
                      </a:lnTo>
                      <a:lnTo>
                        <a:pt x="1408748" y="1120788"/>
                      </a:lnTo>
                      <a:lnTo>
                        <a:pt x="1411368" y="1120788"/>
                      </a:lnTo>
                      <a:lnTo>
                        <a:pt x="1412382" y="1122732"/>
                      </a:lnTo>
                      <a:lnTo>
                        <a:pt x="1412382" y="1120619"/>
                      </a:lnTo>
                      <a:cubicBezTo>
                        <a:pt x="1416184" y="1120619"/>
                        <a:pt x="1419818" y="1119774"/>
                        <a:pt x="1423283" y="1119183"/>
                      </a:cubicBezTo>
                      <a:lnTo>
                        <a:pt x="1423790" y="1119183"/>
                      </a:lnTo>
                      <a:lnTo>
                        <a:pt x="1425480" y="1118760"/>
                      </a:lnTo>
                      <a:lnTo>
                        <a:pt x="1427424" y="1118760"/>
                      </a:lnTo>
                      <a:cubicBezTo>
                        <a:pt x="1429020" y="1118515"/>
                        <a:pt x="1430601" y="1118177"/>
                        <a:pt x="1432156" y="1117746"/>
                      </a:cubicBezTo>
                      <a:lnTo>
                        <a:pt x="1434775" y="1117070"/>
                      </a:lnTo>
                      <a:lnTo>
                        <a:pt x="1436803" y="1116563"/>
                      </a:lnTo>
                      <a:lnTo>
                        <a:pt x="1440859" y="1115380"/>
                      </a:lnTo>
                      <a:lnTo>
                        <a:pt x="1441451" y="1115380"/>
                      </a:lnTo>
                      <a:lnTo>
                        <a:pt x="1442719" y="1114958"/>
                      </a:lnTo>
                      <a:lnTo>
                        <a:pt x="1443648" y="1114958"/>
                      </a:lnTo>
                      <a:lnTo>
                        <a:pt x="1451169" y="1112084"/>
                      </a:lnTo>
                      <a:lnTo>
                        <a:pt x="1452014" y="1112084"/>
                      </a:lnTo>
                      <a:lnTo>
                        <a:pt x="1453873" y="1111239"/>
                      </a:lnTo>
                      <a:cubicBezTo>
                        <a:pt x="1456949" y="1109912"/>
                        <a:pt x="1459957" y="1108383"/>
                        <a:pt x="1462830" y="1106676"/>
                      </a:cubicBezTo>
                      <a:lnTo>
                        <a:pt x="3366861" y="-319"/>
                      </a:lnTo>
                      <a:lnTo>
                        <a:pt x="3368974" y="3399"/>
                      </a:lnTo>
                      <a:lnTo>
                        <a:pt x="1464605" y="1110479"/>
                      </a:lnTo>
                      <a:cubicBezTo>
                        <a:pt x="1461901" y="1112000"/>
                        <a:pt x="1458943" y="1113521"/>
                        <a:pt x="1455225" y="1115211"/>
                      </a:cubicBezTo>
                      <a:lnTo>
                        <a:pt x="1453197" y="1116056"/>
                      </a:lnTo>
                      <a:lnTo>
                        <a:pt x="1452352" y="1116056"/>
                      </a:lnTo>
                      <a:cubicBezTo>
                        <a:pt x="1449817" y="1117154"/>
                        <a:pt x="1447197" y="1118084"/>
                        <a:pt x="1444577" y="1119014"/>
                      </a:cubicBezTo>
                      <a:lnTo>
                        <a:pt x="1443902" y="1119014"/>
                      </a:lnTo>
                      <a:lnTo>
                        <a:pt x="1442803" y="1119014"/>
                      </a:lnTo>
                      <a:lnTo>
                        <a:pt x="1442127" y="1119014"/>
                      </a:lnTo>
                      <a:lnTo>
                        <a:pt x="1437479" y="1120365"/>
                      </a:lnTo>
                      <a:lnTo>
                        <a:pt x="1435536" y="1120872"/>
                      </a:lnTo>
                      <a:lnTo>
                        <a:pt x="1432747" y="1121633"/>
                      </a:lnTo>
                      <a:cubicBezTo>
                        <a:pt x="1431142" y="1121633"/>
                        <a:pt x="1429536" y="1122309"/>
                        <a:pt x="1427846" y="1122647"/>
                      </a:cubicBezTo>
                      <a:lnTo>
                        <a:pt x="1425987" y="1122647"/>
                      </a:lnTo>
                      <a:lnTo>
                        <a:pt x="1424128" y="1123070"/>
                      </a:lnTo>
                      <a:lnTo>
                        <a:pt x="1423536" y="1123070"/>
                      </a:lnTo>
                      <a:cubicBezTo>
                        <a:pt x="1419987" y="1123636"/>
                        <a:pt x="1416269" y="1124143"/>
                        <a:pt x="1412382" y="1124591"/>
                      </a:cubicBezTo>
                      <a:lnTo>
                        <a:pt x="1411537" y="1124591"/>
                      </a:lnTo>
                      <a:lnTo>
                        <a:pt x="1408833" y="1124591"/>
                      </a:lnTo>
                      <a:lnTo>
                        <a:pt x="1402242" y="1124591"/>
                      </a:lnTo>
                      <a:lnTo>
                        <a:pt x="1394382" y="1124591"/>
                      </a:lnTo>
                      <a:close/>
                    </a:path>
                  </a:pathLst>
                </a:custGeom>
                <a:solidFill>
                  <a:srgbClr val="5EB5F9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30" name="">
                  <a:extLst>
                    <a:ext uri="{FF2B5EF4-FFF2-40B4-BE49-F238E27FC236}">
                      <a16:creationId xmlns:a16="http://schemas.microsoft.com/office/drawing/2014/main" id="{08AD142E-CA3E-4BBD-AA0F-54F16587A711}"/>
                    </a:ext>
                  </a:extLst>
                </p:cNvPr>
                <p:cNvSpPr/>
                <p:nvPr/>
              </p:nvSpPr>
              <p:spPr>
                <a:xfrm>
                  <a:off x="4745113" y="3674482"/>
                  <a:ext cx="3369658" cy="1127698"/>
                </a:xfrm>
                <a:custGeom>
                  <a:avLst/>
                  <a:gdLst>
                    <a:gd name="connsiteX0" fmla="*/ 1394382 w 3369658"/>
                    <a:gd name="connsiteY0" fmla="*/ 1127379 h 1127698"/>
                    <a:gd name="connsiteX1" fmla="*/ 1390411 w 3369658"/>
                    <a:gd name="connsiteY1" fmla="*/ 1127379 h 1127698"/>
                    <a:gd name="connsiteX2" fmla="*/ 1387876 w 3369658"/>
                    <a:gd name="connsiteY2" fmla="*/ 1127379 h 1127698"/>
                    <a:gd name="connsiteX3" fmla="*/ 1382890 w 3369658"/>
                    <a:gd name="connsiteY3" fmla="*/ 1127379 h 1127698"/>
                    <a:gd name="connsiteX4" fmla="*/ 1380693 w 3369658"/>
                    <a:gd name="connsiteY4" fmla="*/ 1127379 h 1127698"/>
                    <a:gd name="connsiteX5" fmla="*/ 1379341 w 3369658"/>
                    <a:gd name="connsiteY5" fmla="*/ 1127379 h 1127698"/>
                    <a:gd name="connsiteX6" fmla="*/ 1378327 w 3369658"/>
                    <a:gd name="connsiteY6" fmla="*/ 1127379 h 1127698"/>
                    <a:gd name="connsiteX7" fmla="*/ 1373426 w 3369658"/>
                    <a:gd name="connsiteY7" fmla="*/ 1126872 h 1127698"/>
                    <a:gd name="connsiteX8" fmla="*/ 1372412 w 3369658"/>
                    <a:gd name="connsiteY8" fmla="*/ 1126872 h 1127698"/>
                    <a:gd name="connsiteX9" fmla="*/ 1371060 w 3369658"/>
                    <a:gd name="connsiteY9" fmla="*/ 1126872 h 1127698"/>
                    <a:gd name="connsiteX10" fmla="*/ 1369031 w 3369658"/>
                    <a:gd name="connsiteY10" fmla="*/ 1126872 h 1127698"/>
                    <a:gd name="connsiteX11" fmla="*/ 1363792 w 3369658"/>
                    <a:gd name="connsiteY11" fmla="*/ 1125943 h 1127698"/>
                    <a:gd name="connsiteX12" fmla="*/ 1362778 w 3369658"/>
                    <a:gd name="connsiteY12" fmla="*/ 1125943 h 1127698"/>
                    <a:gd name="connsiteX13" fmla="*/ 1361342 w 3369658"/>
                    <a:gd name="connsiteY13" fmla="*/ 1125943 h 1127698"/>
                    <a:gd name="connsiteX14" fmla="*/ 1359652 w 3369658"/>
                    <a:gd name="connsiteY14" fmla="*/ 1125943 h 1127698"/>
                    <a:gd name="connsiteX15" fmla="*/ 1353568 w 3369658"/>
                    <a:gd name="connsiteY15" fmla="*/ 1124422 h 1127698"/>
                    <a:gd name="connsiteX16" fmla="*/ 1352469 w 3369658"/>
                    <a:gd name="connsiteY16" fmla="*/ 1124422 h 1127698"/>
                    <a:gd name="connsiteX17" fmla="*/ 1351033 w 3369658"/>
                    <a:gd name="connsiteY17" fmla="*/ 1124422 h 1127698"/>
                    <a:gd name="connsiteX18" fmla="*/ 1350441 w 3369658"/>
                    <a:gd name="connsiteY18" fmla="*/ 1124422 h 1127698"/>
                    <a:gd name="connsiteX19" fmla="*/ 1339540 w 3369658"/>
                    <a:gd name="connsiteY19" fmla="*/ 1120704 h 1127698"/>
                    <a:gd name="connsiteX20" fmla="*/ 1339033 w 3369658"/>
                    <a:gd name="connsiteY20" fmla="*/ 1120704 h 1127698"/>
                    <a:gd name="connsiteX21" fmla="*/ 1335399 w 3369658"/>
                    <a:gd name="connsiteY21" fmla="*/ 1119098 h 1127698"/>
                    <a:gd name="connsiteX22" fmla="*/ 1333540 w 3369658"/>
                    <a:gd name="connsiteY22" fmla="*/ 1118337 h 1127698"/>
                    <a:gd name="connsiteX23" fmla="*/ 1331935 w 3369658"/>
                    <a:gd name="connsiteY23" fmla="*/ 1117661 h 1127698"/>
                    <a:gd name="connsiteX24" fmla="*/ 1324667 w 3369658"/>
                    <a:gd name="connsiteY24" fmla="*/ 1113859 h 1127698"/>
                    <a:gd name="connsiteX25" fmla="*/ -684 w 3369658"/>
                    <a:gd name="connsiteY25" fmla="*/ 347581 h 1127698"/>
                    <a:gd name="connsiteX26" fmla="*/ 1344 w 3369658"/>
                    <a:gd name="connsiteY26" fmla="*/ 343864 h 1127698"/>
                    <a:gd name="connsiteX27" fmla="*/ 1326949 w 3369658"/>
                    <a:gd name="connsiteY27" fmla="*/ 1107098 h 1127698"/>
                    <a:gd name="connsiteX28" fmla="*/ 1333963 w 3369658"/>
                    <a:gd name="connsiteY28" fmla="*/ 1110732 h 1127698"/>
                    <a:gd name="connsiteX29" fmla="*/ 1335399 w 3369658"/>
                    <a:gd name="connsiteY29" fmla="*/ 1111408 h 1127698"/>
                    <a:gd name="connsiteX30" fmla="*/ 1337259 w 3369658"/>
                    <a:gd name="connsiteY30" fmla="*/ 1112253 h 1127698"/>
                    <a:gd name="connsiteX31" fmla="*/ 1340723 w 3369658"/>
                    <a:gd name="connsiteY31" fmla="*/ 1113690 h 1127698"/>
                    <a:gd name="connsiteX32" fmla="*/ 1340723 w 3369658"/>
                    <a:gd name="connsiteY32" fmla="*/ 1115887 h 1127698"/>
                    <a:gd name="connsiteX33" fmla="*/ 1341484 w 3369658"/>
                    <a:gd name="connsiteY33" fmla="*/ 1113859 h 1127698"/>
                    <a:gd name="connsiteX34" fmla="*/ 1351793 w 3369658"/>
                    <a:gd name="connsiteY34" fmla="*/ 1117323 h 1127698"/>
                    <a:gd name="connsiteX35" fmla="*/ 1352300 w 3369658"/>
                    <a:gd name="connsiteY35" fmla="*/ 1117323 h 1127698"/>
                    <a:gd name="connsiteX36" fmla="*/ 1353821 w 3369658"/>
                    <a:gd name="connsiteY36" fmla="*/ 1117323 h 1127698"/>
                    <a:gd name="connsiteX37" fmla="*/ 1355089 w 3369658"/>
                    <a:gd name="connsiteY37" fmla="*/ 1117323 h 1127698"/>
                    <a:gd name="connsiteX38" fmla="*/ 1361004 w 3369658"/>
                    <a:gd name="connsiteY38" fmla="*/ 1118760 h 1127698"/>
                    <a:gd name="connsiteX39" fmla="*/ 1362610 w 3369658"/>
                    <a:gd name="connsiteY39" fmla="*/ 1118760 h 1127698"/>
                    <a:gd name="connsiteX40" fmla="*/ 1363877 w 3369658"/>
                    <a:gd name="connsiteY40" fmla="*/ 1118760 h 1127698"/>
                    <a:gd name="connsiteX41" fmla="*/ 1364975 w 3369658"/>
                    <a:gd name="connsiteY41" fmla="*/ 1118760 h 1127698"/>
                    <a:gd name="connsiteX42" fmla="*/ 1370046 w 3369658"/>
                    <a:gd name="connsiteY42" fmla="*/ 1119605 h 1127698"/>
                    <a:gd name="connsiteX43" fmla="*/ 1374355 w 3369658"/>
                    <a:gd name="connsiteY43" fmla="*/ 1120197 h 1127698"/>
                    <a:gd name="connsiteX44" fmla="*/ 1379172 w 3369658"/>
                    <a:gd name="connsiteY44" fmla="*/ 1120788 h 1127698"/>
                    <a:gd name="connsiteX45" fmla="*/ 1383566 w 3369658"/>
                    <a:gd name="connsiteY45" fmla="*/ 1120788 h 1127698"/>
                    <a:gd name="connsiteX46" fmla="*/ 1388468 w 3369658"/>
                    <a:gd name="connsiteY46" fmla="*/ 1120788 h 1127698"/>
                    <a:gd name="connsiteX47" fmla="*/ 1391932 w 3369658"/>
                    <a:gd name="connsiteY47" fmla="*/ 1120788 h 1127698"/>
                    <a:gd name="connsiteX48" fmla="*/ 1402326 w 3369658"/>
                    <a:gd name="connsiteY48" fmla="*/ 1120788 h 1127698"/>
                    <a:gd name="connsiteX49" fmla="*/ 1408748 w 3369658"/>
                    <a:gd name="connsiteY49" fmla="*/ 1120788 h 1127698"/>
                    <a:gd name="connsiteX50" fmla="*/ 1411368 w 3369658"/>
                    <a:gd name="connsiteY50" fmla="*/ 1120788 h 1127698"/>
                    <a:gd name="connsiteX51" fmla="*/ 1412382 w 3369658"/>
                    <a:gd name="connsiteY51" fmla="*/ 1122732 h 1127698"/>
                    <a:gd name="connsiteX52" fmla="*/ 1412382 w 3369658"/>
                    <a:gd name="connsiteY52" fmla="*/ 1120619 h 1127698"/>
                    <a:gd name="connsiteX53" fmla="*/ 1423283 w 3369658"/>
                    <a:gd name="connsiteY53" fmla="*/ 1119183 h 1127698"/>
                    <a:gd name="connsiteX54" fmla="*/ 1423790 w 3369658"/>
                    <a:gd name="connsiteY54" fmla="*/ 1119183 h 1127698"/>
                    <a:gd name="connsiteX55" fmla="*/ 1425480 w 3369658"/>
                    <a:gd name="connsiteY55" fmla="*/ 1118760 h 1127698"/>
                    <a:gd name="connsiteX56" fmla="*/ 1427424 w 3369658"/>
                    <a:gd name="connsiteY56" fmla="*/ 1118760 h 1127698"/>
                    <a:gd name="connsiteX57" fmla="*/ 1432156 w 3369658"/>
                    <a:gd name="connsiteY57" fmla="*/ 1117746 h 1127698"/>
                    <a:gd name="connsiteX58" fmla="*/ 1434775 w 3369658"/>
                    <a:gd name="connsiteY58" fmla="*/ 1117070 h 1127698"/>
                    <a:gd name="connsiteX59" fmla="*/ 1436803 w 3369658"/>
                    <a:gd name="connsiteY59" fmla="*/ 1116563 h 1127698"/>
                    <a:gd name="connsiteX60" fmla="*/ 1440859 w 3369658"/>
                    <a:gd name="connsiteY60" fmla="*/ 1115380 h 1127698"/>
                    <a:gd name="connsiteX61" fmla="*/ 1441451 w 3369658"/>
                    <a:gd name="connsiteY61" fmla="*/ 1115380 h 1127698"/>
                    <a:gd name="connsiteX62" fmla="*/ 1442719 w 3369658"/>
                    <a:gd name="connsiteY62" fmla="*/ 1114958 h 1127698"/>
                    <a:gd name="connsiteX63" fmla="*/ 1443648 w 3369658"/>
                    <a:gd name="connsiteY63" fmla="*/ 1114958 h 1127698"/>
                    <a:gd name="connsiteX64" fmla="*/ 1451169 w 3369658"/>
                    <a:gd name="connsiteY64" fmla="*/ 1112084 h 1127698"/>
                    <a:gd name="connsiteX65" fmla="*/ 1452014 w 3369658"/>
                    <a:gd name="connsiteY65" fmla="*/ 1112084 h 1127698"/>
                    <a:gd name="connsiteX66" fmla="*/ 1453873 w 3369658"/>
                    <a:gd name="connsiteY66" fmla="*/ 1111239 h 1127698"/>
                    <a:gd name="connsiteX67" fmla="*/ 1462830 w 3369658"/>
                    <a:gd name="connsiteY67" fmla="*/ 1106676 h 1127698"/>
                    <a:gd name="connsiteX68" fmla="*/ 3366861 w 3369658"/>
                    <a:gd name="connsiteY68" fmla="*/ -319 h 1127698"/>
                    <a:gd name="connsiteX69" fmla="*/ 3368974 w 3369658"/>
                    <a:gd name="connsiteY69" fmla="*/ 3399 h 1127698"/>
                    <a:gd name="connsiteX70" fmla="*/ 1464605 w 3369658"/>
                    <a:gd name="connsiteY70" fmla="*/ 1110479 h 1127698"/>
                    <a:gd name="connsiteX71" fmla="*/ 1455225 w 3369658"/>
                    <a:gd name="connsiteY71" fmla="*/ 1115211 h 1127698"/>
                    <a:gd name="connsiteX72" fmla="*/ 1453197 w 3369658"/>
                    <a:gd name="connsiteY72" fmla="*/ 1116056 h 1127698"/>
                    <a:gd name="connsiteX73" fmla="*/ 1452352 w 3369658"/>
                    <a:gd name="connsiteY73" fmla="*/ 1116056 h 1127698"/>
                    <a:gd name="connsiteX74" fmla="*/ 1444577 w 3369658"/>
                    <a:gd name="connsiteY74" fmla="*/ 1119014 h 1127698"/>
                    <a:gd name="connsiteX75" fmla="*/ 1443902 w 3369658"/>
                    <a:gd name="connsiteY75" fmla="*/ 1119014 h 1127698"/>
                    <a:gd name="connsiteX76" fmla="*/ 1442803 w 3369658"/>
                    <a:gd name="connsiteY76" fmla="*/ 1119014 h 1127698"/>
                    <a:gd name="connsiteX77" fmla="*/ 1442127 w 3369658"/>
                    <a:gd name="connsiteY77" fmla="*/ 1119014 h 1127698"/>
                    <a:gd name="connsiteX78" fmla="*/ 1437479 w 3369658"/>
                    <a:gd name="connsiteY78" fmla="*/ 1120365 h 1127698"/>
                    <a:gd name="connsiteX79" fmla="*/ 1435536 w 3369658"/>
                    <a:gd name="connsiteY79" fmla="*/ 1120872 h 1127698"/>
                    <a:gd name="connsiteX80" fmla="*/ 1432747 w 3369658"/>
                    <a:gd name="connsiteY80" fmla="*/ 1121633 h 1127698"/>
                    <a:gd name="connsiteX81" fmla="*/ 1427846 w 3369658"/>
                    <a:gd name="connsiteY81" fmla="*/ 1122647 h 1127698"/>
                    <a:gd name="connsiteX82" fmla="*/ 1425987 w 3369658"/>
                    <a:gd name="connsiteY82" fmla="*/ 1122647 h 1127698"/>
                    <a:gd name="connsiteX83" fmla="*/ 1424128 w 3369658"/>
                    <a:gd name="connsiteY83" fmla="*/ 1123070 h 1127698"/>
                    <a:gd name="connsiteX84" fmla="*/ 1423536 w 3369658"/>
                    <a:gd name="connsiteY84" fmla="*/ 1123070 h 1127698"/>
                    <a:gd name="connsiteX85" fmla="*/ 1412382 w 3369658"/>
                    <a:gd name="connsiteY85" fmla="*/ 1124591 h 1127698"/>
                    <a:gd name="connsiteX86" fmla="*/ 1411537 w 3369658"/>
                    <a:gd name="connsiteY86" fmla="*/ 1124591 h 1127698"/>
                    <a:gd name="connsiteX87" fmla="*/ 1408833 w 3369658"/>
                    <a:gd name="connsiteY87" fmla="*/ 1124591 h 1127698"/>
                    <a:gd name="connsiteX88" fmla="*/ 1402242 w 3369658"/>
                    <a:gd name="connsiteY88" fmla="*/ 1124591 h 1127698"/>
                    <a:gd name="connsiteX89" fmla="*/ 1394382 w 3369658"/>
                    <a:gd name="connsiteY89" fmla="*/ 1124591 h 1127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369658" h="1127698">
                      <a:moveTo>
                        <a:pt x="1394382" y="1127379"/>
                      </a:moveTo>
                      <a:lnTo>
                        <a:pt x="1390411" y="1127379"/>
                      </a:lnTo>
                      <a:lnTo>
                        <a:pt x="1387876" y="1127379"/>
                      </a:lnTo>
                      <a:lnTo>
                        <a:pt x="1382890" y="1127379"/>
                      </a:lnTo>
                      <a:lnTo>
                        <a:pt x="1380693" y="1127379"/>
                      </a:lnTo>
                      <a:lnTo>
                        <a:pt x="1379341" y="1127379"/>
                      </a:lnTo>
                      <a:lnTo>
                        <a:pt x="1378327" y="1127379"/>
                      </a:lnTo>
                      <a:lnTo>
                        <a:pt x="1373426" y="1126872"/>
                      </a:lnTo>
                      <a:lnTo>
                        <a:pt x="1372412" y="1126872"/>
                      </a:lnTo>
                      <a:lnTo>
                        <a:pt x="1371060" y="1126872"/>
                      </a:lnTo>
                      <a:lnTo>
                        <a:pt x="1369031" y="1126872"/>
                      </a:lnTo>
                      <a:lnTo>
                        <a:pt x="1363792" y="1125943"/>
                      </a:lnTo>
                      <a:lnTo>
                        <a:pt x="1362778" y="1125943"/>
                      </a:lnTo>
                      <a:lnTo>
                        <a:pt x="1361342" y="1125943"/>
                      </a:lnTo>
                      <a:lnTo>
                        <a:pt x="1359652" y="1125943"/>
                      </a:lnTo>
                      <a:lnTo>
                        <a:pt x="1353568" y="1124422"/>
                      </a:lnTo>
                      <a:lnTo>
                        <a:pt x="1352469" y="1124422"/>
                      </a:lnTo>
                      <a:lnTo>
                        <a:pt x="1351033" y="1124422"/>
                      </a:lnTo>
                      <a:lnTo>
                        <a:pt x="1350441" y="1124422"/>
                      </a:lnTo>
                      <a:cubicBezTo>
                        <a:pt x="1346300" y="1123154"/>
                        <a:pt x="1342836" y="1121971"/>
                        <a:pt x="1339540" y="1120704"/>
                      </a:cubicBezTo>
                      <a:lnTo>
                        <a:pt x="1339033" y="1120704"/>
                      </a:lnTo>
                      <a:lnTo>
                        <a:pt x="1335399" y="1119098"/>
                      </a:lnTo>
                      <a:lnTo>
                        <a:pt x="1333540" y="1118337"/>
                      </a:lnTo>
                      <a:lnTo>
                        <a:pt x="1331935" y="1117661"/>
                      </a:lnTo>
                      <a:cubicBezTo>
                        <a:pt x="1329484" y="1116394"/>
                        <a:pt x="1327033" y="1115211"/>
                        <a:pt x="1324667" y="1113859"/>
                      </a:cubicBezTo>
                      <a:lnTo>
                        <a:pt x="-684" y="347581"/>
                      </a:lnTo>
                      <a:lnTo>
                        <a:pt x="1344" y="343864"/>
                      </a:lnTo>
                      <a:lnTo>
                        <a:pt x="1326949" y="1107098"/>
                      </a:lnTo>
                      <a:cubicBezTo>
                        <a:pt x="1329214" y="1108442"/>
                        <a:pt x="1331554" y="1109659"/>
                        <a:pt x="1333963" y="1110732"/>
                      </a:cubicBezTo>
                      <a:lnTo>
                        <a:pt x="1335399" y="1111408"/>
                      </a:lnTo>
                      <a:lnTo>
                        <a:pt x="1337259" y="1112253"/>
                      </a:lnTo>
                      <a:lnTo>
                        <a:pt x="1340723" y="1113690"/>
                      </a:lnTo>
                      <a:lnTo>
                        <a:pt x="1340723" y="1115887"/>
                      </a:lnTo>
                      <a:lnTo>
                        <a:pt x="1341484" y="1113859"/>
                      </a:lnTo>
                      <a:cubicBezTo>
                        <a:pt x="1344855" y="1115202"/>
                        <a:pt x="1348294" y="1116360"/>
                        <a:pt x="1351793" y="1117323"/>
                      </a:cubicBezTo>
                      <a:lnTo>
                        <a:pt x="1352300" y="1117323"/>
                      </a:lnTo>
                      <a:lnTo>
                        <a:pt x="1353821" y="1117323"/>
                      </a:lnTo>
                      <a:lnTo>
                        <a:pt x="1355089" y="1117323"/>
                      </a:lnTo>
                      <a:lnTo>
                        <a:pt x="1361004" y="1118760"/>
                      </a:lnTo>
                      <a:lnTo>
                        <a:pt x="1362610" y="1118760"/>
                      </a:lnTo>
                      <a:lnTo>
                        <a:pt x="1363877" y="1118760"/>
                      </a:lnTo>
                      <a:lnTo>
                        <a:pt x="1364975" y="1118760"/>
                      </a:lnTo>
                      <a:lnTo>
                        <a:pt x="1370046" y="1119605"/>
                      </a:lnTo>
                      <a:lnTo>
                        <a:pt x="1374355" y="1120197"/>
                      </a:lnTo>
                      <a:lnTo>
                        <a:pt x="1379172" y="1120788"/>
                      </a:lnTo>
                      <a:lnTo>
                        <a:pt x="1383566" y="1120788"/>
                      </a:lnTo>
                      <a:lnTo>
                        <a:pt x="1388468" y="1120788"/>
                      </a:lnTo>
                      <a:lnTo>
                        <a:pt x="1391932" y="1120788"/>
                      </a:lnTo>
                      <a:lnTo>
                        <a:pt x="1402326" y="1120788"/>
                      </a:lnTo>
                      <a:lnTo>
                        <a:pt x="1408748" y="1120788"/>
                      </a:lnTo>
                      <a:lnTo>
                        <a:pt x="1411368" y="1120788"/>
                      </a:lnTo>
                      <a:lnTo>
                        <a:pt x="1412382" y="1122732"/>
                      </a:lnTo>
                      <a:lnTo>
                        <a:pt x="1412382" y="1120619"/>
                      </a:lnTo>
                      <a:cubicBezTo>
                        <a:pt x="1416184" y="1120619"/>
                        <a:pt x="1419818" y="1119774"/>
                        <a:pt x="1423283" y="1119183"/>
                      </a:cubicBezTo>
                      <a:lnTo>
                        <a:pt x="1423790" y="1119183"/>
                      </a:lnTo>
                      <a:lnTo>
                        <a:pt x="1425480" y="1118760"/>
                      </a:lnTo>
                      <a:lnTo>
                        <a:pt x="1427424" y="1118760"/>
                      </a:lnTo>
                      <a:cubicBezTo>
                        <a:pt x="1429020" y="1118515"/>
                        <a:pt x="1430601" y="1118177"/>
                        <a:pt x="1432156" y="1117746"/>
                      </a:cubicBezTo>
                      <a:lnTo>
                        <a:pt x="1434775" y="1117070"/>
                      </a:lnTo>
                      <a:lnTo>
                        <a:pt x="1436803" y="1116563"/>
                      </a:lnTo>
                      <a:lnTo>
                        <a:pt x="1440859" y="1115380"/>
                      </a:lnTo>
                      <a:lnTo>
                        <a:pt x="1441451" y="1115380"/>
                      </a:lnTo>
                      <a:lnTo>
                        <a:pt x="1442719" y="1114958"/>
                      </a:lnTo>
                      <a:lnTo>
                        <a:pt x="1443648" y="1114958"/>
                      </a:lnTo>
                      <a:lnTo>
                        <a:pt x="1451169" y="1112084"/>
                      </a:lnTo>
                      <a:lnTo>
                        <a:pt x="1452014" y="1112084"/>
                      </a:lnTo>
                      <a:lnTo>
                        <a:pt x="1453873" y="1111239"/>
                      </a:lnTo>
                      <a:cubicBezTo>
                        <a:pt x="1456949" y="1109912"/>
                        <a:pt x="1459957" y="1108383"/>
                        <a:pt x="1462830" y="1106676"/>
                      </a:cubicBezTo>
                      <a:lnTo>
                        <a:pt x="3366861" y="-319"/>
                      </a:lnTo>
                      <a:lnTo>
                        <a:pt x="3368974" y="3399"/>
                      </a:lnTo>
                      <a:lnTo>
                        <a:pt x="1464605" y="1110479"/>
                      </a:lnTo>
                      <a:cubicBezTo>
                        <a:pt x="1461901" y="1112000"/>
                        <a:pt x="1458943" y="1113521"/>
                        <a:pt x="1455225" y="1115211"/>
                      </a:cubicBezTo>
                      <a:lnTo>
                        <a:pt x="1453197" y="1116056"/>
                      </a:lnTo>
                      <a:lnTo>
                        <a:pt x="1452352" y="1116056"/>
                      </a:lnTo>
                      <a:cubicBezTo>
                        <a:pt x="1449817" y="1117154"/>
                        <a:pt x="1447197" y="1118084"/>
                        <a:pt x="1444577" y="1119014"/>
                      </a:cubicBezTo>
                      <a:lnTo>
                        <a:pt x="1443902" y="1119014"/>
                      </a:lnTo>
                      <a:lnTo>
                        <a:pt x="1442803" y="1119014"/>
                      </a:lnTo>
                      <a:lnTo>
                        <a:pt x="1442127" y="1119014"/>
                      </a:lnTo>
                      <a:lnTo>
                        <a:pt x="1437479" y="1120365"/>
                      </a:lnTo>
                      <a:lnTo>
                        <a:pt x="1435536" y="1120872"/>
                      </a:lnTo>
                      <a:lnTo>
                        <a:pt x="1432747" y="1121633"/>
                      </a:lnTo>
                      <a:cubicBezTo>
                        <a:pt x="1431142" y="1121633"/>
                        <a:pt x="1429536" y="1122309"/>
                        <a:pt x="1427846" y="1122647"/>
                      </a:cubicBezTo>
                      <a:lnTo>
                        <a:pt x="1425987" y="1122647"/>
                      </a:lnTo>
                      <a:lnTo>
                        <a:pt x="1424128" y="1123070"/>
                      </a:lnTo>
                      <a:lnTo>
                        <a:pt x="1423536" y="1123070"/>
                      </a:lnTo>
                      <a:cubicBezTo>
                        <a:pt x="1419987" y="1123636"/>
                        <a:pt x="1416269" y="1124143"/>
                        <a:pt x="1412382" y="1124591"/>
                      </a:cubicBezTo>
                      <a:lnTo>
                        <a:pt x="1411537" y="1124591"/>
                      </a:lnTo>
                      <a:lnTo>
                        <a:pt x="1408833" y="1124591"/>
                      </a:lnTo>
                      <a:lnTo>
                        <a:pt x="1402242" y="1124591"/>
                      </a:lnTo>
                      <a:lnTo>
                        <a:pt x="1394382" y="1124591"/>
                      </a:lnTo>
                      <a:close/>
                    </a:path>
                  </a:pathLst>
                </a:custGeom>
                <a:solidFill>
                  <a:srgbClr val="5EB5F9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31" name="">
                  <a:extLst>
                    <a:ext uri="{FF2B5EF4-FFF2-40B4-BE49-F238E27FC236}">
                      <a16:creationId xmlns:a16="http://schemas.microsoft.com/office/drawing/2014/main" id="{01CDB6C8-D90C-4403-889D-428F095D3B23}"/>
                    </a:ext>
                  </a:extLst>
                </p:cNvPr>
                <p:cNvSpPr/>
                <p:nvPr/>
              </p:nvSpPr>
              <p:spPr>
                <a:xfrm>
                  <a:off x="4745113" y="3725184"/>
                  <a:ext cx="3369658" cy="1127698"/>
                </a:xfrm>
                <a:custGeom>
                  <a:avLst/>
                  <a:gdLst>
                    <a:gd name="connsiteX0" fmla="*/ 1394382 w 3369658"/>
                    <a:gd name="connsiteY0" fmla="*/ 1127379 h 1127698"/>
                    <a:gd name="connsiteX1" fmla="*/ 1390411 w 3369658"/>
                    <a:gd name="connsiteY1" fmla="*/ 1127379 h 1127698"/>
                    <a:gd name="connsiteX2" fmla="*/ 1387876 w 3369658"/>
                    <a:gd name="connsiteY2" fmla="*/ 1127379 h 1127698"/>
                    <a:gd name="connsiteX3" fmla="*/ 1382890 w 3369658"/>
                    <a:gd name="connsiteY3" fmla="*/ 1127379 h 1127698"/>
                    <a:gd name="connsiteX4" fmla="*/ 1380693 w 3369658"/>
                    <a:gd name="connsiteY4" fmla="*/ 1127379 h 1127698"/>
                    <a:gd name="connsiteX5" fmla="*/ 1379341 w 3369658"/>
                    <a:gd name="connsiteY5" fmla="*/ 1127379 h 1127698"/>
                    <a:gd name="connsiteX6" fmla="*/ 1378327 w 3369658"/>
                    <a:gd name="connsiteY6" fmla="*/ 1127379 h 1127698"/>
                    <a:gd name="connsiteX7" fmla="*/ 1373426 w 3369658"/>
                    <a:gd name="connsiteY7" fmla="*/ 1126872 h 1127698"/>
                    <a:gd name="connsiteX8" fmla="*/ 1372412 w 3369658"/>
                    <a:gd name="connsiteY8" fmla="*/ 1126872 h 1127698"/>
                    <a:gd name="connsiteX9" fmla="*/ 1371060 w 3369658"/>
                    <a:gd name="connsiteY9" fmla="*/ 1126872 h 1127698"/>
                    <a:gd name="connsiteX10" fmla="*/ 1369031 w 3369658"/>
                    <a:gd name="connsiteY10" fmla="*/ 1126872 h 1127698"/>
                    <a:gd name="connsiteX11" fmla="*/ 1363792 w 3369658"/>
                    <a:gd name="connsiteY11" fmla="*/ 1125943 h 1127698"/>
                    <a:gd name="connsiteX12" fmla="*/ 1362778 w 3369658"/>
                    <a:gd name="connsiteY12" fmla="*/ 1125943 h 1127698"/>
                    <a:gd name="connsiteX13" fmla="*/ 1361342 w 3369658"/>
                    <a:gd name="connsiteY13" fmla="*/ 1125943 h 1127698"/>
                    <a:gd name="connsiteX14" fmla="*/ 1359652 w 3369658"/>
                    <a:gd name="connsiteY14" fmla="*/ 1125943 h 1127698"/>
                    <a:gd name="connsiteX15" fmla="*/ 1353568 w 3369658"/>
                    <a:gd name="connsiteY15" fmla="*/ 1124422 h 1127698"/>
                    <a:gd name="connsiteX16" fmla="*/ 1352469 w 3369658"/>
                    <a:gd name="connsiteY16" fmla="*/ 1124422 h 1127698"/>
                    <a:gd name="connsiteX17" fmla="*/ 1351033 w 3369658"/>
                    <a:gd name="connsiteY17" fmla="*/ 1124422 h 1127698"/>
                    <a:gd name="connsiteX18" fmla="*/ 1350441 w 3369658"/>
                    <a:gd name="connsiteY18" fmla="*/ 1124422 h 1127698"/>
                    <a:gd name="connsiteX19" fmla="*/ 1339540 w 3369658"/>
                    <a:gd name="connsiteY19" fmla="*/ 1120704 h 1127698"/>
                    <a:gd name="connsiteX20" fmla="*/ 1339033 w 3369658"/>
                    <a:gd name="connsiteY20" fmla="*/ 1120704 h 1127698"/>
                    <a:gd name="connsiteX21" fmla="*/ 1335399 w 3369658"/>
                    <a:gd name="connsiteY21" fmla="*/ 1119098 h 1127698"/>
                    <a:gd name="connsiteX22" fmla="*/ 1333540 w 3369658"/>
                    <a:gd name="connsiteY22" fmla="*/ 1118337 h 1127698"/>
                    <a:gd name="connsiteX23" fmla="*/ 1331935 w 3369658"/>
                    <a:gd name="connsiteY23" fmla="*/ 1117661 h 1127698"/>
                    <a:gd name="connsiteX24" fmla="*/ 1324667 w 3369658"/>
                    <a:gd name="connsiteY24" fmla="*/ 1113859 h 1127698"/>
                    <a:gd name="connsiteX25" fmla="*/ -684 w 3369658"/>
                    <a:gd name="connsiteY25" fmla="*/ 347581 h 1127698"/>
                    <a:gd name="connsiteX26" fmla="*/ 1344 w 3369658"/>
                    <a:gd name="connsiteY26" fmla="*/ 343864 h 1127698"/>
                    <a:gd name="connsiteX27" fmla="*/ 1326949 w 3369658"/>
                    <a:gd name="connsiteY27" fmla="*/ 1107098 h 1127698"/>
                    <a:gd name="connsiteX28" fmla="*/ 1333963 w 3369658"/>
                    <a:gd name="connsiteY28" fmla="*/ 1110732 h 1127698"/>
                    <a:gd name="connsiteX29" fmla="*/ 1335399 w 3369658"/>
                    <a:gd name="connsiteY29" fmla="*/ 1111408 h 1127698"/>
                    <a:gd name="connsiteX30" fmla="*/ 1337259 w 3369658"/>
                    <a:gd name="connsiteY30" fmla="*/ 1112253 h 1127698"/>
                    <a:gd name="connsiteX31" fmla="*/ 1340723 w 3369658"/>
                    <a:gd name="connsiteY31" fmla="*/ 1113690 h 1127698"/>
                    <a:gd name="connsiteX32" fmla="*/ 1340723 w 3369658"/>
                    <a:gd name="connsiteY32" fmla="*/ 1115887 h 1127698"/>
                    <a:gd name="connsiteX33" fmla="*/ 1341484 w 3369658"/>
                    <a:gd name="connsiteY33" fmla="*/ 1113859 h 1127698"/>
                    <a:gd name="connsiteX34" fmla="*/ 1351793 w 3369658"/>
                    <a:gd name="connsiteY34" fmla="*/ 1117323 h 1127698"/>
                    <a:gd name="connsiteX35" fmla="*/ 1352300 w 3369658"/>
                    <a:gd name="connsiteY35" fmla="*/ 1117323 h 1127698"/>
                    <a:gd name="connsiteX36" fmla="*/ 1353821 w 3369658"/>
                    <a:gd name="connsiteY36" fmla="*/ 1117323 h 1127698"/>
                    <a:gd name="connsiteX37" fmla="*/ 1355089 w 3369658"/>
                    <a:gd name="connsiteY37" fmla="*/ 1117323 h 1127698"/>
                    <a:gd name="connsiteX38" fmla="*/ 1361004 w 3369658"/>
                    <a:gd name="connsiteY38" fmla="*/ 1118760 h 1127698"/>
                    <a:gd name="connsiteX39" fmla="*/ 1362610 w 3369658"/>
                    <a:gd name="connsiteY39" fmla="*/ 1118760 h 1127698"/>
                    <a:gd name="connsiteX40" fmla="*/ 1363877 w 3369658"/>
                    <a:gd name="connsiteY40" fmla="*/ 1118760 h 1127698"/>
                    <a:gd name="connsiteX41" fmla="*/ 1364975 w 3369658"/>
                    <a:gd name="connsiteY41" fmla="*/ 1118760 h 1127698"/>
                    <a:gd name="connsiteX42" fmla="*/ 1370046 w 3369658"/>
                    <a:gd name="connsiteY42" fmla="*/ 1119605 h 1127698"/>
                    <a:gd name="connsiteX43" fmla="*/ 1374355 w 3369658"/>
                    <a:gd name="connsiteY43" fmla="*/ 1120197 h 1127698"/>
                    <a:gd name="connsiteX44" fmla="*/ 1379172 w 3369658"/>
                    <a:gd name="connsiteY44" fmla="*/ 1120788 h 1127698"/>
                    <a:gd name="connsiteX45" fmla="*/ 1383566 w 3369658"/>
                    <a:gd name="connsiteY45" fmla="*/ 1120788 h 1127698"/>
                    <a:gd name="connsiteX46" fmla="*/ 1388468 w 3369658"/>
                    <a:gd name="connsiteY46" fmla="*/ 1120788 h 1127698"/>
                    <a:gd name="connsiteX47" fmla="*/ 1391932 w 3369658"/>
                    <a:gd name="connsiteY47" fmla="*/ 1120788 h 1127698"/>
                    <a:gd name="connsiteX48" fmla="*/ 1402326 w 3369658"/>
                    <a:gd name="connsiteY48" fmla="*/ 1120788 h 1127698"/>
                    <a:gd name="connsiteX49" fmla="*/ 1408748 w 3369658"/>
                    <a:gd name="connsiteY49" fmla="*/ 1120788 h 1127698"/>
                    <a:gd name="connsiteX50" fmla="*/ 1411368 w 3369658"/>
                    <a:gd name="connsiteY50" fmla="*/ 1120788 h 1127698"/>
                    <a:gd name="connsiteX51" fmla="*/ 1412382 w 3369658"/>
                    <a:gd name="connsiteY51" fmla="*/ 1122732 h 1127698"/>
                    <a:gd name="connsiteX52" fmla="*/ 1412382 w 3369658"/>
                    <a:gd name="connsiteY52" fmla="*/ 1120619 h 1127698"/>
                    <a:gd name="connsiteX53" fmla="*/ 1423283 w 3369658"/>
                    <a:gd name="connsiteY53" fmla="*/ 1119183 h 1127698"/>
                    <a:gd name="connsiteX54" fmla="*/ 1423790 w 3369658"/>
                    <a:gd name="connsiteY54" fmla="*/ 1119183 h 1127698"/>
                    <a:gd name="connsiteX55" fmla="*/ 1425480 w 3369658"/>
                    <a:gd name="connsiteY55" fmla="*/ 1118760 h 1127698"/>
                    <a:gd name="connsiteX56" fmla="*/ 1427424 w 3369658"/>
                    <a:gd name="connsiteY56" fmla="*/ 1118760 h 1127698"/>
                    <a:gd name="connsiteX57" fmla="*/ 1432156 w 3369658"/>
                    <a:gd name="connsiteY57" fmla="*/ 1117746 h 1127698"/>
                    <a:gd name="connsiteX58" fmla="*/ 1434775 w 3369658"/>
                    <a:gd name="connsiteY58" fmla="*/ 1117070 h 1127698"/>
                    <a:gd name="connsiteX59" fmla="*/ 1436803 w 3369658"/>
                    <a:gd name="connsiteY59" fmla="*/ 1116563 h 1127698"/>
                    <a:gd name="connsiteX60" fmla="*/ 1440859 w 3369658"/>
                    <a:gd name="connsiteY60" fmla="*/ 1115380 h 1127698"/>
                    <a:gd name="connsiteX61" fmla="*/ 1441451 w 3369658"/>
                    <a:gd name="connsiteY61" fmla="*/ 1115380 h 1127698"/>
                    <a:gd name="connsiteX62" fmla="*/ 1442719 w 3369658"/>
                    <a:gd name="connsiteY62" fmla="*/ 1114958 h 1127698"/>
                    <a:gd name="connsiteX63" fmla="*/ 1443648 w 3369658"/>
                    <a:gd name="connsiteY63" fmla="*/ 1114958 h 1127698"/>
                    <a:gd name="connsiteX64" fmla="*/ 1451169 w 3369658"/>
                    <a:gd name="connsiteY64" fmla="*/ 1112084 h 1127698"/>
                    <a:gd name="connsiteX65" fmla="*/ 1452014 w 3369658"/>
                    <a:gd name="connsiteY65" fmla="*/ 1112084 h 1127698"/>
                    <a:gd name="connsiteX66" fmla="*/ 1453873 w 3369658"/>
                    <a:gd name="connsiteY66" fmla="*/ 1111239 h 1127698"/>
                    <a:gd name="connsiteX67" fmla="*/ 1462830 w 3369658"/>
                    <a:gd name="connsiteY67" fmla="*/ 1106676 h 1127698"/>
                    <a:gd name="connsiteX68" fmla="*/ 3366861 w 3369658"/>
                    <a:gd name="connsiteY68" fmla="*/ -319 h 1127698"/>
                    <a:gd name="connsiteX69" fmla="*/ 3368974 w 3369658"/>
                    <a:gd name="connsiteY69" fmla="*/ 3399 h 1127698"/>
                    <a:gd name="connsiteX70" fmla="*/ 1464605 w 3369658"/>
                    <a:gd name="connsiteY70" fmla="*/ 1110479 h 1127698"/>
                    <a:gd name="connsiteX71" fmla="*/ 1455225 w 3369658"/>
                    <a:gd name="connsiteY71" fmla="*/ 1115211 h 1127698"/>
                    <a:gd name="connsiteX72" fmla="*/ 1453197 w 3369658"/>
                    <a:gd name="connsiteY72" fmla="*/ 1116056 h 1127698"/>
                    <a:gd name="connsiteX73" fmla="*/ 1452352 w 3369658"/>
                    <a:gd name="connsiteY73" fmla="*/ 1116056 h 1127698"/>
                    <a:gd name="connsiteX74" fmla="*/ 1444577 w 3369658"/>
                    <a:gd name="connsiteY74" fmla="*/ 1119014 h 1127698"/>
                    <a:gd name="connsiteX75" fmla="*/ 1443902 w 3369658"/>
                    <a:gd name="connsiteY75" fmla="*/ 1119014 h 1127698"/>
                    <a:gd name="connsiteX76" fmla="*/ 1442803 w 3369658"/>
                    <a:gd name="connsiteY76" fmla="*/ 1119014 h 1127698"/>
                    <a:gd name="connsiteX77" fmla="*/ 1442127 w 3369658"/>
                    <a:gd name="connsiteY77" fmla="*/ 1119014 h 1127698"/>
                    <a:gd name="connsiteX78" fmla="*/ 1437479 w 3369658"/>
                    <a:gd name="connsiteY78" fmla="*/ 1120365 h 1127698"/>
                    <a:gd name="connsiteX79" fmla="*/ 1435536 w 3369658"/>
                    <a:gd name="connsiteY79" fmla="*/ 1120872 h 1127698"/>
                    <a:gd name="connsiteX80" fmla="*/ 1432747 w 3369658"/>
                    <a:gd name="connsiteY80" fmla="*/ 1121633 h 1127698"/>
                    <a:gd name="connsiteX81" fmla="*/ 1427846 w 3369658"/>
                    <a:gd name="connsiteY81" fmla="*/ 1122647 h 1127698"/>
                    <a:gd name="connsiteX82" fmla="*/ 1425987 w 3369658"/>
                    <a:gd name="connsiteY82" fmla="*/ 1122647 h 1127698"/>
                    <a:gd name="connsiteX83" fmla="*/ 1424128 w 3369658"/>
                    <a:gd name="connsiteY83" fmla="*/ 1123070 h 1127698"/>
                    <a:gd name="connsiteX84" fmla="*/ 1423536 w 3369658"/>
                    <a:gd name="connsiteY84" fmla="*/ 1123070 h 1127698"/>
                    <a:gd name="connsiteX85" fmla="*/ 1412382 w 3369658"/>
                    <a:gd name="connsiteY85" fmla="*/ 1124591 h 1127698"/>
                    <a:gd name="connsiteX86" fmla="*/ 1411537 w 3369658"/>
                    <a:gd name="connsiteY86" fmla="*/ 1124591 h 1127698"/>
                    <a:gd name="connsiteX87" fmla="*/ 1408833 w 3369658"/>
                    <a:gd name="connsiteY87" fmla="*/ 1124591 h 1127698"/>
                    <a:gd name="connsiteX88" fmla="*/ 1402242 w 3369658"/>
                    <a:gd name="connsiteY88" fmla="*/ 1124591 h 1127698"/>
                    <a:gd name="connsiteX89" fmla="*/ 1394382 w 3369658"/>
                    <a:gd name="connsiteY89" fmla="*/ 1124591 h 1127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369658" h="1127698">
                      <a:moveTo>
                        <a:pt x="1394382" y="1127379"/>
                      </a:moveTo>
                      <a:lnTo>
                        <a:pt x="1390411" y="1127379"/>
                      </a:lnTo>
                      <a:lnTo>
                        <a:pt x="1387876" y="1127379"/>
                      </a:lnTo>
                      <a:lnTo>
                        <a:pt x="1382890" y="1127379"/>
                      </a:lnTo>
                      <a:lnTo>
                        <a:pt x="1380693" y="1127379"/>
                      </a:lnTo>
                      <a:lnTo>
                        <a:pt x="1379341" y="1127379"/>
                      </a:lnTo>
                      <a:lnTo>
                        <a:pt x="1378327" y="1127379"/>
                      </a:lnTo>
                      <a:lnTo>
                        <a:pt x="1373426" y="1126872"/>
                      </a:lnTo>
                      <a:lnTo>
                        <a:pt x="1372412" y="1126872"/>
                      </a:lnTo>
                      <a:lnTo>
                        <a:pt x="1371060" y="1126872"/>
                      </a:lnTo>
                      <a:lnTo>
                        <a:pt x="1369031" y="1126872"/>
                      </a:lnTo>
                      <a:lnTo>
                        <a:pt x="1363792" y="1125943"/>
                      </a:lnTo>
                      <a:lnTo>
                        <a:pt x="1362778" y="1125943"/>
                      </a:lnTo>
                      <a:lnTo>
                        <a:pt x="1361342" y="1125943"/>
                      </a:lnTo>
                      <a:lnTo>
                        <a:pt x="1359652" y="1125943"/>
                      </a:lnTo>
                      <a:lnTo>
                        <a:pt x="1353568" y="1124422"/>
                      </a:lnTo>
                      <a:lnTo>
                        <a:pt x="1352469" y="1124422"/>
                      </a:lnTo>
                      <a:lnTo>
                        <a:pt x="1351033" y="1124422"/>
                      </a:lnTo>
                      <a:lnTo>
                        <a:pt x="1350441" y="1124422"/>
                      </a:lnTo>
                      <a:cubicBezTo>
                        <a:pt x="1346300" y="1123154"/>
                        <a:pt x="1342836" y="1121971"/>
                        <a:pt x="1339540" y="1120704"/>
                      </a:cubicBezTo>
                      <a:lnTo>
                        <a:pt x="1339033" y="1120704"/>
                      </a:lnTo>
                      <a:lnTo>
                        <a:pt x="1335399" y="1119098"/>
                      </a:lnTo>
                      <a:lnTo>
                        <a:pt x="1333540" y="1118337"/>
                      </a:lnTo>
                      <a:lnTo>
                        <a:pt x="1331935" y="1117661"/>
                      </a:lnTo>
                      <a:cubicBezTo>
                        <a:pt x="1329484" y="1116394"/>
                        <a:pt x="1327033" y="1115211"/>
                        <a:pt x="1324667" y="1113859"/>
                      </a:cubicBezTo>
                      <a:lnTo>
                        <a:pt x="-684" y="347581"/>
                      </a:lnTo>
                      <a:lnTo>
                        <a:pt x="1344" y="343864"/>
                      </a:lnTo>
                      <a:lnTo>
                        <a:pt x="1326949" y="1107098"/>
                      </a:lnTo>
                      <a:cubicBezTo>
                        <a:pt x="1329214" y="1108442"/>
                        <a:pt x="1331554" y="1109659"/>
                        <a:pt x="1333963" y="1110732"/>
                      </a:cubicBezTo>
                      <a:lnTo>
                        <a:pt x="1335399" y="1111408"/>
                      </a:lnTo>
                      <a:lnTo>
                        <a:pt x="1337259" y="1112253"/>
                      </a:lnTo>
                      <a:lnTo>
                        <a:pt x="1340723" y="1113690"/>
                      </a:lnTo>
                      <a:lnTo>
                        <a:pt x="1340723" y="1115887"/>
                      </a:lnTo>
                      <a:lnTo>
                        <a:pt x="1341484" y="1113859"/>
                      </a:lnTo>
                      <a:cubicBezTo>
                        <a:pt x="1344855" y="1115202"/>
                        <a:pt x="1348294" y="1116360"/>
                        <a:pt x="1351793" y="1117323"/>
                      </a:cubicBezTo>
                      <a:lnTo>
                        <a:pt x="1352300" y="1117323"/>
                      </a:lnTo>
                      <a:lnTo>
                        <a:pt x="1353821" y="1117323"/>
                      </a:lnTo>
                      <a:lnTo>
                        <a:pt x="1355089" y="1117323"/>
                      </a:lnTo>
                      <a:lnTo>
                        <a:pt x="1361004" y="1118760"/>
                      </a:lnTo>
                      <a:lnTo>
                        <a:pt x="1362610" y="1118760"/>
                      </a:lnTo>
                      <a:lnTo>
                        <a:pt x="1363877" y="1118760"/>
                      </a:lnTo>
                      <a:lnTo>
                        <a:pt x="1364975" y="1118760"/>
                      </a:lnTo>
                      <a:lnTo>
                        <a:pt x="1370046" y="1119605"/>
                      </a:lnTo>
                      <a:lnTo>
                        <a:pt x="1374355" y="1120197"/>
                      </a:lnTo>
                      <a:lnTo>
                        <a:pt x="1379172" y="1120788"/>
                      </a:lnTo>
                      <a:lnTo>
                        <a:pt x="1383566" y="1120788"/>
                      </a:lnTo>
                      <a:lnTo>
                        <a:pt x="1388468" y="1120788"/>
                      </a:lnTo>
                      <a:lnTo>
                        <a:pt x="1391932" y="1120788"/>
                      </a:lnTo>
                      <a:lnTo>
                        <a:pt x="1402326" y="1120788"/>
                      </a:lnTo>
                      <a:lnTo>
                        <a:pt x="1408748" y="1120788"/>
                      </a:lnTo>
                      <a:lnTo>
                        <a:pt x="1411368" y="1120788"/>
                      </a:lnTo>
                      <a:lnTo>
                        <a:pt x="1412382" y="1122732"/>
                      </a:lnTo>
                      <a:lnTo>
                        <a:pt x="1412382" y="1120619"/>
                      </a:lnTo>
                      <a:cubicBezTo>
                        <a:pt x="1416184" y="1120619"/>
                        <a:pt x="1419818" y="1119774"/>
                        <a:pt x="1423283" y="1119183"/>
                      </a:cubicBezTo>
                      <a:lnTo>
                        <a:pt x="1423790" y="1119183"/>
                      </a:lnTo>
                      <a:lnTo>
                        <a:pt x="1425480" y="1118760"/>
                      </a:lnTo>
                      <a:lnTo>
                        <a:pt x="1427424" y="1118760"/>
                      </a:lnTo>
                      <a:cubicBezTo>
                        <a:pt x="1429020" y="1118515"/>
                        <a:pt x="1430601" y="1118177"/>
                        <a:pt x="1432156" y="1117746"/>
                      </a:cubicBezTo>
                      <a:lnTo>
                        <a:pt x="1434775" y="1117070"/>
                      </a:lnTo>
                      <a:lnTo>
                        <a:pt x="1436803" y="1116563"/>
                      </a:lnTo>
                      <a:lnTo>
                        <a:pt x="1440859" y="1115380"/>
                      </a:lnTo>
                      <a:lnTo>
                        <a:pt x="1441451" y="1115380"/>
                      </a:lnTo>
                      <a:lnTo>
                        <a:pt x="1442719" y="1114958"/>
                      </a:lnTo>
                      <a:lnTo>
                        <a:pt x="1443648" y="1114958"/>
                      </a:lnTo>
                      <a:lnTo>
                        <a:pt x="1451169" y="1112084"/>
                      </a:lnTo>
                      <a:lnTo>
                        <a:pt x="1452014" y="1112084"/>
                      </a:lnTo>
                      <a:lnTo>
                        <a:pt x="1453873" y="1111239"/>
                      </a:lnTo>
                      <a:cubicBezTo>
                        <a:pt x="1456949" y="1109912"/>
                        <a:pt x="1459957" y="1108383"/>
                        <a:pt x="1462830" y="1106676"/>
                      </a:cubicBezTo>
                      <a:lnTo>
                        <a:pt x="3366861" y="-319"/>
                      </a:lnTo>
                      <a:lnTo>
                        <a:pt x="3368974" y="3399"/>
                      </a:lnTo>
                      <a:lnTo>
                        <a:pt x="1464605" y="1110479"/>
                      </a:lnTo>
                      <a:cubicBezTo>
                        <a:pt x="1461901" y="1112000"/>
                        <a:pt x="1458943" y="1113521"/>
                        <a:pt x="1455225" y="1115211"/>
                      </a:cubicBezTo>
                      <a:lnTo>
                        <a:pt x="1453197" y="1116056"/>
                      </a:lnTo>
                      <a:lnTo>
                        <a:pt x="1452352" y="1116056"/>
                      </a:lnTo>
                      <a:cubicBezTo>
                        <a:pt x="1449817" y="1117154"/>
                        <a:pt x="1447197" y="1118084"/>
                        <a:pt x="1444577" y="1119014"/>
                      </a:cubicBezTo>
                      <a:lnTo>
                        <a:pt x="1443902" y="1119014"/>
                      </a:lnTo>
                      <a:lnTo>
                        <a:pt x="1442803" y="1119014"/>
                      </a:lnTo>
                      <a:lnTo>
                        <a:pt x="1442127" y="1119014"/>
                      </a:lnTo>
                      <a:lnTo>
                        <a:pt x="1437479" y="1120365"/>
                      </a:lnTo>
                      <a:lnTo>
                        <a:pt x="1435536" y="1120872"/>
                      </a:lnTo>
                      <a:lnTo>
                        <a:pt x="1432747" y="1121633"/>
                      </a:lnTo>
                      <a:cubicBezTo>
                        <a:pt x="1431142" y="1121633"/>
                        <a:pt x="1429536" y="1122309"/>
                        <a:pt x="1427846" y="1122647"/>
                      </a:cubicBezTo>
                      <a:lnTo>
                        <a:pt x="1425987" y="1122647"/>
                      </a:lnTo>
                      <a:lnTo>
                        <a:pt x="1424128" y="1123070"/>
                      </a:lnTo>
                      <a:lnTo>
                        <a:pt x="1423536" y="1123070"/>
                      </a:lnTo>
                      <a:cubicBezTo>
                        <a:pt x="1419987" y="1123636"/>
                        <a:pt x="1416269" y="1124143"/>
                        <a:pt x="1412382" y="1124591"/>
                      </a:cubicBezTo>
                      <a:lnTo>
                        <a:pt x="1411537" y="1124591"/>
                      </a:lnTo>
                      <a:lnTo>
                        <a:pt x="1408833" y="1124591"/>
                      </a:lnTo>
                      <a:lnTo>
                        <a:pt x="1402242" y="1124591"/>
                      </a:lnTo>
                      <a:lnTo>
                        <a:pt x="1394382" y="1124591"/>
                      </a:lnTo>
                      <a:close/>
                    </a:path>
                  </a:pathLst>
                </a:custGeom>
                <a:solidFill>
                  <a:srgbClr val="5EB5F9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32" name="">
                  <a:extLst>
                    <a:ext uri="{FF2B5EF4-FFF2-40B4-BE49-F238E27FC236}">
                      <a16:creationId xmlns:a16="http://schemas.microsoft.com/office/drawing/2014/main" id="{9B3261CA-C301-41FB-8BF6-C667B70BE00B}"/>
                    </a:ext>
                  </a:extLst>
                </p:cNvPr>
                <p:cNvSpPr/>
                <p:nvPr/>
              </p:nvSpPr>
              <p:spPr>
                <a:xfrm>
                  <a:off x="4745113" y="3775886"/>
                  <a:ext cx="3369658" cy="1127698"/>
                </a:xfrm>
                <a:custGeom>
                  <a:avLst/>
                  <a:gdLst>
                    <a:gd name="connsiteX0" fmla="*/ 1394382 w 3369658"/>
                    <a:gd name="connsiteY0" fmla="*/ 1127379 h 1127698"/>
                    <a:gd name="connsiteX1" fmla="*/ 1390411 w 3369658"/>
                    <a:gd name="connsiteY1" fmla="*/ 1127379 h 1127698"/>
                    <a:gd name="connsiteX2" fmla="*/ 1387876 w 3369658"/>
                    <a:gd name="connsiteY2" fmla="*/ 1127379 h 1127698"/>
                    <a:gd name="connsiteX3" fmla="*/ 1382890 w 3369658"/>
                    <a:gd name="connsiteY3" fmla="*/ 1127379 h 1127698"/>
                    <a:gd name="connsiteX4" fmla="*/ 1380693 w 3369658"/>
                    <a:gd name="connsiteY4" fmla="*/ 1127379 h 1127698"/>
                    <a:gd name="connsiteX5" fmla="*/ 1379341 w 3369658"/>
                    <a:gd name="connsiteY5" fmla="*/ 1127379 h 1127698"/>
                    <a:gd name="connsiteX6" fmla="*/ 1378327 w 3369658"/>
                    <a:gd name="connsiteY6" fmla="*/ 1127379 h 1127698"/>
                    <a:gd name="connsiteX7" fmla="*/ 1373426 w 3369658"/>
                    <a:gd name="connsiteY7" fmla="*/ 1126872 h 1127698"/>
                    <a:gd name="connsiteX8" fmla="*/ 1372412 w 3369658"/>
                    <a:gd name="connsiteY8" fmla="*/ 1126872 h 1127698"/>
                    <a:gd name="connsiteX9" fmla="*/ 1371060 w 3369658"/>
                    <a:gd name="connsiteY9" fmla="*/ 1126872 h 1127698"/>
                    <a:gd name="connsiteX10" fmla="*/ 1369031 w 3369658"/>
                    <a:gd name="connsiteY10" fmla="*/ 1126872 h 1127698"/>
                    <a:gd name="connsiteX11" fmla="*/ 1363792 w 3369658"/>
                    <a:gd name="connsiteY11" fmla="*/ 1125943 h 1127698"/>
                    <a:gd name="connsiteX12" fmla="*/ 1362778 w 3369658"/>
                    <a:gd name="connsiteY12" fmla="*/ 1125943 h 1127698"/>
                    <a:gd name="connsiteX13" fmla="*/ 1361342 w 3369658"/>
                    <a:gd name="connsiteY13" fmla="*/ 1125943 h 1127698"/>
                    <a:gd name="connsiteX14" fmla="*/ 1359652 w 3369658"/>
                    <a:gd name="connsiteY14" fmla="*/ 1125943 h 1127698"/>
                    <a:gd name="connsiteX15" fmla="*/ 1353568 w 3369658"/>
                    <a:gd name="connsiteY15" fmla="*/ 1124422 h 1127698"/>
                    <a:gd name="connsiteX16" fmla="*/ 1352469 w 3369658"/>
                    <a:gd name="connsiteY16" fmla="*/ 1124422 h 1127698"/>
                    <a:gd name="connsiteX17" fmla="*/ 1351033 w 3369658"/>
                    <a:gd name="connsiteY17" fmla="*/ 1124422 h 1127698"/>
                    <a:gd name="connsiteX18" fmla="*/ 1350441 w 3369658"/>
                    <a:gd name="connsiteY18" fmla="*/ 1124422 h 1127698"/>
                    <a:gd name="connsiteX19" fmla="*/ 1339540 w 3369658"/>
                    <a:gd name="connsiteY19" fmla="*/ 1120704 h 1127698"/>
                    <a:gd name="connsiteX20" fmla="*/ 1339033 w 3369658"/>
                    <a:gd name="connsiteY20" fmla="*/ 1120704 h 1127698"/>
                    <a:gd name="connsiteX21" fmla="*/ 1335399 w 3369658"/>
                    <a:gd name="connsiteY21" fmla="*/ 1119098 h 1127698"/>
                    <a:gd name="connsiteX22" fmla="*/ 1333540 w 3369658"/>
                    <a:gd name="connsiteY22" fmla="*/ 1118337 h 1127698"/>
                    <a:gd name="connsiteX23" fmla="*/ 1331935 w 3369658"/>
                    <a:gd name="connsiteY23" fmla="*/ 1117661 h 1127698"/>
                    <a:gd name="connsiteX24" fmla="*/ 1324667 w 3369658"/>
                    <a:gd name="connsiteY24" fmla="*/ 1113859 h 1127698"/>
                    <a:gd name="connsiteX25" fmla="*/ -684 w 3369658"/>
                    <a:gd name="connsiteY25" fmla="*/ 347581 h 1127698"/>
                    <a:gd name="connsiteX26" fmla="*/ 1344 w 3369658"/>
                    <a:gd name="connsiteY26" fmla="*/ 343864 h 1127698"/>
                    <a:gd name="connsiteX27" fmla="*/ 1326949 w 3369658"/>
                    <a:gd name="connsiteY27" fmla="*/ 1107098 h 1127698"/>
                    <a:gd name="connsiteX28" fmla="*/ 1333963 w 3369658"/>
                    <a:gd name="connsiteY28" fmla="*/ 1110732 h 1127698"/>
                    <a:gd name="connsiteX29" fmla="*/ 1335399 w 3369658"/>
                    <a:gd name="connsiteY29" fmla="*/ 1111408 h 1127698"/>
                    <a:gd name="connsiteX30" fmla="*/ 1337259 w 3369658"/>
                    <a:gd name="connsiteY30" fmla="*/ 1112253 h 1127698"/>
                    <a:gd name="connsiteX31" fmla="*/ 1340723 w 3369658"/>
                    <a:gd name="connsiteY31" fmla="*/ 1113690 h 1127698"/>
                    <a:gd name="connsiteX32" fmla="*/ 1340723 w 3369658"/>
                    <a:gd name="connsiteY32" fmla="*/ 1115887 h 1127698"/>
                    <a:gd name="connsiteX33" fmla="*/ 1341484 w 3369658"/>
                    <a:gd name="connsiteY33" fmla="*/ 1113859 h 1127698"/>
                    <a:gd name="connsiteX34" fmla="*/ 1351793 w 3369658"/>
                    <a:gd name="connsiteY34" fmla="*/ 1117323 h 1127698"/>
                    <a:gd name="connsiteX35" fmla="*/ 1352300 w 3369658"/>
                    <a:gd name="connsiteY35" fmla="*/ 1117323 h 1127698"/>
                    <a:gd name="connsiteX36" fmla="*/ 1353821 w 3369658"/>
                    <a:gd name="connsiteY36" fmla="*/ 1117323 h 1127698"/>
                    <a:gd name="connsiteX37" fmla="*/ 1355089 w 3369658"/>
                    <a:gd name="connsiteY37" fmla="*/ 1117323 h 1127698"/>
                    <a:gd name="connsiteX38" fmla="*/ 1361004 w 3369658"/>
                    <a:gd name="connsiteY38" fmla="*/ 1118760 h 1127698"/>
                    <a:gd name="connsiteX39" fmla="*/ 1362610 w 3369658"/>
                    <a:gd name="connsiteY39" fmla="*/ 1118760 h 1127698"/>
                    <a:gd name="connsiteX40" fmla="*/ 1363877 w 3369658"/>
                    <a:gd name="connsiteY40" fmla="*/ 1118760 h 1127698"/>
                    <a:gd name="connsiteX41" fmla="*/ 1364975 w 3369658"/>
                    <a:gd name="connsiteY41" fmla="*/ 1118760 h 1127698"/>
                    <a:gd name="connsiteX42" fmla="*/ 1370046 w 3369658"/>
                    <a:gd name="connsiteY42" fmla="*/ 1119605 h 1127698"/>
                    <a:gd name="connsiteX43" fmla="*/ 1374355 w 3369658"/>
                    <a:gd name="connsiteY43" fmla="*/ 1120197 h 1127698"/>
                    <a:gd name="connsiteX44" fmla="*/ 1379172 w 3369658"/>
                    <a:gd name="connsiteY44" fmla="*/ 1120788 h 1127698"/>
                    <a:gd name="connsiteX45" fmla="*/ 1383566 w 3369658"/>
                    <a:gd name="connsiteY45" fmla="*/ 1120788 h 1127698"/>
                    <a:gd name="connsiteX46" fmla="*/ 1388468 w 3369658"/>
                    <a:gd name="connsiteY46" fmla="*/ 1120788 h 1127698"/>
                    <a:gd name="connsiteX47" fmla="*/ 1391932 w 3369658"/>
                    <a:gd name="connsiteY47" fmla="*/ 1120788 h 1127698"/>
                    <a:gd name="connsiteX48" fmla="*/ 1402326 w 3369658"/>
                    <a:gd name="connsiteY48" fmla="*/ 1120788 h 1127698"/>
                    <a:gd name="connsiteX49" fmla="*/ 1408748 w 3369658"/>
                    <a:gd name="connsiteY49" fmla="*/ 1120788 h 1127698"/>
                    <a:gd name="connsiteX50" fmla="*/ 1411368 w 3369658"/>
                    <a:gd name="connsiteY50" fmla="*/ 1120788 h 1127698"/>
                    <a:gd name="connsiteX51" fmla="*/ 1412382 w 3369658"/>
                    <a:gd name="connsiteY51" fmla="*/ 1122732 h 1127698"/>
                    <a:gd name="connsiteX52" fmla="*/ 1412382 w 3369658"/>
                    <a:gd name="connsiteY52" fmla="*/ 1120619 h 1127698"/>
                    <a:gd name="connsiteX53" fmla="*/ 1423283 w 3369658"/>
                    <a:gd name="connsiteY53" fmla="*/ 1119183 h 1127698"/>
                    <a:gd name="connsiteX54" fmla="*/ 1423790 w 3369658"/>
                    <a:gd name="connsiteY54" fmla="*/ 1119183 h 1127698"/>
                    <a:gd name="connsiteX55" fmla="*/ 1425480 w 3369658"/>
                    <a:gd name="connsiteY55" fmla="*/ 1118760 h 1127698"/>
                    <a:gd name="connsiteX56" fmla="*/ 1427424 w 3369658"/>
                    <a:gd name="connsiteY56" fmla="*/ 1118760 h 1127698"/>
                    <a:gd name="connsiteX57" fmla="*/ 1432156 w 3369658"/>
                    <a:gd name="connsiteY57" fmla="*/ 1117746 h 1127698"/>
                    <a:gd name="connsiteX58" fmla="*/ 1434775 w 3369658"/>
                    <a:gd name="connsiteY58" fmla="*/ 1117070 h 1127698"/>
                    <a:gd name="connsiteX59" fmla="*/ 1436803 w 3369658"/>
                    <a:gd name="connsiteY59" fmla="*/ 1116563 h 1127698"/>
                    <a:gd name="connsiteX60" fmla="*/ 1440859 w 3369658"/>
                    <a:gd name="connsiteY60" fmla="*/ 1115380 h 1127698"/>
                    <a:gd name="connsiteX61" fmla="*/ 1441451 w 3369658"/>
                    <a:gd name="connsiteY61" fmla="*/ 1115380 h 1127698"/>
                    <a:gd name="connsiteX62" fmla="*/ 1442719 w 3369658"/>
                    <a:gd name="connsiteY62" fmla="*/ 1114958 h 1127698"/>
                    <a:gd name="connsiteX63" fmla="*/ 1443648 w 3369658"/>
                    <a:gd name="connsiteY63" fmla="*/ 1114958 h 1127698"/>
                    <a:gd name="connsiteX64" fmla="*/ 1451169 w 3369658"/>
                    <a:gd name="connsiteY64" fmla="*/ 1112084 h 1127698"/>
                    <a:gd name="connsiteX65" fmla="*/ 1452014 w 3369658"/>
                    <a:gd name="connsiteY65" fmla="*/ 1112084 h 1127698"/>
                    <a:gd name="connsiteX66" fmla="*/ 1453873 w 3369658"/>
                    <a:gd name="connsiteY66" fmla="*/ 1111239 h 1127698"/>
                    <a:gd name="connsiteX67" fmla="*/ 1462830 w 3369658"/>
                    <a:gd name="connsiteY67" fmla="*/ 1106676 h 1127698"/>
                    <a:gd name="connsiteX68" fmla="*/ 3366861 w 3369658"/>
                    <a:gd name="connsiteY68" fmla="*/ -319 h 1127698"/>
                    <a:gd name="connsiteX69" fmla="*/ 3368974 w 3369658"/>
                    <a:gd name="connsiteY69" fmla="*/ 3399 h 1127698"/>
                    <a:gd name="connsiteX70" fmla="*/ 1464605 w 3369658"/>
                    <a:gd name="connsiteY70" fmla="*/ 1110479 h 1127698"/>
                    <a:gd name="connsiteX71" fmla="*/ 1455225 w 3369658"/>
                    <a:gd name="connsiteY71" fmla="*/ 1115211 h 1127698"/>
                    <a:gd name="connsiteX72" fmla="*/ 1453197 w 3369658"/>
                    <a:gd name="connsiteY72" fmla="*/ 1116056 h 1127698"/>
                    <a:gd name="connsiteX73" fmla="*/ 1452352 w 3369658"/>
                    <a:gd name="connsiteY73" fmla="*/ 1116056 h 1127698"/>
                    <a:gd name="connsiteX74" fmla="*/ 1444577 w 3369658"/>
                    <a:gd name="connsiteY74" fmla="*/ 1119014 h 1127698"/>
                    <a:gd name="connsiteX75" fmla="*/ 1443902 w 3369658"/>
                    <a:gd name="connsiteY75" fmla="*/ 1119014 h 1127698"/>
                    <a:gd name="connsiteX76" fmla="*/ 1442803 w 3369658"/>
                    <a:gd name="connsiteY76" fmla="*/ 1119014 h 1127698"/>
                    <a:gd name="connsiteX77" fmla="*/ 1442127 w 3369658"/>
                    <a:gd name="connsiteY77" fmla="*/ 1119014 h 1127698"/>
                    <a:gd name="connsiteX78" fmla="*/ 1437479 w 3369658"/>
                    <a:gd name="connsiteY78" fmla="*/ 1120365 h 1127698"/>
                    <a:gd name="connsiteX79" fmla="*/ 1435536 w 3369658"/>
                    <a:gd name="connsiteY79" fmla="*/ 1120872 h 1127698"/>
                    <a:gd name="connsiteX80" fmla="*/ 1432747 w 3369658"/>
                    <a:gd name="connsiteY80" fmla="*/ 1121633 h 1127698"/>
                    <a:gd name="connsiteX81" fmla="*/ 1427846 w 3369658"/>
                    <a:gd name="connsiteY81" fmla="*/ 1122647 h 1127698"/>
                    <a:gd name="connsiteX82" fmla="*/ 1425987 w 3369658"/>
                    <a:gd name="connsiteY82" fmla="*/ 1122647 h 1127698"/>
                    <a:gd name="connsiteX83" fmla="*/ 1424128 w 3369658"/>
                    <a:gd name="connsiteY83" fmla="*/ 1123070 h 1127698"/>
                    <a:gd name="connsiteX84" fmla="*/ 1423536 w 3369658"/>
                    <a:gd name="connsiteY84" fmla="*/ 1123070 h 1127698"/>
                    <a:gd name="connsiteX85" fmla="*/ 1412382 w 3369658"/>
                    <a:gd name="connsiteY85" fmla="*/ 1124591 h 1127698"/>
                    <a:gd name="connsiteX86" fmla="*/ 1411537 w 3369658"/>
                    <a:gd name="connsiteY86" fmla="*/ 1124591 h 1127698"/>
                    <a:gd name="connsiteX87" fmla="*/ 1408833 w 3369658"/>
                    <a:gd name="connsiteY87" fmla="*/ 1124591 h 1127698"/>
                    <a:gd name="connsiteX88" fmla="*/ 1402242 w 3369658"/>
                    <a:gd name="connsiteY88" fmla="*/ 1124591 h 1127698"/>
                    <a:gd name="connsiteX89" fmla="*/ 1394382 w 3369658"/>
                    <a:gd name="connsiteY89" fmla="*/ 1124591 h 1127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369658" h="1127698">
                      <a:moveTo>
                        <a:pt x="1394382" y="1127379"/>
                      </a:moveTo>
                      <a:lnTo>
                        <a:pt x="1390411" y="1127379"/>
                      </a:lnTo>
                      <a:lnTo>
                        <a:pt x="1387876" y="1127379"/>
                      </a:lnTo>
                      <a:lnTo>
                        <a:pt x="1382890" y="1127379"/>
                      </a:lnTo>
                      <a:lnTo>
                        <a:pt x="1380693" y="1127379"/>
                      </a:lnTo>
                      <a:lnTo>
                        <a:pt x="1379341" y="1127379"/>
                      </a:lnTo>
                      <a:lnTo>
                        <a:pt x="1378327" y="1127379"/>
                      </a:lnTo>
                      <a:lnTo>
                        <a:pt x="1373426" y="1126872"/>
                      </a:lnTo>
                      <a:lnTo>
                        <a:pt x="1372412" y="1126872"/>
                      </a:lnTo>
                      <a:lnTo>
                        <a:pt x="1371060" y="1126872"/>
                      </a:lnTo>
                      <a:lnTo>
                        <a:pt x="1369031" y="1126872"/>
                      </a:lnTo>
                      <a:lnTo>
                        <a:pt x="1363792" y="1125943"/>
                      </a:lnTo>
                      <a:lnTo>
                        <a:pt x="1362778" y="1125943"/>
                      </a:lnTo>
                      <a:lnTo>
                        <a:pt x="1361342" y="1125943"/>
                      </a:lnTo>
                      <a:lnTo>
                        <a:pt x="1359652" y="1125943"/>
                      </a:lnTo>
                      <a:lnTo>
                        <a:pt x="1353568" y="1124422"/>
                      </a:lnTo>
                      <a:lnTo>
                        <a:pt x="1352469" y="1124422"/>
                      </a:lnTo>
                      <a:lnTo>
                        <a:pt x="1351033" y="1124422"/>
                      </a:lnTo>
                      <a:lnTo>
                        <a:pt x="1350441" y="1124422"/>
                      </a:lnTo>
                      <a:cubicBezTo>
                        <a:pt x="1346300" y="1123154"/>
                        <a:pt x="1342836" y="1121971"/>
                        <a:pt x="1339540" y="1120704"/>
                      </a:cubicBezTo>
                      <a:lnTo>
                        <a:pt x="1339033" y="1120704"/>
                      </a:lnTo>
                      <a:lnTo>
                        <a:pt x="1335399" y="1119098"/>
                      </a:lnTo>
                      <a:lnTo>
                        <a:pt x="1333540" y="1118337"/>
                      </a:lnTo>
                      <a:lnTo>
                        <a:pt x="1331935" y="1117661"/>
                      </a:lnTo>
                      <a:cubicBezTo>
                        <a:pt x="1329484" y="1116394"/>
                        <a:pt x="1327033" y="1115211"/>
                        <a:pt x="1324667" y="1113859"/>
                      </a:cubicBezTo>
                      <a:lnTo>
                        <a:pt x="-684" y="347581"/>
                      </a:lnTo>
                      <a:lnTo>
                        <a:pt x="1344" y="343864"/>
                      </a:lnTo>
                      <a:lnTo>
                        <a:pt x="1326949" y="1107098"/>
                      </a:lnTo>
                      <a:cubicBezTo>
                        <a:pt x="1329214" y="1108442"/>
                        <a:pt x="1331554" y="1109659"/>
                        <a:pt x="1333963" y="1110732"/>
                      </a:cubicBezTo>
                      <a:lnTo>
                        <a:pt x="1335399" y="1111408"/>
                      </a:lnTo>
                      <a:lnTo>
                        <a:pt x="1337259" y="1112253"/>
                      </a:lnTo>
                      <a:lnTo>
                        <a:pt x="1340723" y="1113690"/>
                      </a:lnTo>
                      <a:lnTo>
                        <a:pt x="1340723" y="1115887"/>
                      </a:lnTo>
                      <a:lnTo>
                        <a:pt x="1341484" y="1113859"/>
                      </a:lnTo>
                      <a:cubicBezTo>
                        <a:pt x="1344855" y="1115202"/>
                        <a:pt x="1348294" y="1116360"/>
                        <a:pt x="1351793" y="1117323"/>
                      </a:cubicBezTo>
                      <a:lnTo>
                        <a:pt x="1352300" y="1117323"/>
                      </a:lnTo>
                      <a:lnTo>
                        <a:pt x="1353821" y="1117323"/>
                      </a:lnTo>
                      <a:lnTo>
                        <a:pt x="1355089" y="1117323"/>
                      </a:lnTo>
                      <a:lnTo>
                        <a:pt x="1361004" y="1118760"/>
                      </a:lnTo>
                      <a:lnTo>
                        <a:pt x="1362610" y="1118760"/>
                      </a:lnTo>
                      <a:lnTo>
                        <a:pt x="1363877" y="1118760"/>
                      </a:lnTo>
                      <a:lnTo>
                        <a:pt x="1364975" y="1118760"/>
                      </a:lnTo>
                      <a:lnTo>
                        <a:pt x="1370046" y="1119605"/>
                      </a:lnTo>
                      <a:lnTo>
                        <a:pt x="1374355" y="1120197"/>
                      </a:lnTo>
                      <a:lnTo>
                        <a:pt x="1379172" y="1120788"/>
                      </a:lnTo>
                      <a:lnTo>
                        <a:pt x="1383566" y="1120788"/>
                      </a:lnTo>
                      <a:lnTo>
                        <a:pt x="1388468" y="1120788"/>
                      </a:lnTo>
                      <a:lnTo>
                        <a:pt x="1391932" y="1120788"/>
                      </a:lnTo>
                      <a:lnTo>
                        <a:pt x="1402326" y="1120788"/>
                      </a:lnTo>
                      <a:lnTo>
                        <a:pt x="1408748" y="1120788"/>
                      </a:lnTo>
                      <a:lnTo>
                        <a:pt x="1411368" y="1120788"/>
                      </a:lnTo>
                      <a:lnTo>
                        <a:pt x="1412382" y="1122732"/>
                      </a:lnTo>
                      <a:lnTo>
                        <a:pt x="1412382" y="1120619"/>
                      </a:lnTo>
                      <a:cubicBezTo>
                        <a:pt x="1416184" y="1120619"/>
                        <a:pt x="1419818" y="1119774"/>
                        <a:pt x="1423283" y="1119183"/>
                      </a:cubicBezTo>
                      <a:lnTo>
                        <a:pt x="1423790" y="1119183"/>
                      </a:lnTo>
                      <a:lnTo>
                        <a:pt x="1425480" y="1118760"/>
                      </a:lnTo>
                      <a:lnTo>
                        <a:pt x="1427424" y="1118760"/>
                      </a:lnTo>
                      <a:cubicBezTo>
                        <a:pt x="1429020" y="1118515"/>
                        <a:pt x="1430601" y="1118177"/>
                        <a:pt x="1432156" y="1117746"/>
                      </a:cubicBezTo>
                      <a:lnTo>
                        <a:pt x="1434775" y="1117070"/>
                      </a:lnTo>
                      <a:lnTo>
                        <a:pt x="1436803" y="1116563"/>
                      </a:lnTo>
                      <a:lnTo>
                        <a:pt x="1440859" y="1115380"/>
                      </a:lnTo>
                      <a:lnTo>
                        <a:pt x="1441451" y="1115380"/>
                      </a:lnTo>
                      <a:lnTo>
                        <a:pt x="1442719" y="1114958"/>
                      </a:lnTo>
                      <a:lnTo>
                        <a:pt x="1443648" y="1114958"/>
                      </a:lnTo>
                      <a:lnTo>
                        <a:pt x="1451169" y="1112084"/>
                      </a:lnTo>
                      <a:lnTo>
                        <a:pt x="1452014" y="1112084"/>
                      </a:lnTo>
                      <a:lnTo>
                        <a:pt x="1453873" y="1111239"/>
                      </a:lnTo>
                      <a:cubicBezTo>
                        <a:pt x="1456949" y="1109912"/>
                        <a:pt x="1459957" y="1108383"/>
                        <a:pt x="1462830" y="1106676"/>
                      </a:cubicBezTo>
                      <a:lnTo>
                        <a:pt x="3366861" y="-319"/>
                      </a:lnTo>
                      <a:lnTo>
                        <a:pt x="3368974" y="3399"/>
                      </a:lnTo>
                      <a:lnTo>
                        <a:pt x="1464605" y="1110479"/>
                      </a:lnTo>
                      <a:cubicBezTo>
                        <a:pt x="1461901" y="1112000"/>
                        <a:pt x="1458943" y="1113521"/>
                        <a:pt x="1455225" y="1115211"/>
                      </a:cubicBezTo>
                      <a:lnTo>
                        <a:pt x="1453197" y="1116056"/>
                      </a:lnTo>
                      <a:lnTo>
                        <a:pt x="1452352" y="1116056"/>
                      </a:lnTo>
                      <a:cubicBezTo>
                        <a:pt x="1449817" y="1117154"/>
                        <a:pt x="1447197" y="1118084"/>
                        <a:pt x="1444577" y="1119014"/>
                      </a:cubicBezTo>
                      <a:lnTo>
                        <a:pt x="1443902" y="1119014"/>
                      </a:lnTo>
                      <a:lnTo>
                        <a:pt x="1442803" y="1119014"/>
                      </a:lnTo>
                      <a:lnTo>
                        <a:pt x="1442127" y="1119014"/>
                      </a:lnTo>
                      <a:lnTo>
                        <a:pt x="1437479" y="1120365"/>
                      </a:lnTo>
                      <a:lnTo>
                        <a:pt x="1435536" y="1120872"/>
                      </a:lnTo>
                      <a:lnTo>
                        <a:pt x="1432747" y="1121633"/>
                      </a:lnTo>
                      <a:cubicBezTo>
                        <a:pt x="1431142" y="1121633"/>
                        <a:pt x="1429536" y="1122309"/>
                        <a:pt x="1427846" y="1122647"/>
                      </a:cubicBezTo>
                      <a:lnTo>
                        <a:pt x="1425987" y="1122647"/>
                      </a:lnTo>
                      <a:lnTo>
                        <a:pt x="1424128" y="1123070"/>
                      </a:lnTo>
                      <a:lnTo>
                        <a:pt x="1423536" y="1123070"/>
                      </a:lnTo>
                      <a:cubicBezTo>
                        <a:pt x="1419987" y="1123636"/>
                        <a:pt x="1416269" y="1124143"/>
                        <a:pt x="1412382" y="1124591"/>
                      </a:cubicBezTo>
                      <a:lnTo>
                        <a:pt x="1411537" y="1124591"/>
                      </a:lnTo>
                      <a:lnTo>
                        <a:pt x="1408833" y="1124591"/>
                      </a:lnTo>
                      <a:lnTo>
                        <a:pt x="1402242" y="1124591"/>
                      </a:lnTo>
                      <a:lnTo>
                        <a:pt x="1394382" y="1124591"/>
                      </a:lnTo>
                      <a:close/>
                    </a:path>
                  </a:pathLst>
                </a:custGeom>
                <a:solidFill>
                  <a:srgbClr val="5EB5F9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33" name="">
                  <a:extLst>
                    <a:ext uri="{FF2B5EF4-FFF2-40B4-BE49-F238E27FC236}">
                      <a16:creationId xmlns:a16="http://schemas.microsoft.com/office/drawing/2014/main" id="{55EC86A7-71FC-44FA-AC06-971FFD4D12C1}"/>
                    </a:ext>
                  </a:extLst>
                </p:cNvPr>
                <p:cNvSpPr/>
                <p:nvPr/>
              </p:nvSpPr>
              <p:spPr>
                <a:xfrm>
                  <a:off x="4687365" y="2675631"/>
                  <a:ext cx="3506871" cy="2032665"/>
                </a:xfrm>
                <a:custGeom>
                  <a:avLst/>
                  <a:gdLst>
                    <a:gd name="connsiteX0" fmla="*/ 3476241 w 3506871"/>
                    <a:gd name="connsiteY0" fmla="*/ 796823 h 2032666"/>
                    <a:gd name="connsiteX1" fmla="*/ 3476749 w 3506871"/>
                    <a:gd name="connsiteY1" fmla="*/ 879890 h 2032666"/>
                    <a:gd name="connsiteX2" fmla="*/ 1523451 w 3506871"/>
                    <a:gd name="connsiteY2" fmla="*/ 2015108 h 2032666"/>
                    <a:gd name="connsiteX3" fmla="*/ 1379796 w 3506871"/>
                    <a:gd name="connsiteY3" fmla="*/ 2015108 h 2032666"/>
                    <a:gd name="connsiteX4" fmla="*/ 29263 w 3506871"/>
                    <a:gd name="connsiteY4" fmla="*/ 1235227 h 2032666"/>
                    <a:gd name="connsiteX5" fmla="*/ 28756 w 3506871"/>
                    <a:gd name="connsiteY5" fmla="*/ 1152160 h 2032666"/>
                    <a:gd name="connsiteX6" fmla="*/ 1982305 w 3506871"/>
                    <a:gd name="connsiteY6" fmla="*/ 16856 h 2032666"/>
                    <a:gd name="connsiteX7" fmla="*/ 2125961 w 3506871"/>
                    <a:gd name="connsiteY7" fmla="*/ 16856 h 2032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506871" h="2032666">
                      <a:moveTo>
                        <a:pt x="3476241" y="796823"/>
                      </a:moveTo>
                      <a:cubicBezTo>
                        <a:pt x="3515957" y="819723"/>
                        <a:pt x="3516211" y="856905"/>
                        <a:pt x="3476749" y="879890"/>
                      </a:cubicBezTo>
                      <a:lnTo>
                        <a:pt x="1523451" y="2015108"/>
                      </a:lnTo>
                      <a:cubicBezTo>
                        <a:pt x="1483989" y="2038094"/>
                        <a:pt x="1419766" y="2038094"/>
                        <a:pt x="1379796" y="2015108"/>
                      </a:cubicBezTo>
                      <a:lnTo>
                        <a:pt x="29263" y="1235227"/>
                      </a:lnTo>
                      <a:cubicBezTo>
                        <a:pt x="-10454" y="1212242"/>
                        <a:pt x="-10708" y="1175145"/>
                        <a:pt x="28756" y="1152160"/>
                      </a:cubicBezTo>
                      <a:lnTo>
                        <a:pt x="1982305" y="16856"/>
                      </a:lnTo>
                      <a:cubicBezTo>
                        <a:pt x="2021768" y="-6044"/>
                        <a:pt x="2085906" y="-6044"/>
                        <a:pt x="2125961" y="1685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2082E4"/>
                    </a:gs>
                    <a:gs pos="0">
                      <a:srgbClr val="509DEA"/>
                    </a:gs>
                  </a:gsLst>
                  <a:lin ang="0" scaled="1"/>
                  <a:tileRect/>
                </a:gradFill>
                <a:ln w="8436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8" name="">
                <a:extLst>
                  <a:ext uri="{FF2B5EF4-FFF2-40B4-BE49-F238E27FC236}">
                    <a16:creationId xmlns:a16="http://schemas.microsoft.com/office/drawing/2014/main" id="{5B2CE0F7-2A7F-486D-90F9-D10606C89BBF}"/>
                  </a:ext>
                </a:extLst>
              </p:cNvPr>
              <p:cNvGrpSpPr/>
              <p:nvPr/>
            </p:nvGrpSpPr>
            <p:grpSpPr>
              <a:xfrm>
                <a:off x="3692083" y="2323947"/>
                <a:ext cx="3684667" cy="2499751"/>
                <a:chOff x="4476107" y="2126358"/>
                <a:chExt cx="3506871" cy="2379130"/>
              </a:xfrm>
            </p:grpSpPr>
            <p:sp>
              <p:nvSpPr>
                <p:cNvPr id="20" name="">
                  <a:extLst>
                    <a:ext uri="{FF2B5EF4-FFF2-40B4-BE49-F238E27FC236}">
                      <a16:creationId xmlns:a16="http://schemas.microsoft.com/office/drawing/2014/main" id="{DD377B79-F621-49A8-9B31-86672BCD4F1A}"/>
                    </a:ext>
                  </a:extLst>
                </p:cNvPr>
                <p:cNvSpPr/>
                <p:nvPr/>
              </p:nvSpPr>
              <p:spPr>
                <a:xfrm>
                  <a:off x="4476107" y="2472822"/>
                  <a:ext cx="3506871" cy="2032666"/>
                </a:xfrm>
                <a:custGeom>
                  <a:avLst/>
                  <a:gdLst>
                    <a:gd name="connsiteX0" fmla="*/ 3476241 w 3506871"/>
                    <a:gd name="connsiteY0" fmla="*/ 796823 h 2032666"/>
                    <a:gd name="connsiteX1" fmla="*/ 3476749 w 3506871"/>
                    <a:gd name="connsiteY1" fmla="*/ 879890 h 2032666"/>
                    <a:gd name="connsiteX2" fmla="*/ 1523451 w 3506871"/>
                    <a:gd name="connsiteY2" fmla="*/ 2015108 h 2032666"/>
                    <a:gd name="connsiteX3" fmla="*/ 1379796 w 3506871"/>
                    <a:gd name="connsiteY3" fmla="*/ 2015108 h 2032666"/>
                    <a:gd name="connsiteX4" fmla="*/ 29263 w 3506871"/>
                    <a:gd name="connsiteY4" fmla="*/ 1235227 h 2032666"/>
                    <a:gd name="connsiteX5" fmla="*/ 28756 w 3506871"/>
                    <a:gd name="connsiteY5" fmla="*/ 1152160 h 2032666"/>
                    <a:gd name="connsiteX6" fmla="*/ 1982305 w 3506871"/>
                    <a:gd name="connsiteY6" fmla="*/ 16856 h 2032666"/>
                    <a:gd name="connsiteX7" fmla="*/ 2125961 w 3506871"/>
                    <a:gd name="connsiteY7" fmla="*/ 16856 h 2032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506871" h="2032666">
                      <a:moveTo>
                        <a:pt x="3476241" y="796823"/>
                      </a:moveTo>
                      <a:cubicBezTo>
                        <a:pt x="3515957" y="819723"/>
                        <a:pt x="3516211" y="856905"/>
                        <a:pt x="3476749" y="879890"/>
                      </a:cubicBezTo>
                      <a:lnTo>
                        <a:pt x="1523451" y="2015108"/>
                      </a:lnTo>
                      <a:cubicBezTo>
                        <a:pt x="1483989" y="2038094"/>
                        <a:pt x="1419766" y="2038094"/>
                        <a:pt x="1379796" y="2015108"/>
                      </a:cubicBezTo>
                      <a:lnTo>
                        <a:pt x="29263" y="1235227"/>
                      </a:lnTo>
                      <a:cubicBezTo>
                        <a:pt x="-10454" y="1212242"/>
                        <a:pt x="-10708" y="1175145"/>
                        <a:pt x="28756" y="1152160"/>
                      </a:cubicBezTo>
                      <a:lnTo>
                        <a:pt x="1982305" y="16856"/>
                      </a:lnTo>
                      <a:cubicBezTo>
                        <a:pt x="2021768" y="-6044"/>
                        <a:pt x="2085906" y="-6044"/>
                        <a:pt x="2125961" y="16856"/>
                      </a:cubicBezTo>
                      <a:close/>
                    </a:path>
                  </a:pathLst>
                </a:custGeom>
                <a:solidFill>
                  <a:srgbClr val="FE8F02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1" name="">
                  <a:extLst>
                    <a:ext uri="{FF2B5EF4-FFF2-40B4-BE49-F238E27FC236}">
                      <a16:creationId xmlns:a16="http://schemas.microsoft.com/office/drawing/2014/main" id="{13E97D42-AFC8-4D40-99D1-87EDFAA27C76}"/>
                    </a:ext>
                  </a:extLst>
                </p:cNvPr>
                <p:cNvSpPr/>
                <p:nvPr/>
              </p:nvSpPr>
              <p:spPr>
                <a:xfrm>
                  <a:off x="4534784" y="2977582"/>
                  <a:ext cx="3367545" cy="1405967"/>
                </a:xfrm>
                <a:custGeom>
                  <a:avLst/>
                  <a:gdLst>
                    <a:gd name="connsiteX0" fmla="*/ 3366861 w 3367545"/>
                    <a:gd name="connsiteY0" fmla="*/ 2385 h 1405967"/>
                    <a:gd name="connsiteX1" fmla="*/ 3366861 w 3367545"/>
                    <a:gd name="connsiteY1" fmla="*/ 5427 h 1405967"/>
                    <a:gd name="connsiteX2" fmla="*/ 3366270 w 3367545"/>
                    <a:gd name="connsiteY2" fmla="*/ 7962 h 1405967"/>
                    <a:gd name="connsiteX3" fmla="*/ 3365425 w 3367545"/>
                    <a:gd name="connsiteY3" fmla="*/ 10836 h 1405967"/>
                    <a:gd name="connsiteX4" fmla="*/ 3364411 w 3367545"/>
                    <a:gd name="connsiteY4" fmla="*/ 13201 h 1405967"/>
                    <a:gd name="connsiteX5" fmla="*/ 3362975 w 3367545"/>
                    <a:gd name="connsiteY5" fmla="*/ 16243 h 1405967"/>
                    <a:gd name="connsiteX6" fmla="*/ 3361707 w 3367545"/>
                    <a:gd name="connsiteY6" fmla="*/ 18441 h 1405967"/>
                    <a:gd name="connsiteX7" fmla="*/ 3359425 w 3367545"/>
                    <a:gd name="connsiteY7" fmla="*/ 21821 h 1405967"/>
                    <a:gd name="connsiteX8" fmla="*/ 3357820 w 3367545"/>
                    <a:gd name="connsiteY8" fmla="*/ 23764 h 1405967"/>
                    <a:gd name="connsiteX9" fmla="*/ 3353678 w 3367545"/>
                    <a:gd name="connsiteY9" fmla="*/ 28243 h 1405967"/>
                    <a:gd name="connsiteX10" fmla="*/ 3352073 w 3367545"/>
                    <a:gd name="connsiteY10" fmla="*/ 29764 h 1405967"/>
                    <a:gd name="connsiteX11" fmla="*/ 3349116 w 3367545"/>
                    <a:gd name="connsiteY11" fmla="*/ 32299 h 1405967"/>
                    <a:gd name="connsiteX12" fmla="*/ 3346411 w 3367545"/>
                    <a:gd name="connsiteY12" fmla="*/ 34412 h 1405967"/>
                    <a:gd name="connsiteX13" fmla="*/ 3342863 w 3367545"/>
                    <a:gd name="connsiteY13" fmla="*/ 36778 h 1405967"/>
                    <a:gd name="connsiteX14" fmla="*/ 3339144 w 3367545"/>
                    <a:gd name="connsiteY14" fmla="*/ 39144 h 1405967"/>
                    <a:gd name="connsiteX15" fmla="*/ 3339144 w 3367545"/>
                    <a:gd name="connsiteY15" fmla="*/ 39144 h 1405967"/>
                    <a:gd name="connsiteX16" fmla="*/ 1464098 w 3367545"/>
                    <a:gd name="connsiteY16" fmla="*/ 1129238 h 1405967"/>
                    <a:gd name="connsiteX17" fmla="*/ 1454887 w 3367545"/>
                    <a:gd name="connsiteY17" fmla="*/ 1133886 h 1405967"/>
                    <a:gd name="connsiteX18" fmla="*/ 1452183 w 3367545"/>
                    <a:gd name="connsiteY18" fmla="*/ 1135069 h 1405967"/>
                    <a:gd name="connsiteX19" fmla="*/ 1444493 w 3367545"/>
                    <a:gd name="connsiteY19" fmla="*/ 1137942 h 1405967"/>
                    <a:gd name="connsiteX20" fmla="*/ 1441705 w 3367545"/>
                    <a:gd name="connsiteY20" fmla="*/ 1138872 h 1405967"/>
                    <a:gd name="connsiteX21" fmla="*/ 1436719 w 3367545"/>
                    <a:gd name="connsiteY21" fmla="*/ 1140308 h 1405967"/>
                    <a:gd name="connsiteX22" fmla="*/ 1432832 w 3367545"/>
                    <a:gd name="connsiteY22" fmla="*/ 1141407 h 1405967"/>
                    <a:gd name="connsiteX23" fmla="*/ 1427508 w 3367545"/>
                    <a:gd name="connsiteY23" fmla="*/ 1142505 h 1405967"/>
                    <a:gd name="connsiteX24" fmla="*/ 1423790 w 3367545"/>
                    <a:gd name="connsiteY24" fmla="*/ 1143265 h 1405967"/>
                    <a:gd name="connsiteX25" fmla="*/ 1412720 w 3367545"/>
                    <a:gd name="connsiteY25" fmla="*/ 1144787 h 1405967"/>
                    <a:gd name="connsiteX26" fmla="*/ 1409256 w 3367545"/>
                    <a:gd name="connsiteY26" fmla="*/ 1144787 h 1405967"/>
                    <a:gd name="connsiteX27" fmla="*/ 1402749 w 3367545"/>
                    <a:gd name="connsiteY27" fmla="*/ 1144787 h 1405967"/>
                    <a:gd name="connsiteX28" fmla="*/ 1388721 w 3367545"/>
                    <a:gd name="connsiteY28" fmla="*/ 1144787 h 1405967"/>
                    <a:gd name="connsiteX29" fmla="*/ 1383820 w 3367545"/>
                    <a:gd name="connsiteY29" fmla="*/ 1144787 h 1405967"/>
                    <a:gd name="connsiteX30" fmla="*/ 1379341 w 3367545"/>
                    <a:gd name="connsiteY30" fmla="*/ 1144364 h 1405967"/>
                    <a:gd name="connsiteX31" fmla="*/ 1374440 w 3367545"/>
                    <a:gd name="connsiteY31" fmla="*/ 1143857 h 1405967"/>
                    <a:gd name="connsiteX32" fmla="*/ 1370046 w 3367545"/>
                    <a:gd name="connsiteY32" fmla="*/ 1143265 h 1405967"/>
                    <a:gd name="connsiteX33" fmla="*/ 1364975 w 3367545"/>
                    <a:gd name="connsiteY33" fmla="*/ 1142336 h 1405967"/>
                    <a:gd name="connsiteX34" fmla="*/ 1360919 w 3367545"/>
                    <a:gd name="connsiteY34" fmla="*/ 1141491 h 1405967"/>
                    <a:gd name="connsiteX35" fmla="*/ 1354835 w 3367545"/>
                    <a:gd name="connsiteY35" fmla="*/ 1140055 h 1405967"/>
                    <a:gd name="connsiteX36" fmla="*/ 1351540 w 3367545"/>
                    <a:gd name="connsiteY36" fmla="*/ 1139125 h 1405967"/>
                    <a:gd name="connsiteX37" fmla="*/ 1341061 w 3367545"/>
                    <a:gd name="connsiteY37" fmla="*/ 1135660 h 1405967"/>
                    <a:gd name="connsiteX38" fmla="*/ 1336160 w 3367545"/>
                    <a:gd name="connsiteY38" fmla="*/ 1133548 h 1405967"/>
                    <a:gd name="connsiteX39" fmla="*/ 1333625 w 3367545"/>
                    <a:gd name="connsiteY39" fmla="*/ 1132449 h 1405967"/>
                    <a:gd name="connsiteX40" fmla="*/ 1326526 w 3367545"/>
                    <a:gd name="connsiteY40" fmla="*/ 1128731 h 1405967"/>
                    <a:gd name="connsiteX41" fmla="*/ 28977 w 3367545"/>
                    <a:gd name="connsiteY41" fmla="*/ 380200 h 1405967"/>
                    <a:gd name="connsiteX42" fmla="*/ 2020 w 3367545"/>
                    <a:gd name="connsiteY42" fmla="*/ 350877 h 1405967"/>
                    <a:gd name="connsiteX43" fmla="*/ 245 w 3367545"/>
                    <a:gd name="connsiteY43" fmla="*/ 340061 h 1405967"/>
                    <a:gd name="connsiteX44" fmla="*/ 245 w 3367545"/>
                    <a:gd name="connsiteY44" fmla="*/ 340061 h 1405967"/>
                    <a:gd name="connsiteX45" fmla="*/ -684 w 3367545"/>
                    <a:gd name="connsiteY45" fmla="*/ 603035 h 1405967"/>
                    <a:gd name="connsiteX46" fmla="*/ 28047 w 3367545"/>
                    <a:gd name="connsiteY46" fmla="*/ 643174 h 1405967"/>
                    <a:gd name="connsiteX47" fmla="*/ 1324668 w 3367545"/>
                    <a:gd name="connsiteY47" fmla="*/ 1391790 h 1405967"/>
                    <a:gd name="connsiteX48" fmla="*/ 1331766 w 3367545"/>
                    <a:gd name="connsiteY48" fmla="*/ 1395508 h 1405967"/>
                    <a:gd name="connsiteX49" fmla="*/ 1334301 w 3367545"/>
                    <a:gd name="connsiteY49" fmla="*/ 1396607 h 1405967"/>
                    <a:gd name="connsiteX50" fmla="*/ 1338695 w 3367545"/>
                    <a:gd name="connsiteY50" fmla="*/ 1398550 h 1405967"/>
                    <a:gd name="connsiteX51" fmla="*/ 1339202 w 3367545"/>
                    <a:gd name="connsiteY51" fmla="*/ 1398550 h 1405967"/>
                    <a:gd name="connsiteX52" fmla="*/ 1349680 w 3367545"/>
                    <a:gd name="connsiteY52" fmla="*/ 1402015 h 1405967"/>
                    <a:gd name="connsiteX53" fmla="*/ 1350526 w 3367545"/>
                    <a:gd name="connsiteY53" fmla="*/ 1402015 h 1405967"/>
                    <a:gd name="connsiteX54" fmla="*/ 1352976 w 3367545"/>
                    <a:gd name="connsiteY54" fmla="*/ 1402606 h 1405967"/>
                    <a:gd name="connsiteX55" fmla="*/ 1359061 w 3367545"/>
                    <a:gd name="connsiteY55" fmla="*/ 1404128 h 1405967"/>
                    <a:gd name="connsiteX56" fmla="*/ 1360666 w 3367545"/>
                    <a:gd name="connsiteY56" fmla="*/ 1404128 h 1405967"/>
                    <a:gd name="connsiteX57" fmla="*/ 1363032 w 3367545"/>
                    <a:gd name="connsiteY57" fmla="*/ 1404128 h 1405967"/>
                    <a:gd name="connsiteX58" fmla="*/ 1368187 w 3367545"/>
                    <a:gd name="connsiteY58" fmla="*/ 1405057 h 1405967"/>
                    <a:gd name="connsiteX59" fmla="*/ 1370299 w 3367545"/>
                    <a:gd name="connsiteY59" fmla="*/ 1405057 h 1405967"/>
                    <a:gd name="connsiteX60" fmla="*/ 1372581 w 3367545"/>
                    <a:gd name="connsiteY60" fmla="*/ 1405057 h 1405967"/>
                    <a:gd name="connsiteX61" fmla="*/ 1377398 w 3367545"/>
                    <a:gd name="connsiteY61" fmla="*/ 1405649 h 1405967"/>
                    <a:gd name="connsiteX62" fmla="*/ 1379763 w 3367545"/>
                    <a:gd name="connsiteY62" fmla="*/ 1405649 h 1405967"/>
                    <a:gd name="connsiteX63" fmla="*/ 1381876 w 3367545"/>
                    <a:gd name="connsiteY63" fmla="*/ 1405649 h 1405967"/>
                    <a:gd name="connsiteX64" fmla="*/ 1386862 w 3367545"/>
                    <a:gd name="connsiteY64" fmla="*/ 1405649 h 1405967"/>
                    <a:gd name="connsiteX65" fmla="*/ 1389312 w 3367545"/>
                    <a:gd name="connsiteY65" fmla="*/ 1405649 h 1405967"/>
                    <a:gd name="connsiteX66" fmla="*/ 1400805 w 3367545"/>
                    <a:gd name="connsiteY66" fmla="*/ 1405649 h 1405967"/>
                    <a:gd name="connsiteX67" fmla="*/ 1407396 w 3367545"/>
                    <a:gd name="connsiteY67" fmla="*/ 1405649 h 1405967"/>
                    <a:gd name="connsiteX68" fmla="*/ 1410100 w 3367545"/>
                    <a:gd name="connsiteY68" fmla="*/ 1405649 h 1405967"/>
                    <a:gd name="connsiteX69" fmla="*/ 1410861 w 3367545"/>
                    <a:gd name="connsiteY69" fmla="*/ 1405649 h 1405967"/>
                    <a:gd name="connsiteX70" fmla="*/ 1421931 w 3367545"/>
                    <a:gd name="connsiteY70" fmla="*/ 1404128 h 1405967"/>
                    <a:gd name="connsiteX71" fmla="*/ 1423283 w 3367545"/>
                    <a:gd name="connsiteY71" fmla="*/ 1404128 h 1405967"/>
                    <a:gd name="connsiteX72" fmla="*/ 1426410 w 3367545"/>
                    <a:gd name="connsiteY72" fmla="*/ 1403452 h 1405967"/>
                    <a:gd name="connsiteX73" fmla="*/ 1431733 w 3367545"/>
                    <a:gd name="connsiteY73" fmla="*/ 1402353 h 1405967"/>
                    <a:gd name="connsiteX74" fmla="*/ 1435621 w 3367545"/>
                    <a:gd name="connsiteY74" fmla="*/ 1401255 h 1405967"/>
                    <a:gd name="connsiteX75" fmla="*/ 1440184 w 3367545"/>
                    <a:gd name="connsiteY75" fmla="*/ 1401762 h 1405967"/>
                    <a:gd name="connsiteX76" fmla="*/ 1441282 w 3367545"/>
                    <a:gd name="connsiteY76" fmla="*/ 1401762 h 1405967"/>
                    <a:gd name="connsiteX77" fmla="*/ 1442972 w 3367545"/>
                    <a:gd name="connsiteY77" fmla="*/ 1401085 h 1405967"/>
                    <a:gd name="connsiteX78" fmla="*/ 1450577 w 3367545"/>
                    <a:gd name="connsiteY78" fmla="*/ 1398213 h 1405967"/>
                    <a:gd name="connsiteX79" fmla="*/ 1453366 w 3367545"/>
                    <a:gd name="connsiteY79" fmla="*/ 1397029 h 1405967"/>
                    <a:gd name="connsiteX80" fmla="*/ 1462577 w 3367545"/>
                    <a:gd name="connsiteY80" fmla="*/ 1392382 h 1405967"/>
                    <a:gd name="connsiteX81" fmla="*/ 3337624 w 3367545"/>
                    <a:gd name="connsiteY81" fmla="*/ 302288 h 1405967"/>
                    <a:gd name="connsiteX82" fmla="*/ 3338807 w 3367545"/>
                    <a:gd name="connsiteY82" fmla="*/ 301612 h 1405967"/>
                    <a:gd name="connsiteX83" fmla="*/ 3341341 w 3367545"/>
                    <a:gd name="connsiteY83" fmla="*/ 299921 h 1405967"/>
                    <a:gd name="connsiteX84" fmla="*/ 3344806 w 3367545"/>
                    <a:gd name="connsiteY84" fmla="*/ 297556 h 1405967"/>
                    <a:gd name="connsiteX85" fmla="*/ 3347594 w 3367545"/>
                    <a:gd name="connsiteY85" fmla="*/ 295443 h 1405967"/>
                    <a:gd name="connsiteX86" fmla="*/ 3350552 w 3367545"/>
                    <a:gd name="connsiteY86" fmla="*/ 292992 h 1405967"/>
                    <a:gd name="connsiteX87" fmla="*/ 3351144 w 3367545"/>
                    <a:gd name="connsiteY87" fmla="*/ 292485 h 1405967"/>
                    <a:gd name="connsiteX88" fmla="*/ 3352158 w 3367545"/>
                    <a:gd name="connsiteY88" fmla="*/ 291386 h 1405967"/>
                    <a:gd name="connsiteX89" fmla="*/ 3356299 w 3367545"/>
                    <a:gd name="connsiteY89" fmla="*/ 286908 h 1405967"/>
                    <a:gd name="connsiteX90" fmla="*/ 3357228 w 3367545"/>
                    <a:gd name="connsiteY90" fmla="*/ 285979 h 1405967"/>
                    <a:gd name="connsiteX91" fmla="*/ 3357820 w 3367545"/>
                    <a:gd name="connsiteY91" fmla="*/ 284965 h 1405967"/>
                    <a:gd name="connsiteX92" fmla="*/ 3360185 w 3367545"/>
                    <a:gd name="connsiteY92" fmla="*/ 281584 h 1405967"/>
                    <a:gd name="connsiteX93" fmla="*/ 3361115 w 3367545"/>
                    <a:gd name="connsiteY93" fmla="*/ 280148 h 1405967"/>
                    <a:gd name="connsiteX94" fmla="*/ 3361115 w 3367545"/>
                    <a:gd name="connsiteY94" fmla="*/ 279387 h 1405967"/>
                    <a:gd name="connsiteX95" fmla="*/ 3362552 w 3367545"/>
                    <a:gd name="connsiteY95" fmla="*/ 276345 h 1405967"/>
                    <a:gd name="connsiteX96" fmla="*/ 3363397 w 3367545"/>
                    <a:gd name="connsiteY96" fmla="*/ 274655 h 1405967"/>
                    <a:gd name="connsiteX97" fmla="*/ 3363397 w 3367545"/>
                    <a:gd name="connsiteY97" fmla="*/ 273979 h 1405967"/>
                    <a:gd name="connsiteX98" fmla="*/ 3364241 w 3367545"/>
                    <a:gd name="connsiteY98" fmla="*/ 271106 h 1405967"/>
                    <a:gd name="connsiteX99" fmla="*/ 3364749 w 3367545"/>
                    <a:gd name="connsiteY99" fmla="*/ 269162 h 1405967"/>
                    <a:gd name="connsiteX100" fmla="*/ 3364749 w 3367545"/>
                    <a:gd name="connsiteY100" fmla="*/ 268655 h 1405967"/>
                    <a:gd name="connsiteX101" fmla="*/ 3364749 w 3367545"/>
                    <a:gd name="connsiteY101" fmla="*/ 265528 h 1405967"/>
                    <a:gd name="connsiteX102" fmla="*/ 3364749 w 3367545"/>
                    <a:gd name="connsiteY102" fmla="*/ 263585 h 1405967"/>
                    <a:gd name="connsiteX103" fmla="*/ 3364749 w 3367545"/>
                    <a:gd name="connsiteY103" fmla="*/ 262740 h 1405967"/>
                    <a:gd name="connsiteX104" fmla="*/ 3365678 w 3367545"/>
                    <a:gd name="connsiteY104" fmla="*/ -319 h 1405967"/>
                    <a:gd name="connsiteX105" fmla="*/ 3366861 w 3367545"/>
                    <a:gd name="connsiteY105" fmla="*/ 2385 h 1405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</a:cxnLst>
                  <a:rect l="l" t="t" r="r" b="b"/>
                  <a:pathLst>
                    <a:path w="3367545" h="1405967">
                      <a:moveTo>
                        <a:pt x="3366861" y="2385"/>
                      </a:moveTo>
                      <a:cubicBezTo>
                        <a:pt x="3366861" y="3399"/>
                        <a:pt x="3366861" y="4413"/>
                        <a:pt x="3366861" y="5427"/>
                      </a:cubicBezTo>
                      <a:cubicBezTo>
                        <a:pt x="3366861" y="6441"/>
                        <a:pt x="3366861" y="7117"/>
                        <a:pt x="3366270" y="7962"/>
                      </a:cubicBezTo>
                      <a:cubicBezTo>
                        <a:pt x="3365678" y="8807"/>
                        <a:pt x="3365763" y="9906"/>
                        <a:pt x="3365425" y="10836"/>
                      </a:cubicBezTo>
                      <a:lnTo>
                        <a:pt x="3364411" y="13201"/>
                      </a:lnTo>
                      <a:cubicBezTo>
                        <a:pt x="3363989" y="14215"/>
                        <a:pt x="3363481" y="15229"/>
                        <a:pt x="3362975" y="16243"/>
                      </a:cubicBezTo>
                      <a:lnTo>
                        <a:pt x="3361707" y="18441"/>
                      </a:lnTo>
                      <a:lnTo>
                        <a:pt x="3359425" y="21821"/>
                      </a:lnTo>
                      <a:lnTo>
                        <a:pt x="3357820" y="23764"/>
                      </a:lnTo>
                      <a:cubicBezTo>
                        <a:pt x="3356552" y="25336"/>
                        <a:pt x="3355115" y="26832"/>
                        <a:pt x="3353678" y="28243"/>
                      </a:cubicBezTo>
                      <a:lnTo>
                        <a:pt x="3352073" y="29764"/>
                      </a:lnTo>
                      <a:lnTo>
                        <a:pt x="3349116" y="32299"/>
                      </a:lnTo>
                      <a:lnTo>
                        <a:pt x="3346411" y="34412"/>
                      </a:lnTo>
                      <a:lnTo>
                        <a:pt x="3342863" y="36778"/>
                      </a:lnTo>
                      <a:cubicBezTo>
                        <a:pt x="3341680" y="37538"/>
                        <a:pt x="3340496" y="38383"/>
                        <a:pt x="3339144" y="39144"/>
                      </a:cubicBezTo>
                      <a:lnTo>
                        <a:pt x="3339144" y="39144"/>
                      </a:lnTo>
                      <a:lnTo>
                        <a:pt x="1464098" y="1129238"/>
                      </a:lnTo>
                      <a:cubicBezTo>
                        <a:pt x="1461115" y="1130954"/>
                        <a:pt x="1458039" y="1132509"/>
                        <a:pt x="1454887" y="1133886"/>
                      </a:cubicBezTo>
                      <a:lnTo>
                        <a:pt x="1452183" y="1135069"/>
                      </a:lnTo>
                      <a:cubicBezTo>
                        <a:pt x="1449648" y="1136083"/>
                        <a:pt x="1447113" y="1137097"/>
                        <a:pt x="1444493" y="1137942"/>
                      </a:cubicBezTo>
                      <a:lnTo>
                        <a:pt x="1441705" y="1138872"/>
                      </a:lnTo>
                      <a:cubicBezTo>
                        <a:pt x="1440014" y="1139463"/>
                        <a:pt x="1438409" y="1139886"/>
                        <a:pt x="1436719" y="1140308"/>
                      </a:cubicBezTo>
                      <a:lnTo>
                        <a:pt x="1432832" y="1141407"/>
                      </a:lnTo>
                      <a:lnTo>
                        <a:pt x="1427508" y="1142505"/>
                      </a:lnTo>
                      <a:lnTo>
                        <a:pt x="1423790" y="1143265"/>
                      </a:lnTo>
                      <a:cubicBezTo>
                        <a:pt x="1420156" y="1143942"/>
                        <a:pt x="1416438" y="1144449"/>
                        <a:pt x="1412720" y="1144787"/>
                      </a:cubicBezTo>
                      <a:lnTo>
                        <a:pt x="1409256" y="1144787"/>
                      </a:lnTo>
                      <a:lnTo>
                        <a:pt x="1402749" y="1144787"/>
                      </a:lnTo>
                      <a:lnTo>
                        <a:pt x="1388721" y="1144787"/>
                      </a:lnTo>
                      <a:lnTo>
                        <a:pt x="1383820" y="1144787"/>
                      </a:lnTo>
                      <a:lnTo>
                        <a:pt x="1379341" y="1144364"/>
                      </a:lnTo>
                      <a:cubicBezTo>
                        <a:pt x="1377651" y="1144364"/>
                        <a:pt x="1376045" y="1144364"/>
                        <a:pt x="1374440" y="1143857"/>
                      </a:cubicBezTo>
                      <a:lnTo>
                        <a:pt x="1370046" y="1143265"/>
                      </a:lnTo>
                      <a:lnTo>
                        <a:pt x="1364975" y="1142336"/>
                      </a:lnTo>
                      <a:lnTo>
                        <a:pt x="1360919" y="1141491"/>
                      </a:lnTo>
                      <a:lnTo>
                        <a:pt x="1354835" y="1140055"/>
                      </a:lnTo>
                      <a:lnTo>
                        <a:pt x="1351540" y="1139125"/>
                      </a:lnTo>
                      <a:cubicBezTo>
                        <a:pt x="1347906" y="1138111"/>
                        <a:pt x="1344441" y="1136928"/>
                        <a:pt x="1341061" y="1135660"/>
                      </a:cubicBezTo>
                      <a:lnTo>
                        <a:pt x="1336160" y="1133548"/>
                      </a:lnTo>
                      <a:lnTo>
                        <a:pt x="1333625" y="1132449"/>
                      </a:lnTo>
                      <a:cubicBezTo>
                        <a:pt x="1331174" y="1131266"/>
                        <a:pt x="1328808" y="1129999"/>
                        <a:pt x="1326526" y="1128731"/>
                      </a:cubicBezTo>
                      <a:lnTo>
                        <a:pt x="28977" y="380200"/>
                      </a:lnTo>
                      <a:cubicBezTo>
                        <a:pt x="16690" y="374073"/>
                        <a:pt x="7099" y="363629"/>
                        <a:pt x="2020" y="350877"/>
                      </a:cubicBezTo>
                      <a:cubicBezTo>
                        <a:pt x="846" y="347396"/>
                        <a:pt x="245" y="343736"/>
                        <a:pt x="245" y="340061"/>
                      </a:cubicBezTo>
                      <a:lnTo>
                        <a:pt x="245" y="340061"/>
                      </a:lnTo>
                      <a:lnTo>
                        <a:pt x="-684" y="603035"/>
                      </a:lnTo>
                      <a:cubicBezTo>
                        <a:pt x="-684" y="617570"/>
                        <a:pt x="8865" y="632104"/>
                        <a:pt x="28047" y="643174"/>
                      </a:cubicBezTo>
                      <a:lnTo>
                        <a:pt x="1324668" y="1391790"/>
                      </a:lnTo>
                      <a:cubicBezTo>
                        <a:pt x="1326949" y="1393142"/>
                        <a:pt x="1329315" y="1394325"/>
                        <a:pt x="1331766" y="1395508"/>
                      </a:cubicBezTo>
                      <a:lnTo>
                        <a:pt x="1334301" y="1396607"/>
                      </a:lnTo>
                      <a:lnTo>
                        <a:pt x="1338695" y="1398550"/>
                      </a:lnTo>
                      <a:lnTo>
                        <a:pt x="1339202" y="1398550"/>
                      </a:lnTo>
                      <a:cubicBezTo>
                        <a:pt x="1342582" y="1399818"/>
                        <a:pt x="1346047" y="1401001"/>
                        <a:pt x="1349680" y="1402015"/>
                      </a:cubicBezTo>
                      <a:lnTo>
                        <a:pt x="1350526" y="1402015"/>
                      </a:lnTo>
                      <a:lnTo>
                        <a:pt x="1352976" y="1402606"/>
                      </a:lnTo>
                      <a:lnTo>
                        <a:pt x="1359061" y="1404128"/>
                      </a:lnTo>
                      <a:lnTo>
                        <a:pt x="1360666" y="1404128"/>
                      </a:lnTo>
                      <a:lnTo>
                        <a:pt x="1363032" y="1404128"/>
                      </a:lnTo>
                      <a:lnTo>
                        <a:pt x="1368187" y="1405057"/>
                      </a:lnTo>
                      <a:lnTo>
                        <a:pt x="1370299" y="1405057"/>
                      </a:lnTo>
                      <a:lnTo>
                        <a:pt x="1372581" y="1405057"/>
                      </a:lnTo>
                      <a:lnTo>
                        <a:pt x="1377398" y="1405649"/>
                      </a:lnTo>
                      <a:cubicBezTo>
                        <a:pt x="1378184" y="1405607"/>
                        <a:pt x="1378978" y="1405607"/>
                        <a:pt x="1379763" y="1405649"/>
                      </a:cubicBezTo>
                      <a:lnTo>
                        <a:pt x="1381876" y="1405649"/>
                      </a:lnTo>
                      <a:lnTo>
                        <a:pt x="1386862" y="1405649"/>
                      </a:lnTo>
                      <a:lnTo>
                        <a:pt x="1389312" y="1405649"/>
                      </a:lnTo>
                      <a:lnTo>
                        <a:pt x="1400805" y="1405649"/>
                      </a:lnTo>
                      <a:lnTo>
                        <a:pt x="1407396" y="1405649"/>
                      </a:lnTo>
                      <a:lnTo>
                        <a:pt x="1410100" y="1405649"/>
                      </a:lnTo>
                      <a:lnTo>
                        <a:pt x="1410861" y="1405649"/>
                      </a:lnTo>
                      <a:cubicBezTo>
                        <a:pt x="1414579" y="1405649"/>
                        <a:pt x="1418297" y="1404804"/>
                        <a:pt x="1421931" y="1404128"/>
                      </a:cubicBezTo>
                      <a:lnTo>
                        <a:pt x="1423283" y="1404128"/>
                      </a:lnTo>
                      <a:lnTo>
                        <a:pt x="1426410" y="1403452"/>
                      </a:lnTo>
                      <a:lnTo>
                        <a:pt x="1431733" y="1402353"/>
                      </a:lnTo>
                      <a:lnTo>
                        <a:pt x="1435621" y="1401255"/>
                      </a:lnTo>
                      <a:lnTo>
                        <a:pt x="1440184" y="1401762"/>
                      </a:lnTo>
                      <a:lnTo>
                        <a:pt x="1441282" y="1401762"/>
                      </a:lnTo>
                      <a:lnTo>
                        <a:pt x="1442972" y="1401085"/>
                      </a:lnTo>
                      <a:cubicBezTo>
                        <a:pt x="1445592" y="1400241"/>
                        <a:pt x="1448127" y="1399227"/>
                        <a:pt x="1450577" y="1398213"/>
                      </a:cubicBezTo>
                      <a:lnTo>
                        <a:pt x="1453366" y="1397029"/>
                      </a:lnTo>
                      <a:cubicBezTo>
                        <a:pt x="1456518" y="1395652"/>
                        <a:pt x="1459594" y="1394097"/>
                        <a:pt x="1462577" y="1392382"/>
                      </a:cubicBezTo>
                      <a:lnTo>
                        <a:pt x="3337624" y="302288"/>
                      </a:lnTo>
                      <a:lnTo>
                        <a:pt x="3338807" y="301612"/>
                      </a:lnTo>
                      <a:lnTo>
                        <a:pt x="3341341" y="299921"/>
                      </a:lnTo>
                      <a:cubicBezTo>
                        <a:pt x="3342524" y="299203"/>
                        <a:pt x="3343708" y="298409"/>
                        <a:pt x="3344806" y="297556"/>
                      </a:cubicBezTo>
                      <a:cubicBezTo>
                        <a:pt x="3345820" y="296879"/>
                        <a:pt x="3346665" y="296119"/>
                        <a:pt x="3347594" y="295443"/>
                      </a:cubicBezTo>
                      <a:lnTo>
                        <a:pt x="3350552" y="292992"/>
                      </a:lnTo>
                      <a:lnTo>
                        <a:pt x="3351144" y="292485"/>
                      </a:lnTo>
                      <a:cubicBezTo>
                        <a:pt x="3351482" y="292139"/>
                        <a:pt x="3351820" y="291775"/>
                        <a:pt x="3352158" y="291386"/>
                      </a:cubicBezTo>
                      <a:cubicBezTo>
                        <a:pt x="3353595" y="289975"/>
                        <a:pt x="3355031" y="288480"/>
                        <a:pt x="3356299" y="286908"/>
                      </a:cubicBezTo>
                      <a:lnTo>
                        <a:pt x="3357228" y="285979"/>
                      </a:lnTo>
                      <a:cubicBezTo>
                        <a:pt x="3357482" y="285657"/>
                        <a:pt x="3357651" y="285319"/>
                        <a:pt x="3357820" y="284965"/>
                      </a:cubicBezTo>
                      <a:cubicBezTo>
                        <a:pt x="3358665" y="283866"/>
                        <a:pt x="3359425" y="282683"/>
                        <a:pt x="3360185" y="281584"/>
                      </a:cubicBezTo>
                      <a:cubicBezTo>
                        <a:pt x="3360947" y="280486"/>
                        <a:pt x="3360862" y="280655"/>
                        <a:pt x="3361115" y="280148"/>
                      </a:cubicBezTo>
                      <a:cubicBezTo>
                        <a:pt x="3361369" y="279641"/>
                        <a:pt x="3361115" y="279641"/>
                        <a:pt x="3361115" y="279387"/>
                      </a:cubicBezTo>
                      <a:cubicBezTo>
                        <a:pt x="3361622" y="278407"/>
                        <a:pt x="3362129" y="277393"/>
                        <a:pt x="3362552" y="276345"/>
                      </a:cubicBezTo>
                      <a:lnTo>
                        <a:pt x="3363397" y="274655"/>
                      </a:lnTo>
                      <a:cubicBezTo>
                        <a:pt x="3363397" y="274435"/>
                        <a:pt x="3363397" y="274198"/>
                        <a:pt x="3363397" y="273979"/>
                      </a:cubicBezTo>
                      <a:cubicBezTo>
                        <a:pt x="3363397" y="273049"/>
                        <a:pt x="3363904" y="272120"/>
                        <a:pt x="3364241" y="271106"/>
                      </a:cubicBezTo>
                      <a:cubicBezTo>
                        <a:pt x="3364411" y="270472"/>
                        <a:pt x="3364580" y="269821"/>
                        <a:pt x="3364749" y="269162"/>
                      </a:cubicBezTo>
                      <a:cubicBezTo>
                        <a:pt x="3364749" y="268993"/>
                        <a:pt x="3364749" y="268824"/>
                        <a:pt x="3364749" y="268655"/>
                      </a:cubicBezTo>
                      <a:cubicBezTo>
                        <a:pt x="3364749" y="267557"/>
                        <a:pt x="3364749" y="266542"/>
                        <a:pt x="3364749" y="265528"/>
                      </a:cubicBezTo>
                      <a:cubicBezTo>
                        <a:pt x="3364749" y="264878"/>
                        <a:pt x="3364749" y="264236"/>
                        <a:pt x="3364749" y="263585"/>
                      </a:cubicBezTo>
                      <a:lnTo>
                        <a:pt x="3364749" y="262740"/>
                      </a:lnTo>
                      <a:lnTo>
                        <a:pt x="3365678" y="-319"/>
                      </a:lnTo>
                      <a:cubicBezTo>
                        <a:pt x="3366861" y="526"/>
                        <a:pt x="3366861" y="1455"/>
                        <a:pt x="3366861" y="2385"/>
                      </a:cubicBezTo>
                      <a:close/>
                    </a:path>
                  </a:pathLst>
                </a:custGeom>
                <a:solidFill>
                  <a:srgbClr val="D9FFF5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 dirty="0"/>
                </a:p>
              </p:txBody>
            </p:sp>
            <p:sp>
              <p:nvSpPr>
                <p:cNvPr id="22" name="">
                  <a:extLst>
                    <a:ext uri="{FF2B5EF4-FFF2-40B4-BE49-F238E27FC236}">
                      <a16:creationId xmlns:a16="http://schemas.microsoft.com/office/drawing/2014/main" id="{285948A5-15D1-4FA4-861A-A007E14D1502}"/>
                    </a:ext>
                  </a:extLst>
                </p:cNvPr>
                <p:cNvSpPr/>
                <p:nvPr/>
              </p:nvSpPr>
              <p:spPr>
                <a:xfrm>
                  <a:off x="4533855" y="3074508"/>
                  <a:ext cx="3369658" cy="1127698"/>
                </a:xfrm>
                <a:custGeom>
                  <a:avLst/>
                  <a:gdLst>
                    <a:gd name="connsiteX0" fmla="*/ 1394382 w 3369658"/>
                    <a:gd name="connsiteY0" fmla="*/ 1127379 h 1127698"/>
                    <a:gd name="connsiteX1" fmla="*/ 1390411 w 3369658"/>
                    <a:gd name="connsiteY1" fmla="*/ 1127379 h 1127698"/>
                    <a:gd name="connsiteX2" fmla="*/ 1387876 w 3369658"/>
                    <a:gd name="connsiteY2" fmla="*/ 1127379 h 1127698"/>
                    <a:gd name="connsiteX3" fmla="*/ 1382890 w 3369658"/>
                    <a:gd name="connsiteY3" fmla="*/ 1127379 h 1127698"/>
                    <a:gd name="connsiteX4" fmla="*/ 1380693 w 3369658"/>
                    <a:gd name="connsiteY4" fmla="*/ 1127379 h 1127698"/>
                    <a:gd name="connsiteX5" fmla="*/ 1379341 w 3369658"/>
                    <a:gd name="connsiteY5" fmla="*/ 1127379 h 1127698"/>
                    <a:gd name="connsiteX6" fmla="*/ 1378327 w 3369658"/>
                    <a:gd name="connsiteY6" fmla="*/ 1127379 h 1127698"/>
                    <a:gd name="connsiteX7" fmla="*/ 1373426 w 3369658"/>
                    <a:gd name="connsiteY7" fmla="*/ 1126872 h 1127698"/>
                    <a:gd name="connsiteX8" fmla="*/ 1372412 w 3369658"/>
                    <a:gd name="connsiteY8" fmla="*/ 1126872 h 1127698"/>
                    <a:gd name="connsiteX9" fmla="*/ 1371060 w 3369658"/>
                    <a:gd name="connsiteY9" fmla="*/ 1126872 h 1127698"/>
                    <a:gd name="connsiteX10" fmla="*/ 1369031 w 3369658"/>
                    <a:gd name="connsiteY10" fmla="*/ 1126872 h 1127698"/>
                    <a:gd name="connsiteX11" fmla="*/ 1363792 w 3369658"/>
                    <a:gd name="connsiteY11" fmla="*/ 1125943 h 1127698"/>
                    <a:gd name="connsiteX12" fmla="*/ 1362778 w 3369658"/>
                    <a:gd name="connsiteY12" fmla="*/ 1125943 h 1127698"/>
                    <a:gd name="connsiteX13" fmla="*/ 1361342 w 3369658"/>
                    <a:gd name="connsiteY13" fmla="*/ 1125943 h 1127698"/>
                    <a:gd name="connsiteX14" fmla="*/ 1359652 w 3369658"/>
                    <a:gd name="connsiteY14" fmla="*/ 1125943 h 1127698"/>
                    <a:gd name="connsiteX15" fmla="*/ 1353568 w 3369658"/>
                    <a:gd name="connsiteY15" fmla="*/ 1124422 h 1127698"/>
                    <a:gd name="connsiteX16" fmla="*/ 1352469 w 3369658"/>
                    <a:gd name="connsiteY16" fmla="*/ 1124422 h 1127698"/>
                    <a:gd name="connsiteX17" fmla="*/ 1351033 w 3369658"/>
                    <a:gd name="connsiteY17" fmla="*/ 1124422 h 1127698"/>
                    <a:gd name="connsiteX18" fmla="*/ 1350441 w 3369658"/>
                    <a:gd name="connsiteY18" fmla="*/ 1124422 h 1127698"/>
                    <a:gd name="connsiteX19" fmla="*/ 1339540 w 3369658"/>
                    <a:gd name="connsiteY19" fmla="*/ 1120704 h 1127698"/>
                    <a:gd name="connsiteX20" fmla="*/ 1339033 w 3369658"/>
                    <a:gd name="connsiteY20" fmla="*/ 1120704 h 1127698"/>
                    <a:gd name="connsiteX21" fmla="*/ 1335399 w 3369658"/>
                    <a:gd name="connsiteY21" fmla="*/ 1119098 h 1127698"/>
                    <a:gd name="connsiteX22" fmla="*/ 1333540 w 3369658"/>
                    <a:gd name="connsiteY22" fmla="*/ 1118337 h 1127698"/>
                    <a:gd name="connsiteX23" fmla="*/ 1331935 w 3369658"/>
                    <a:gd name="connsiteY23" fmla="*/ 1117661 h 1127698"/>
                    <a:gd name="connsiteX24" fmla="*/ 1324667 w 3369658"/>
                    <a:gd name="connsiteY24" fmla="*/ 1113859 h 1127698"/>
                    <a:gd name="connsiteX25" fmla="*/ -684 w 3369658"/>
                    <a:gd name="connsiteY25" fmla="*/ 347581 h 1127698"/>
                    <a:gd name="connsiteX26" fmla="*/ 1344 w 3369658"/>
                    <a:gd name="connsiteY26" fmla="*/ 343864 h 1127698"/>
                    <a:gd name="connsiteX27" fmla="*/ 1326949 w 3369658"/>
                    <a:gd name="connsiteY27" fmla="*/ 1107098 h 1127698"/>
                    <a:gd name="connsiteX28" fmla="*/ 1333963 w 3369658"/>
                    <a:gd name="connsiteY28" fmla="*/ 1110732 h 1127698"/>
                    <a:gd name="connsiteX29" fmla="*/ 1335399 w 3369658"/>
                    <a:gd name="connsiteY29" fmla="*/ 1111408 h 1127698"/>
                    <a:gd name="connsiteX30" fmla="*/ 1337259 w 3369658"/>
                    <a:gd name="connsiteY30" fmla="*/ 1112253 h 1127698"/>
                    <a:gd name="connsiteX31" fmla="*/ 1340723 w 3369658"/>
                    <a:gd name="connsiteY31" fmla="*/ 1113690 h 1127698"/>
                    <a:gd name="connsiteX32" fmla="*/ 1340723 w 3369658"/>
                    <a:gd name="connsiteY32" fmla="*/ 1115887 h 1127698"/>
                    <a:gd name="connsiteX33" fmla="*/ 1341484 w 3369658"/>
                    <a:gd name="connsiteY33" fmla="*/ 1113859 h 1127698"/>
                    <a:gd name="connsiteX34" fmla="*/ 1351793 w 3369658"/>
                    <a:gd name="connsiteY34" fmla="*/ 1117323 h 1127698"/>
                    <a:gd name="connsiteX35" fmla="*/ 1352300 w 3369658"/>
                    <a:gd name="connsiteY35" fmla="*/ 1117323 h 1127698"/>
                    <a:gd name="connsiteX36" fmla="*/ 1353821 w 3369658"/>
                    <a:gd name="connsiteY36" fmla="*/ 1117323 h 1127698"/>
                    <a:gd name="connsiteX37" fmla="*/ 1355089 w 3369658"/>
                    <a:gd name="connsiteY37" fmla="*/ 1117323 h 1127698"/>
                    <a:gd name="connsiteX38" fmla="*/ 1361004 w 3369658"/>
                    <a:gd name="connsiteY38" fmla="*/ 1118760 h 1127698"/>
                    <a:gd name="connsiteX39" fmla="*/ 1362610 w 3369658"/>
                    <a:gd name="connsiteY39" fmla="*/ 1118760 h 1127698"/>
                    <a:gd name="connsiteX40" fmla="*/ 1363877 w 3369658"/>
                    <a:gd name="connsiteY40" fmla="*/ 1118760 h 1127698"/>
                    <a:gd name="connsiteX41" fmla="*/ 1364975 w 3369658"/>
                    <a:gd name="connsiteY41" fmla="*/ 1118760 h 1127698"/>
                    <a:gd name="connsiteX42" fmla="*/ 1370046 w 3369658"/>
                    <a:gd name="connsiteY42" fmla="*/ 1119605 h 1127698"/>
                    <a:gd name="connsiteX43" fmla="*/ 1374355 w 3369658"/>
                    <a:gd name="connsiteY43" fmla="*/ 1120197 h 1127698"/>
                    <a:gd name="connsiteX44" fmla="*/ 1379172 w 3369658"/>
                    <a:gd name="connsiteY44" fmla="*/ 1120788 h 1127698"/>
                    <a:gd name="connsiteX45" fmla="*/ 1383566 w 3369658"/>
                    <a:gd name="connsiteY45" fmla="*/ 1120788 h 1127698"/>
                    <a:gd name="connsiteX46" fmla="*/ 1388468 w 3369658"/>
                    <a:gd name="connsiteY46" fmla="*/ 1120788 h 1127698"/>
                    <a:gd name="connsiteX47" fmla="*/ 1391932 w 3369658"/>
                    <a:gd name="connsiteY47" fmla="*/ 1120788 h 1127698"/>
                    <a:gd name="connsiteX48" fmla="*/ 1402326 w 3369658"/>
                    <a:gd name="connsiteY48" fmla="*/ 1120788 h 1127698"/>
                    <a:gd name="connsiteX49" fmla="*/ 1408748 w 3369658"/>
                    <a:gd name="connsiteY49" fmla="*/ 1120788 h 1127698"/>
                    <a:gd name="connsiteX50" fmla="*/ 1411368 w 3369658"/>
                    <a:gd name="connsiteY50" fmla="*/ 1120788 h 1127698"/>
                    <a:gd name="connsiteX51" fmla="*/ 1412382 w 3369658"/>
                    <a:gd name="connsiteY51" fmla="*/ 1122732 h 1127698"/>
                    <a:gd name="connsiteX52" fmla="*/ 1412382 w 3369658"/>
                    <a:gd name="connsiteY52" fmla="*/ 1120619 h 1127698"/>
                    <a:gd name="connsiteX53" fmla="*/ 1423283 w 3369658"/>
                    <a:gd name="connsiteY53" fmla="*/ 1119183 h 1127698"/>
                    <a:gd name="connsiteX54" fmla="*/ 1423790 w 3369658"/>
                    <a:gd name="connsiteY54" fmla="*/ 1119183 h 1127698"/>
                    <a:gd name="connsiteX55" fmla="*/ 1425480 w 3369658"/>
                    <a:gd name="connsiteY55" fmla="*/ 1118760 h 1127698"/>
                    <a:gd name="connsiteX56" fmla="*/ 1427424 w 3369658"/>
                    <a:gd name="connsiteY56" fmla="*/ 1118760 h 1127698"/>
                    <a:gd name="connsiteX57" fmla="*/ 1432156 w 3369658"/>
                    <a:gd name="connsiteY57" fmla="*/ 1117746 h 1127698"/>
                    <a:gd name="connsiteX58" fmla="*/ 1434775 w 3369658"/>
                    <a:gd name="connsiteY58" fmla="*/ 1117070 h 1127698"/>
                    <a:gd name="connsiteX59" fmla="*/ 1436803 w 3369658"/>
                    <a:gd name="connsiteY59" fmla="*/ 1116563 h 1127698"/>
                    <a:gd name="connsiteX60" fmla="*/ 1440859 w 3369658"/>
                    <a:gd name="connsiteY60" fmla="*/ 1115380 h 1127698"/>
                    <a:gd name="connsiteX61" fmla="*/ 1441451 w 3369658"/>
                    <a:gd name="connsiteY61" fmla="*/ 1115380 h 1127698"/>
                    <a:gd name="connsiteX62" fmla="*/ 1442719 w 3369658"/>
                    <a:gd name="connsiteY62" fmla="*/ 1114958 h 1127698"/>
                    <a:gd name="connsiteX63" fmla="*/ 1443648 w 3369658"/>
                    <a:gd name="connsiteY63" fmla="*/ 1114958 h 1127698"/>
                    <a:gd name="connsiteX64" fmla="*/ 1451169 w 3369658"/>
                    <a:gd name="connsiteY64" fmla="*/ 1112084 h 1127698"/>
                    <a:gd name="connsiteX65" fmla="*/ 1452014 w 3369658"/>
                    <a:gd name="connsiteY65" fmla="*/ 1112084 h 1127698"/>
                    <a:gd name="connsiteX66" fmla="*/ 1453873 w 3369658"/>
                    <a:gd name="connsiteY66" fmla="*/ 1111239 h 1127698"/>
                    <a:gd name="connsiteX67" fmla="*/ 1462830 w 3369658"/>
                    <a:gd name="connsiteY67" fmla="*/ 1106676 h 1127698"/>
                    <a:gd name="connsiteX68" fmla="*/ 3366861 w 3369658"/>
                    <a:gd name="connsiteY68" fmla="*/ -319 h 1127698"/>
                    <a:gd name="connsiteX69" fmla="*/ 3368974 w 3369658"/>
                    <a:gd name="connsiteY69" fmla="*/ 3399 h 1127698"/>
                    <a:gd name="connsiteX70" fmla="*/ 1464605 w 3369658"/>
                    <a:gd name="connsiteY70" fmla="*/ 1110479 h 1127698"/>
                    <a:gd name="connsiteX71" fmla="*/ 1455225 w 3369658"/>
                    <a:gd name="connsiteY71" fmla="*/ 1115211 h 1127698"/>
                    <a:gd name="connsiteX72" fmla="*/ 1453197 w 3369658"/>
                    <a:gd name="connsiteY72" fmla="*/ 1116056 h 1127698"/>
                    <a:gd name="connsiteX73" fmla="*/ 1452352 w 3369658"/>
                    <a:gd name="connsiteY73" fmla="*/ 1116056 h 1127698"/>
                    <a:gd name="connsiteX74" fmla="*/ 1444577 w 3369658"/>
                    <a:gd name="connsiteY74" fmla="*/ 1119014 h 1127698"/>
                    <a:gd name="connsiteX75" fmla="*/ 1443902 w 3369658"/>
                    <a:gd name="connsiteY75" fmla="*/ 1119014 h 1127698"/>
                    <a:gd name="connsiteX76" fmla="*/ 1442803 w 3369658"/>
                    <a:gd name="connsiteY76" fmla="*/ 1119014 h 1127698"/>
                    <a:gd name="connsiteX77" fmla="*/ 1442127 w 3369658"/>
                    <a:gd name="connsiteY77" fmla="*/ 1119014 h 1127698"/>
                    <a:gd name="connsiteX78" fmla="*/ 1437479 w 3369658"/>
                    <a:gd name="connsiteY78" fmla="*/ 1120365 h 1127698"/>
                    <a:gd name="connsiteX79" fmla="*/ 1435536 w 3369658"/>
                    <a:gd name="connsiteY79" fmla="*/ 1120872 h 1127698"/>
                    <a:gd name="connsiteX80" fmla="*/ 1432747 w 3369658"/>
                    <a:gd name="connsiteY80" fmla="*/ 1121633 h 1127698"/>
                    <a:gd name="connsiteX81" fmla="*/ 1427846 w 3369658"/>
                    <a:gd name="connsiteY81" fmla="*/ 1122647 h 1127698"/>
                    <a:gd name="connsiteX82" fmla="*/ 1425987 w 3369658"/>
                    <a:gd name="connsiteY82" fmla="*/ 1122647 h 1127698"/>
                    <a:gd name="connsiteX83" fmla="*/ 1424128 w 3369658"/>
                    <a:gd name="connsiteY83" fmla="*/ 1123070 h 1127698"/>
                    <a:gd name="connsiteX84" fmla="*/ 1423536 w 3369658"/>
                    <a:gd name="connsiteY84" fmla="*/ 1123070 h 1127698"/>
                    <a:gd name="connsiteX85" fmla="*/ 1412382 w 3369658"/>
                    <a:gd name="connsiteY85" fmla="*/ 1124591 h 1127698"/>
                    <a:gd name="connsiteX86" fmla="*/ 1411537 w 3369658"/>
                    <a:gd name="connsiteY86" fmla="*/ 1124591 h 1127698"/>
                    <a:gd name="connsiteX87" fmla="*/ 1408833 w 3369658"/>
                    <a:gd name="connsiteY87" fmla="*/ 1124591 h 1127698"/>
                    <a:gd name="connsiteX88" fmla="*/ 1402242 w 3369658"/>
                    <a:gd name="connsiteY88" fmla="*/ 1124591 h 1127698"/>
                    <a:gd name="connsiteX89" fmla="*/ 1394382 w 3369658"/>
                    <a:gd name="connsiteY89" fmla="*/ 1124591 h 1127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369658" h="1127698">
                      <a:moveTo>
                        <a:pt x="1394382" y="1127379"/>
                      </a:moveTo>
                      <a:lnTo>
                        <a:pt x="1390411" y="1127379"/>
                      </a:lnTo>
                      <a:lnTo>
                        <a:pt x="1387876" y="1127379"/>
                      </a:lnTo>
                      <a:lnTo>
                        <a:pt x="1382890" y="1127379"/>
                      </a:lnTo>
                      <a:lnTo>
                        <a:pt x="1380693" y="1127379"/>
                      </a:lnTo>
                      <a:lnTo>
                        <a:pt x="1379341" y="1127379"/>
                      </a:lnTo>
                      <a:lnTo>
                        <a:pt x="1378327" y="1127379"/>
                      </a:lnTo>
                      <a:lnTo>
                        <a:pt x="1373426" y="1126872"/>
                      </a:lnTo>
                      <a:lnTo>
                        <a:pt x="1372412" y="1126872"/>
                      </a:lnTo>
                      <a:lnTo>
                        <a:pt x="1371060" y="1126872"/>
                      </a:lnTo>
                      <a:lnTo>
                        <a:pt x="1369031" y="1126872"/>
                      </a:lnTo>
                      <a:lnTo>
                        <a:pt x="1363792" y="1125943"/>
                      </a:lnTo>
                      <a:lnTo>
                        <a:pt x="1362778" y="1125943"/>
                      </a:lnTo>
                      <a:lnTo>
                        <a:pt x="1361342" y="1125943"/>
                      </a:lnTo>
                      <a:lnTo>
                        <a:pt x="1359652" y="1125943"/>
                      </a:lnTo>
                      <a:lnTo>
                        <a:pt x="1353568" y="1124422"/>
                      </a:lnTo>
                      <a:lnTo>
                        <a:pt x="1352469" y="1124422"/>
                      </a:lnTo>
                      <a:lnTo>
                        <a:pt x="1351033" y="1124422"/>
                      </a:lnTo>
                      <a:lnTo>
                        <a:pt x="1350441" y="1124422"/>
                      </a:lnTo>
                      <a:cubicBezTo>
                        <a:pt x="1346300" y="1123154"/>
                        <a:pt x="1342836" y="1121971"/>
                        <a:pt x="1339540" y="1120704"/>
                      </a:cubicBezTo>
                      <a:lnTo>
                        <a:pt x="1339033" y="1120704"/>
                      </a:lnTo>
                      <a:lnTo>
                        <a:pt x="1335399" y="1119098"/>
                      </a:lnTo>
                      <a:lnTo>
                        <a:pt x="1333540" y="1118337"/>
                      </a:lnTo>
                      <a:lnTo>
                        <a:pt x="1331935" y="1117661"/>
                      </a:lnTo>
                      <a:cubicBezTo>
                        <a:pt x="1329484" y="1116394"/>
                        <a:pt x="1327033" y="1115211"/>
                        <a:pt x="1324667" y="1113859"/>
                      </a:cubicBezTo>
                      <a:lnTo>
                        <a:pt x="-684" y="347581"/>
                      </a:lnTo>
                      <a:lnTo>
                        <a:pt x="1344" y="343864"/>
                      </a:lnTo>
                      <a:lnTo>
                        <a:pt x="1326949" y="1107098"/>
                      </a:lnTo>
                      <a:cubicBezTo>
                        <a:pt x="1329214" y="1108442"/>
                        <a:pt x="1331554" y="1109659"/>
                        <a:pt x="1333963" y="1110732"/>
                      </a:cubicBezTo>
                      <a:lnTo>
                        <a:pt x="1335399" y="1111408"/>
                      </a:lnTo>
                      <a:lnTo>
                        <a:pt x="1337259" y="1112253"/>
                      </a:lnTo>
                      <a:lnTo>
                        <a:pt x="1340723" y="1113690"/>
                      </a:lnTo>
                      <a:lnTo>
                        <a:pt x="1340723" y="1115887"/>
                      </a:lnTo>
                      <a:lnTo>
                        <a:pt x="1341484" y="1113859"/>
                      </a:lnTo>
                      <a:cubicBezTo>
                        <a:pt x="1344855" y="1115202"/>
                        <a:pt x="1348294" y="1116360"/>
                        <a:pt x="1351793" y="1117323"/>
                      </a:cubicBezTo>
                      <a:lnTo>
                        <a:pt x="1352300" y="1117323"/>
                      </a:lnTo>
                      <a:lnTo>
                        <a:pt x="1353821" y="1117323"/>
                      </a:lnTo>
                      <a:lnTo>
                        <a:pt x="1355089" y="1117323"/>
                      </a:lnTo>
                      <a:lnTo>
                        <a:pt x="1361004" y="1118760"/>
                      </a:lnTo>
                      <a:lnTo>
                        <a:pt x="1362610" y="1118760"/>
                      </a:lnTo>
                      <a:lnTo>
                        <a:pt x="1363877" y="1118760"/>
                      </a:lnTo>
                      <a:lnTo>
                        <a:pt x="1364975" y="1118760"/>
                      </a:lnTo>
                      <a:lnTo>
                        <a:pt x="1370046" y="1119605"/>
                      </a:lnTo>
                      <a:lnTo>
                        <a:pt x="1374355" y="1120197"/>
                      </a:lnTo>
                      <a:lnTo>
                        <a:pt x="1379172" y="1120788"/>
                      </a:lnTo>
                      <a:lnTo>
                        <a:pt x="1383566" y="1120788"/>
                      </a:lnTo>
                      <a:lnTo>
                        <a:pt x="1388468" y="1120788"/>
                      </a:lnTo>
                      <a:lnTo>
                        <a:pt x="1391932" y="1120788"/>
                      </a:lnTo>
                      <a:lnTo>
                        <a:pt x="1402326" y="1120788"/>
                      </a:lnTo>
                      <a:lnTo>
                        <a:pt x="1408748" y="1120788"/>
                      </a:lnTo>
                      <a:lnTo>
                        <a:pt x="1411368" y="1120788"/>
                      </a:lnTo>
                      <a:lnTo>
                        <a:pt x="1412382" y="1122732"/>
                      </a:lnTo>
                      <a:lnTo>
                        <a:pt x="1412382" y="1120619"/>
                      </a:lnTo>
                      <a:cubicBezTo>
                        <a:pt x="1416184" y="1120619"/>
                        <a:pt x="1419818" y="1119774"/>
                        <a:pt x="1423283" y="1119183"/>
                      </a:cubicBezTo>
                      <a:lnTo>
                        <a:pt x="1423790" y="1119183"/>
                      </a:lnTo>
                      <a:lnTo>
                        <a:pt x="1425480" y="1118760"/>
                      </a:lnTo>
                      <a:lnTo>
                        <a:pt x="1427424" y="1118760"/>
                      </a:lnTo>
                      <a:cubicBezTo>
                        <a:pt x="1429020" y="1118515"/>
                        <a:pt x="1430601" y="1118177"/>
                        <a:pt x="1432156" y="1117746"/>
                      </a:cubicBezTo>
                      <a:lnTo>
                        <a:pt x="1434775" y="1117070"/>
                      </a:lnTo>
                      <a:lnTo>
                        <a:pt x="1436803" y="1116563"/>
                      </a:lnTo>
                      <a:lnTo>
                        <a:pt x="1440859" y="1115380"/>
                      </a:lnTo>
                      <a:lnTo>
                        <a:pt x="1441451" y="1115380"/>
                      </a:lnTo>
                      <a:lnTo>
                        <a:pt x="1442719" y="1114958"/>
                      </a:lnTo>
                      <a:lnTo>
                        <a:pt x="1443648" y="1114958"/>
                      </a:lnTo>
                      <a:lnTo>
                        <a:pt x="1451169" y="1112084"/>
                      </a:lnTo>
                      <a:lnTo>
                        <a:pt x="1452014" y="1112084"/>
                      </a:lnTo>
                      <a:lnTo>
                        <a:pt x="1453873" y="1111239"/>
                      </a:lnTo>
                      <a:cubicBezTo>
                        <a:pt x="1456949" y="1109912"/>
                        <a:pt x="1459941" y="1108383"/>
                        <a:pt x="1462830" y="1106676"/>
                      </a:cubicBezTo>
                      <a:lnTo>
                        <a:pt x="3366861" y="-319"/>
                      </a:lnTo>
                      <a:lnTo>
                        <a:pt x="3368974" y="3399"/>
                      </a:lnTo>
                      <a:lnTo>
                        <a:pt x="1464605" y="1110479"/>
                      </a:lnTo>
                      <a:cubicBezTo>
                        <a:pt x="1461901" y="1112000"/>
                        <a:pt x="1458943" y="1113521"/>
                        <a:pt x="1455225" y="1115211"/>
                      </a:cubicBezTo>
                      <a:lnTo>
                        <a:pt x="1453197" y="1116056"/>
                      </a:lnTo>
                      <a:lnTo>
                        <a:pt x="1452352" y="1116056"/>
                      </a:lnTo>
                      <a:cubicBezTo>
                        <a:pt x="1449817" y="1117154"/>
                        <a:pt x="1447197" y="1118084"/>
                        <a:pt x="1444577" y="1119014"/>
                      </a:cubicBezTo>
                      <a:lnTo>
                        <a:pt x="1443902" y="1119014"/>
                      </a:lnTo>
                      <a:lnTo>
                        <a:pt x="1442803" y="1119014"/>
                      </a:lnTo>
                      <a:lnTo>
                        <a:pt x="1442127" y="1119014"/>
                      </a:lnTo>
                      <a:lnTo>
                        <a:pt x="1437479" y="1120365"/>
                      </a:lnTo>
                      <a:lnTo>
                        <a:pt x="1435536" y="1120872"/>
                      </a:lnTo>
                      <a:lnTo>
                        <a:pt x="1432747" y="1121633"/>
                      </a:lnTo>
                      <a:cubicBezTo>
                        <a:pt x="1431142" y="1121633"/>
                        <a:pt x="1429536" y="1122309"/>
                        <a:pt x="1427846" y="1122647"/>
                      </a:cubicBezTo>
                      <a:lnTo>
                        <a:pt x="1425987" y="1122647"/>
                      </a:lnTo>
                      <a:lnTo>
                        <a:pt x="1424128" y="1123070"/>
                      </a:lnTo>
                      <a:lnTo>
                        <a:pt x="1423536" y="1123070"/>
                      </a:lnTo>
                      <a:cubicBezTo>
                        <a:pt x="1419987" y="1123636"/>
                        <a:pt x="1416269" y="1124143"/>
                        <a:pt x="1412382" y="1124591"/>
                      </a:cubicBezTo>
                      <a:lnTo>
                        <a:pt x="1411537" y="1124591"/>
                      </a:lnTo>
                      <a:lnTo>
                        <a:pt x="1408833" y="1124591"/>
                      </a:lnTo>
                      <a:lnTo>
                        <a:pt x="1402242" y="1124591"/>
                      </a:lnTo>
                      <a:lnTo>
                        <a:pt x="1394382" y="1124591"/>
                      </a:lnTo>
                      <a:close/>
                    </a:path>
                  </a:pathLst>
                </a:custGeom>
                <a:solidFill>
                  <a:srgbClr val="FE8F02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3" name="">
                  <a:extLst>
                    <a:ext uri="{FF2B5EF4-FFF2-40B4-BE49-F238E27FC236}">
                      <a16:creationId xmlns:a16="http://schemas.microsoft.com/office/drawing/2014/main" id="{6D71506C-0B89-455B-89C1-A6F502C60EE2}"/>
                    </a:ext>
                  </a:extLst>
                </p:cNvPr>
                <p:cNvSpPr/>
                <p:nvPr/>
              </p:nvSpPr>
              <p:spPr>
                <a:xfrm>
                  <a:off x="4533855" y="3125210"/>
                  <a:ext cx="3369658" cy="1127698"/>
                </a:xfrm>
                <a:custGeom>
                  <a:avLst/>
                  <a:gdLst>
                    <a:gd name="connsiteX0" fmla="*/ 1394382 w 3369658"/>
                    <a:gd name="connsiteY0" fmla="*/ 1127379 h 1127698"/>
                    <a:gd name="connsiteX1" fmla="*/ 1390411 w 3369658"/>
                    <a:gd name="connsiteY1" fmla="*/ 1127379 h 1127698"/>
                    <a:gd name="connsiteX2" fmla="*/ 1387876 w 3369658"/>
                    <a:gd name="connsiteY2" fmla="*/ 1127379 h 1127698"/>
                    <a:gd name="connsiteX3" fmla="*/ 1382890 w 3369658"/>
                    <a:gd name="connsiteY3" fmla="*/ 1127379 h 1127698"/>
                    <a:gd name="connsiteX4" fmla="*/ 1380693 w 3369658"/>
                    <a:gd name="connsiteY4" fmla="*/ 1127379 h 1127698"/>
                    <a:gd name="connsiteX5" fmla="*/ 1379341 w 3369658"/>
                    <a:gd name="connsiteY5" fmla="*/ 1127379 h 1127698"/>
                    <a:gd name="connsiteX6" fmla="*/ 1378327 w 3369658"/>
                    <a:gd name="connsiteY6" fmla="*/ 1127379 h 1127698"/>
                    <a:gd name="connsiteX7" fmla="*/ 1373426 w 3369658"/>
                    <a:gd name="connsiteY7" fmla="*/ 1126872 h 1127698"/>
                    <a:gd name="connsiteX8" fmla="*/ 1372412 w 3369658"/>
                    <a:gd name="connsiteY8" fmla="*/ 1126872 h 1127698"/>
                    <a:gd name="connsiteX9" fmla="*/ 1371060 w 3369658"/>
                    <a:gd name="connsiteY9" fmla="*/ 1126872 h 1127698"/>
                    <a:gd name="connsiteX10" fmla="*/ 1369031 w 3369658"/>
                    <a:gd name="connsiteY10" fmla="*/ 1126872 h 1127698"/>
                    <a:gd name="connsiteX11" fmla="*/ 1363792 w 3369658"/>
                    <a:gd name="connsiteY11" fmla="*/ 1125943 h 1127698"/>
                    <a:gd name="connsiteX12" fmla="*/ 1362778 w 3369658"/>
                    <a:gd name="connsiteY12" fmla="*/ 1125943 h 1127698"/>
                    <a:gd name="connsiteX13" fmla="*/ 1361342 w 3369658"/>
                    <a:gd name="connsiteY13" fmla="*/ 1125943 h 1127698"/>
                    <a:gd name="connsiteX14" fmla="*/ 1359652 w 3369658"/>
                    <a:gd name="connsiteY14" fmla="*/ 1125943 h 1127698"/>
                    <a:gd name="connsiteX15" fmla="*/ 1353568 w 3369658"/>
                    <a:gd name="connsiteY15" fmla="*/ 1124422 h 1127698"/>
                    <a:gd name="connsiteX16" fmla="*/ 1352469 w 3369658"/>
                    <a:gd name="connsiteY16" fmla="*/ 1124422 h 1127698"/>
                    <a:gd name="connsiteX17" fmla="*/ 1351033 w 3369658"/>
                    <a:gd name="connsiteY17" fmla="*/ 1124422 h 1127698"/>
                    <a:gd name="connsiteX18" fmla="*/ 1350441 w 3369658"/>
                    <a:gd name="connsiteY18" fmla="*/ 1124422 h 1127698"/>
                    <a:gd name="connsiteX19" fmla="*/ 1339540 w 3369658"/>
                    <a:gd name="connsiteY19" fmla="*/ 1120704 h 1127698"/>
                    <a:gd name="connsiteX20" fmla="*/ 1339033 w 3369658"/>
                    <a:gd name="connsiteY20" fmla="*/ 1120704 h 1127698"/>
                    <a:gd name="connsiteX21" fmla="*/ 1335399 w 3369658"/>
                    <a:gd name="connsiteY21" fmla="*/ 1119098 h 1127698"/>
                    <a:gd name="connsiteX22" fmla="*/ 1333540 w 3369658"/>
                    <a:gd name="connsiteY22" fmla="*/ 1118337 h 1127698"/>
                    <a:gd name="connsiteX23" fmla="*/ 1331935 w 3369658"/>
                    <a:gd name="connsiteY23" fmla="*/ 1117661 h 1127698"/>
                    <a:gd name="connsiteX24" fmla="*/ 1324667 w 3369658"/>
                    <a:gd name="connsiteY24" fmla="*/ 1113859 h 1127698"/>
                    <a:gd name="connsiteX25" fmla="*/ -684 w 3369658"/>
                    <a:gd name="connsiteY25" fmla="*/ 347581 h 1127698"/>
                    <a:gd name="connsiteX26" fmla="*/ 1344 w 3369658"/>
                    <a:gd name="connsiteY26" fmla="*/ 343864 h 1127698"/>
                    <a:gd name="connsiteX27" fmla="*/ 1326949 w 3369658"/>
                    <a:gd name="connsiteY27" fmla="*/ 1107098 h 1127698"/>
                    <a:gd name="connsiteX28" fmla="*/ 1333963 w 3369658"/>
                    <a:gd name="connsiteY28" fmla="*/ 1110732 h 1127698"/>
                    <a:gd name="connsiteX29" fmla="*/ 1335399 w 3369658"/>
                    <a:gd name="connsiteY29" fmla="*/ 1111408 h 1127698"/>
                    <a:gd name="connsiteX30" fmla="*/ 1337259 w 3369658"/>
                    <a:gd name="connsiteY30" fmla="*/ 1112253 h 1127698"/>
                    <a:gd name="connsiteX31" fmla="*/ 1340723 w 3369658"/>
                    <a:gd name="connsiteY31" fmla="*/ 1113690 h 1127698"/>
                    <a:gd name="connsiteX32" fmla="*/ 1340723 w 3369658"/>
                    <a:gd name="connsiteY32" fmla="*/ 1115887 h 1127698"/>
                    <a:gd name="connsiteX33" fmla="*/ 1341484 w 3369658"/>
                    <a:gd name="connsiteY33" fmla="*/ 1113859 h 1127698"/>
                    <a:gd name="connsiteX34" fmla="*/ 1351793 w 3369658"/>
                    <a:gd name="connsiteY34" fmla="*/ 1117323 h 1127698"/>
                    <a:gd name="connsiteX35" fmla="*/ 1352300 w 3369658"/>
                    <a:gd name="connsiteY35" fmla="*/ 1117323 h 1127698"/>
                    <a:gd name="connsiteX36" fmla="*/ 1353821 w 3369658"/>
                    <a:gd name="connsiteY36" fmla="*/ 1117323 h 1127698"/>
                    <a:gd name="connsiteX37" fmla="*/ 1355089 w 3369658"/>
                    <a:gd name="connsiteY37" fmla="*/ 1117323 h 1127698"/>
                    <a:gd name="connsiteX38" fmla="*/ 1361004 w 3369658"/>
                    <a:gd name="connsiteY38" fmla="*/ 1118760 h 1127698"/>
                    <a:gd name="connsiteX39" fmla="*/ 1362610 w 3369658"/>
                    <a:gd name="connsiteY39" fmla="*/ 1118760 h 1127698"/>
                    <a:gd name="connsiteX40" fmla="*/ 1363877 w 3369658"/>
                    <a:gd name="connsiteY40" fmla="*/ 1118760 h 1127698"/>
                    <a:gd name="connsiteX41" fmla="*/ 1364975 w 3369658"/>
                    <a:gd name="connsiteY41" fmla="*/ 1118760 h 1127698"/>
                    <a:gd name="connsiteX42" fmla="*/ 1370046 w 3369658"/>
                    <a:gd name="connsiteY42" fmla="*/ 1119605 h 1127698"/>
                    <a:gd name="connsiteX43" fmla="*/ 1374355 w 3369658"/>
                    <a:gd name="connsiteY43" fmla="*/ 1120197 h 1127698"/>
                    <a:gd name="connsiteX44" fmla="*/ 1379172 w 3369658"/>
                    <a:gd name="connsiteY44" fmla="*/ 1120788 h 1127698"/>
                    <a:gd name="connsiteX45" fmla="*/ 1383566 w 3369658"/>
                    <a:gd name="connsiteY45" fmla="*/ 1120788 h 1127698"/>
                    <a:gd name="connsiteX46" fmla="*/ 1388468 w 3369658"/>
                    <a:gd name="connsiteY46" fmla="*/ 1120788 h 1127698"/>
                    <a:gd name="connsiteX47" fmla="*/ 1391932 w 3369658"/>
                    <a:gd name="connsiteY47" fmla="*/ 1120788 h 1127698"/>
                    <a:gd name="connsiteX48" fmla="*/ 1402326 w 3369658"/>
                    <a:gd name="connsiteY48" fmla="*/ 1120788 h 1127698"/>
                    <a:gd name="connsiteX49" fmla="*/ 1408748 w 3369658"/>
                    <a:gd name="connsiteY49" fmla="*/ 1120788 h 1127698"/>
                    <a:gd name="connsiteX50" fmla="*/ 1411368 w 3369658"/>
                    <a:gd name="connsiteY50" fmla="*/ 1120788 h 1127698"/>
                    <a:gd name="connsiteX51" fmla="*/ 1412382 w 3369658"/>
                    <a:gd name="connsiteY51" fmla="*/ 1122732 h 1127698"/>
                    <a:gd name="connsiteX52" fmla="*/ 1412382 w 3369658"/>
                    <a:gd name="connsiteY52" fmla="*/ 1120619 h 1127698"/>
                    <a:gd name="connsiteX53" fmla="*/ 1423283 w 3369658"/>
                    <a:gd name="connsiteY53" fmla="*/ 1119183 h 1127698"/>
                    <a:gd name="connsiteX54" fmla="*/ 1423790 w 3369658"/>
                    <a:gd name="connsiteY54" fmla="*/ 1119183 h 1127698"/>
                    <a:gd name="connsiteX55" fmla="*/ 1425480 w 3369658"/>
                    <a:gd name="connsiteY55" fmla="*/ 1118760 h 1127698"/>
                    <a:gd name="connsiteX56" fmla="*/ 1427424 w 3369658"/>
                    <a:gd name="connsiteY56" fmla="*/ 1118760 h 1127698"/>
                    <a:gd name="connsiteX57" fmla="*/ 1432156 w 3369658"/>
                    <a:gd name="connsiteY57" fmla="*/ 1117746 h 1127698"/>
                    <a:gd name="connsiteX58" fmla="*/ 1434775 w 3369658"/>
                    <a:gd name="connsiteY58" fmla="*/ 1117070 h 1127698"/>
                    <a:gd name="connsiteX59" fmla="*/ 1436803 w 3369658"/>
                    <a:gd name="connsiteY59" fmla="*/ 1116563 h 1127698"/>
                    <a:gd name="connsiteX60" fmla="*/ 1440859 w 3369658"/>
                    <a:gd name="connsiteY60" fmla="*/ 1115380 h 1127698"/>
                    <a:gd name="connsiteX61" fmla="*/ 1441451 w 3369658"/>
                    <a:gd name="connsiteY61" fmla="*/ 1115380 h 1127698"/>
                    <a:gd name="connsiteX62" fmla="*/ 1442719 w 3369658"/>
                    <a:gd name="connsiteY62" fmla="*/ 1114958 h 1127698"/>
                    <a:gd name="connsiteX63" fmla="*/ 1443648 w 3369658"/>
                    <a:gd name="connsiteY63" fmla="*/ 1114958 h 1127698"/>
                    <a:gd name="connsiteX64" fmla="*/ 1451169 w 3369658"/>
                    <a:gd name="connsiteY64" fmla="*/ 1112084 h 1127698"/>
                    <a:gd name="connsiteX65" fmla="*/ 1452014 w 3369658"/>
                    <a:gd name="connsiteY65" fmla="*/ 1112084 h 1127698"/>
                    <a:gd name="connsiteX66" fmla="*/ 1453873 w 3369658"/>
                    <a:gd name="connsiteY66" fmla="*/ 1111239 h 1127698"/>
                    <a:gd name="connsiteX67" fmla="*/ 1462830 w 3369658"/>
                    <a:gd name="connsiteY67" fmla="*/ 1106676 h 1127698"/>
                    <a:gd name="connsiteX68" fmla="*/ 3366861 w 3369658"/>
                    <a:gd name="connsiteY68" fmla="*/ -319 h 1127698"/>
                    <a:gd name="connsiteX69" fmla="*/ 3368974 w 3369658"/>
                    <a:gd name="connsiteY69" fmla="*/ 3399 h 1127698"/>
                    <a:gd name="connsiteX70" fmla="*/ 1464605 w 3369658"/>
                    <a:gd name="connsiteY70" fmla="*/ 1110479 h 1127698"/>
                    <a:gd name="connsiteX71" fmla="*/ 1455225 w 3369658"/>
                    <a:gd name="connsiteY71" fmla="*/ 1115211 h 1127698"/>
                    <a:gd name="connsiteX72" fmla="*/ 1453197 w 3369658"/>
                    <a:gd name="connsiteY72" fmla="*/ 1116056 h 1127698"/>
                    <a:gd name="connsiteX73" fmla="*/ 1452352 w 3369658"/>
                    <a:gd name="connsiteY73" fmla="*/ 1116056 h 1127698"/>
                    <a:gd name="connsiteX74" fmla="*/ 1444577 w 3369658"/>
                    <a:gd name="connsiteY74" fmla="*/ 1119014 h 1127698"/>
                    <a:gd name="connsiteX75" fmla="*/ 1443902 w 3369658"/>
                    <a:gd name="connsiteY75" fmla="*/ 1119014 h 1127698"/>
                    <a:gd name="connsiteX76" fmla="*/ 1442803 w 3369658"/>
                    <a:gd name="connsiteY76" fmla="*/ 1119014 h 1127698"/>
                    <a:gd name="connsiteX77" fmla="*/ 1442127 w 3369658"/>
                    <a:gd name="connsiteY77" fmla="*/ 1119014 h 1127698"/>
                    <a:gd name="connsiteX78" fmla="*/ 1437479 w 3369658"/>
                    <a:gd name="connsiteY78" fmla="*/ 1120365 h 1127698"/>
                    <a:gd name="connsiteX79" fmla="*/ 1435536 w 3369658"/>
                    <a:gd name="connsiteY79" fmla="*/ 1120872 h 1127698"/>
                    <a:gd name="connsiteX80" fmla="*/ 1432747 w 3369658"/>
                    <a:gd name="connsiteY80" fmla="*/ 1121633 h 1127698"/>
                    <a:gd name="connsiteX81" fmla="*/ 1427846 w 3369658"/>
                    <a:gd name="connsiteY81" fmla="*/ 1122647 h 1127698"/>
                    <a:gd name="connsiteX82" fmla="*/ 1425987 w 3369658"/>
                    <a:gd name="connsiteY82" fmla="*/ 1122647 h 1127698"/>
                    <a:gd name="connsiteX83" fmla="*/ 1424128 w 3369658"/>
                    <a:gd name="connsiteY83" fmla="*/ 1123070 h 1127698"/>
                    <a:gd name="connsiteX84" fmla="*/ 1423536 w 3369658"/>
                    <a:gd name="connsiteY84" fmla="*/ 1123070 h 1127698"/>
                    <a:gd name="connsiteX85" fmla="*/ 1412382 w 3369658"/>
                    <a:gd name="connsiteY85" fmla="*/ 1124591 h 1127698"/>
                    <a:gd name="connsiteX86" fmla="*/ 1411537 w 3369658"/>
                    <a:gd name="connsiteY86" fmla="*/ 1124591 h 1127698"/>
                    <a:gd name="connsiteX87" fmla="*/ 1408833 w 3369658"/>
                    <a:gd name="connsiteY87" fmla="*/ 1124591 h 1127698"/>
                    <a:gd name="connsiteX88" fmla="*/ 1402242 w 3369658"/>
                    <a:gd name="connsiteY88" fmla="*/ 1124591 h 1127698"/>
                    <a:gd name="connsiteX89" fmla="*/ 1394382 w 3369658"/>
                    <a:gd name="connsiteY89" fmla="*/ 1124591 h 1127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369658" h="1127698">
                      <a:moveTo>
                        <a:pt x="1394382" y="1127379"/>
                      </a:moveTo>
                      <a:lnTo>
                        <a:pt x="1390411" y="1127379"/>
                      </a:lnTo>
                      <a:lnTo>
                        <a:pt x="1387876" y="1127379"/>
                      </a:lnTo>
                      <a:lnTo>
                        <a:pt x="1382890" y="1127379"/>
                      </a:lnTo>
                      <a:lnTo>
                        <a:pt x="1380693" y="1127379"/>
                      </a:lnTo>
                      <a:lnTo>
                        <a:pt x="1379341" y="1127379"/>
                      </a:lnTo>
                      <a:lnTo>
                        <a:pt x="1378327" y="1127379"/>
                      </a:lnTo>
                      <a:lnTo>
                        <a:pt x="1373426" y="1126872"/>
                      </a:lnTo>
                      <a:lnTo>
                        <a:pt x="1372412" y="1126872"/>
                      </a:lnTo>
                      <a:lnTo>
                        <a:pt x="1371060" y="1126872"/>
                      </a:lnTo>
                      <a:lnTo>
                        <a:pt x="1369031" y="1126872"/>
                      </a:lnTo>
                      <a:lnTo>
                        <a:pt x="1363792" y="1125943"/>
                      </a:lnTo>
                      <a:lnTo>
                        <a:pt x="1362778" y="1125943"/>
                      </a:lnTo>
                      <a:lnTo>
                        <a:pt x="1361342" y="1125943"/>
                      </a:lnTo>
                      <a:lnTo>
                        <a:pt x="1359652" y="1125943"/>
                      </a:lnTo>
                      <a:lnTo>
                        <a:pt x="1353568" y="1124422"/>
                      </a:lnTo>
                      <a:lnTo>
                        <a:pt x="1352469" y="1124422"/>
                      </a:lnTo>
                      <a:lnTo>
                        <a:pt x="1351033" y="1124422"/>
                      </a:lnTo>
                      <a:lnTo>
                        <a:pt x="1350441" y="1124422"/>
                      </a:lnTo>
                      <a:cubicBezTo>
                        <a:pt x="1346300" y="1123154"/>
                        <a:pt x="1342836" y="1121971"/>
                        <a:pt x="1339540" y="1120704"/>
                      </a:cubicBezTo>
                      <a:lnTo>
                        <a:pt x="1339033" y="1120704"/>
                      </a:lnTo>
                      <a:lnTo>
                        <a:pt x="1335399" y="1119098"/>
                      </a:lnTo>
                      <a:lnTo>
                        <a:pt x="1333540" y="1118337"/>
                      </a:lnTo>
                      <a:lnTo>
                        <a:pt x="1331935" y="1117661"/>
                      </a:lnTo>
                      <a:cubicBezTo>
                        <a:pt x="1329484" y="1116394"/>
                        <a:pt x="1327033" y="1115211"/>
                        <a:pt x="1324667" y="1113859"/>
                      </a:cubicBezTo>
                      <a:lnTo>
                        <a:pt x="-684" y="347581"/>
                      </a:lnTo>
                      <a:lnTo>
                        <a:pt x="1344" y="343864"/>
                      </a:lnTo>
                      <a:lnTo>
                        <a:pt x="1326949" y="1107098"/>
                      </a:lnTo>
                      <a:cubicBezTo>
                        <a:pt x="1329214" y="1108442"/>
                        <a:pt x="1331554" y="1109659"/>
                        <a:pt x="1333963" y="1110732"/>
                      </a:cubicBezTo>
                      <a:lnTo>
                        <a:pt x="1335399" y="1111408"/>
                      </a:lnTo>
                      <a:lnTo>
                        <a:pt x="1337259" y="1112253"/>
                      </a:lnTo>
                      <a:lnTo>
                        <a:pt x="1340723" y="1113690"/>
                      </a:lnTo>
                      <a:lnTo>
                        <a:pt x="1340723" y="1115887"/>
                      </a:lnTo>
                      <a:lnTo>
                        <a:pt x="1341484" y="1113859"/>
                      </a:lnTo>
                      <a:cubicBezTo>
                        <a:pt x="1344855" y="1115202"/>
                        <a:pt x="1348294" y="1116360"/>
                        <a:pt x="1351793" y="1117323"/>
                      </a:cubicBezTo>
                      <a:lnTo>
                        <a:pt x="1352300" y="1117323"/>
                      </a:lnTo>
                      <a:lnTo>
                        <a:pt x="1353821" y="1117323"/>
                      </a:lnTo>
                      <a:lnTo>
                        <a:pt x="1355089" y="1117323"/>
                      </a:lnTo>
                      <a:lnTo>
                        <a:pt x="1361004" y="1118760"/>
                      </a:lnTo>
                      <a:lnTo>
                        <a:pt x="1362610" y="1118760"/>
                      </a:lnTo>
                      <a:lnTo>
                        <a:pt x="1363877" y="1118760"/>
                      </a:lnTo>
                      <a:lnTo>
                        <a:pt x="1364975" y="1118760"/>
                      </a:lnTo>
                      <a:lnTo>
                        <a:pt x="1370046" y="1119605"/>
                      </a:lnTo>
                      <a:lnTo>
                        <a:pt x="1374355" y="1120197"/>
                      </a:lnTo>
                      <a:lnTo>
                        <a:pt x="1379172" y="1120788"/>
                      </a:lnTo>
                      <a:lnTo>
                        <a:pt x="1383566" y="1120788"/>
                      </a:lnTo>
                      <a:lnTo>
                        <a:pt x="1388468" y="1120788"/>
                      </a:lnTo>
                      <a:lnTo>
                        <a:pt x="1391932" y="1120788"/>
                      </a:lnTo>
                      <a:lnTo>
                        <a:pt x="1402326" y="1120788"/>
                      </a:lnTo>
                      <a:lnTo>
                        <a:pt x="1408748" y="1120788"/>
                      </a:lnTo>
                      <a:lnTo>
                        <a:pt x="1411368" y="1120788"/>
                      </a:lnTo>
                      <a:lnTo>
                        <a:pt x="1412382" y="1122732"/>
                      </a:lnTo>
                      <a:lnTo>
                        <a:pt x="1412382" y="1120619"/>
                      </a:lnTo>
                      <a:cubicBezTo>
                        <a:pt x="1416184" y="1120619"/>
                        <a:pt x="1419818" y="1119774"/>
                        <a:pt x="1423283" y="1119183"/>
                      </a:cubicBezTo>
                      <a:lnTo>
                        <a:pt x="1423790" y="1119183"/>
                      </a:lnTo>
                      <a:lnTo>
                        <a:pt x="1425480" y="1118760"/>
                      </a:lnTo>
                      <a:lnTo>
                        <a:pt x="1427424" y="1118760"/>
                      </a:lnTo>
                      <a:cubicBezTo>
                        <a:pt x="1429020" y="1118515"/>
                        <a:pt x="1430601" y="1118177"/>
                        <a:pt x="1432156" y="1117746"/>
                      </a:cubicBezTo>
                      <a:lnTo>
                        <a:pt x="1434775" y="1117070"/>
                      </a:lnTo>
                      <a:lnTo>
                        <a:pt x="1436803" y="1116563"/>
                      </a:lnTo>
                      <a:lnTo>
                        <a:pt x="1440859" y="1115380"/>
                      </a:lnTo>
                      <a:lnTo>
                        <a:pt x="1441451" y="1115380"/>
                      </a:lnTo>
                      <a:lnTo>
                        <a:pt x="1442719" y="1114958"/>
                      </a:lnTo>
                      <a:lnTo>
                        <a:pt x="1443648" y="1114958"/>
                      </a:lnTo>
                      <a:lnTo>
                        <a:pt x="1451169" y="1112084"/>
                      </a:lnTo>
                      <a:lnTo>
                        <a:pt x="1452014" y="1112084"/>
                      </a:lnTo>
                      <a:lnTo>
                        <a:pt x="1453873" y="1111239"/>
                      </a:lnTo>
                      <a:cubicBezTo>
                        <a:pt x="1456949" y="1109912"/>
                        <a:pt x="1459941" y="1108383"/>
                        <a:pt x="1462830" y="1106676"/>
                      </a:cubicBezTo>
                      <a:lnTo>
                        <a:pt x="3366861" y="-319"/>
                      </a:lnTo>
                      <a:lnTo>
                        <a:pt x="3368974" y="3399"/>
                      </a:lnTo>
                      <a:lnTo>
                        <a:pt x="1464605" y="1110479"/>
                      </a:lnTo>
                      <a:cubicBezTo>
                        <a:pt x="1461901" y="1112000"/>
                        <a:pt x="1458943" y="1113521"/>
                        <a:pt x="1455225" y="1115211"/>
                      </a:cubicBezTo>
                      <a:lnTo>
                        <a:pt x="1453197" y="1116056"/>
                      </a:lnTo>
                      <a:lnTo>
                        <a:pt x="1452352" y="1116056"/>
                      </a:lnTo>
                      <a:cubicBezTo>
                        <a:pt x="1449817" y="1117154"/>
                        <a:pt x="1447197" y="1118084"/>
                        <a:pt x="1444577" y="1119014"/>
                      </a:cubicBezTo>
                      <a:lnTo>
                        <a:pt x="1443902" y="1119014"/>
                      </a:lnTo>
                      <a:lnTo>
                        <a:pt x="1442803" y="1119014"/>
                      </a:lnTo>
                      <a:lnTo>
                        <a:pt x="1442127" y="1119014"/>
                      </a:lnTo>
                      <a:lnTo>
                        <a:pt x="1437479" y="1120365"/>
                      </a:lnTo>
                      <a:lnTo>
                        <a:pt x="1435536" y="1120872"/>
                      </a:lnTo>
                      <a:lnTo>
                        <a:pt x="1432747" y="1121633"/>
                      </a:lnTo>
                      <a:cubicBezTo>
                        <a:pt x="1431142" y="1121633"/>
                        <a:pt x="1429536" y="1122309"/>
                        <a:pt x="1427846" y="1122647"/>
                      </a:cubicBezTo>
                      <a:lnTo>
                        <a:pt x="1425987" y="1122647"/>
                      </a:lnTo>
                      <a:lnTo>
                        <a:pt x="1424128" y="1123070"/>
                      </a:lnTo>
                      <a:lnTo>
                        <a:pt x="1423536" y="1123070"/>
                      </a:lnTo>
                      <a:cubicBezTo>
                        <a:pt x="1419987" y="1123636"/>
                        <a:pt x="1416269" y="1124143"/>
                        <a:pt x="1412382" y="1124591"/>
                      </a:cubicBezTo>
                      <a:lnTo>
                        <a:pt x="1411537" y="1124591"/>
                      </a:lnTo>
                      <a:lnTo>
                        <a:pt x="1408833" y="1124591"/>
                      </a:lnTo>
                      <a:lnTo>
                        <a:pt x="1402242" y="1124591"/>
                      </a:lnTo>
                      <a:lnTo>
                        <a:pt x="1394382" y="1124591"/>
                      </a:lnTo>
                      <a:close/>
                    </a:path>
                  </a:pathLst>
                </a:custGeom>
                <a:solidFill>
                  <a:srgbClr val="FE8F02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4" name="">
                  <a:extLst>
                    <a:ext uri="{FF2B5EF4-FFF2-40B4-BE49-F238E27FC236}">
                      <a16:creationId xmlns:a16="http://schemas.microsoft.com/office/drawing/2014/main" id="{CE62347C-3AE8-4DB7-9505-28C833D9EE3F}"/>
                    </a:ext>
                  </a:extLst>
                </p:cNvPr>
                <p:cNvSpPr/>
                <p:nvPr/>
              </p:nvSpPr>
              <p:spPr>
                <a:xfrm>
                  <a:off x="4533855" y="3175912"/>
                  <a:ext cx="3369658" cy="1127698"/>
                </a:xfrm>
                <a:custGeom>
                  <a:avLst/>
                  <a:gdLst>
                    <a:gd name="connsiteX0" fmla="*/ 1394382 w 3369658"/>
                    <a:gd name="connsiteY0" fmla="*/ 1127379 h 1127698"/>
                    <a:gd name="connsiteX1" fmla="*/ 1390411 w 3369658"/>
                    <a:gd name="connsiteY1" fmla="*/ 1127379 h 1127698"/>
                    <a:gd name="connsiteX2" fmla="*/ 1387876 w 3369658"/>
                    <a:gd name="connsiteY2" fmla="*/ 1127379 h 1127698"/>
                    <a:gd name="connsiteX3" fmla="*/ 1382890 w 3369658"/>
                    <a:gd name="connsiteY3" fmla="*/ 1127379 h 1127698"/>
                    <a:gd name="connsiteX4" fmla="*/ 1380693 w 3369658"/>
                    <a:gd name="connsiteY4" fmla="*/ 1127379 h 1127698"/>
                    <a:gd name="connsiteX5" fmla="*/ 1379341 w 3369658"/>
                    <a:gd name="connsiteY5" fmla="*/ 1127379 h 1127698"/>
                    <a:gd name="connsiteX6" fmla="*/ 1378327 w 3369658"/>
                    <a:gd name="connsiteY6" fmla="*/ 1127379 h 1127698"/>
                    <a:gd name="connsiteX7" fmla="*/ 1373426 w 3369658"/>
                    <a:gd name="connsiteY7" fmla="*/ 1126872 h 1127698"/>
                    <a:gd name="connsiteX8" fmla="*/ 1372412 w 3369658"/>
                    <a:gd name="connsiteY8" fmla="*/ 1126872 h 1127698"/>
                    <a:gd name="connsiteX9" fmla="*/ 1371060 w 3369658"/>
                    <a:gd name="connsiteY9" fmla="*/ 1126872 h 1127698"/>
                    <a:gd name="connsiteX10" fmla="*/ 1369031 w 3369658"/>
                    <a:gd name="connsiteY10" fmla="*/ 1126872 h 1127698"/>
                    <a:gd name="connsiteX11" fmla="*/ 1363792 w 3369658"/>
                    <a:gd name="connsiteY11" fmla="*/ 1125943 h 1127698"/>
                    <a:gd name="connsiteX12" fmla="*/ 1362778 w 3369658"/>
                    <a:gd name="connsiteY12" fmla="*/ 1125943 h 1127698"/>
                    <a:gd name="connsiteX13" fmla="*/ 1361342 w 3369658"/>
                    <a:gd name="connsiteY13" fmla="*/ 1125943 h 1127698"/>
                    <a:gd name="connsiteX14" fmla="*/ 1359652 w 3369658"/>
                    <a:gd name="connsiteY14" fmla="*/ 1125943 h 1127698"/>
                    <a:gd name="connsiteX15" fmla="*/ 1353568 w 3369658"/>
                    <a:gd name="connsiteY15" fmla="*/ 1124422 h 1127698"/>
                    <a:gd name="connsiteX16" fmla="*/ 1352469 w 3369658"/>
                    <a:gd name="connsiteY16" fmla="*/ 1124422 h 1127698"/>
                    <a:gd name="connsiteX17" fmla="*/ 1351033 w 3369658"/>
                    <a:gd name="connsiteY17" fmla="*/ 1124422 h 1127698"/>
                    <a:gd name="connsiteX18" fmla="*/ 1350441 w 3369658"/>
                    <a:gd name="connsiteY18" fmla="*/ 1124422 h 1127698"/>
                    <a:gd name="connsiteX19" fmla="*/ 1339540 w 3369658"/>
                    <a:gd name="connsiteY19" fmla="*/ 1120704 h 1127698"/>
                    <a:gd name="connsiteX20" fmla="*/ 1339033 w 3369658"/>
                    <a:gd name="connsiteY20" fmla="*/ 1120704 h 1127698"/>
                    <a:gd name="connsiteX21" fmla="*/ 1335399 w 3369658"/>
                    <a:gd name="connsiteY21" fmla="*/ 1119098 h 1127698"/>
                    <a:gd name="connsiteX22" fmla="*/ 1333540 w 3369658"/>
                    <a:gd name="connsiteY22" fmla="*/ 1118337 h 1127698"/>
                    <a:gd name="connsiteX23" fmla="*/ 1331935 w 3369658"/>
                    <a:gd name="connsiteY23" fmla="*/ 1117661 h 1127698"/>
                    <a:gd name="connsiteX24" fmla="*/ 1324667 w 3369658"/>
                    <a:gd name="connsiteY24" fmla="*/ 1113859 h 1127698"/>
                    <a:gd name="connsiteX25" fmla="*/ -684 w 3369658"/>
                    <a:gd name="connsiteY25" fmla="*/ 347581 h 1127698"/>
                    <a:gd name="connsiteX26" fmla="*/ 1344 w 3369658"/>
                    <a:gd name="connsiteY26" fmla="*/ 343864 h 1127698"/>
                    <a:gd name="connsiteX27" fmla="*/ 1326949 w 3369658"/>
                    <a:gd name="connsiteY27" fmla="*/ 1107098 h 1127698"/>
                    <a:gd name="connsiteX28" fmla="*/ 1333963 w 3369658"/>
                    <a:gd name="connsiteY28" fmla="*/ 1110732 h 1127698"/>
                    <a:gd name="connsiteX29" fmla="*/ 1335399 w 3369658"/>
                    <a:gd name="connsiteY29" fmla="*/ 1111408 h 1127698"/>
                    <a:gd name="connsiteX30" fmla="*/ 1337259 w 3369658"/>
                    <a:gd name="connsiteY30" fmla="*/ 1112253 h 1127698"/>
                    <a:gd name="connsiteX31" fmla="*/ 1340723 w 3369658"/>
                    <a:gd name="connsiteY31" fmla="*/ 1113690 h 1127698"/>
                    <a:gd name="connsiteX32" fmla="*/ 1340723 w 3369658"/>
                    <a:gd name="connsiteY32" fmla="*/ 1115887 h 1127698"/>
                    <a:gd name="connsiteX33" fmla="*/ 1341484 w 3369658"/>
                    <a:gd name="connsiteY33" fmla="*/ 1113859 h 1127698"/>
                    <a:gd name="connsiteX34" fmla="*/ 1351793 w 3369658"/>
                    <a:gd name="connsiteY34" fmla="*/ 1117323 h 1127698"/>
                    <a:gd name="connsiteX35" fmla="*/ 1352300 w 3369658"/>
                    <a:gd name="connsiteY35" fmla="*/ 1117323 h 1127698"/>
                    <a:gd name="connsiteX36" fmla="*/ 1353821 w 3369658"/>
                    <a:gd name="connsiteY36" fmla="*/ 1117323 h 1127698"/>
                    <a:gd name="connsiteX37" fmla="*/ 1355089 w 3369658"/>
                    <a:gd name="connsiteY37" fmla="*/ 1117323 h 1127698"/>
                    <a:gd name="connsiteX38" fmla="*/ 1361004 w 3369658"/>
                    <a:gd name="connsiteY38" fmla="*/ 1118760 h 1127698"/>
                    <a:gd name="connsiteX39" fmla="*/ 1362610 w 3369658"/>
                    <a:gd name="connsiteY39" fmla="*/ 1118760 h 1127698"/>
                    <a:gd name="connsiteX40" fmla="*/ 1363877 w 3369658"/>
                    <a:gd name="connsiteY40" fmla="*/ 1118760 h 1127698"/>
                    <a:gd name="connsiteX41" fmla="*/ 1364975 w 3369658"/>
                    <a:gd name="connsiteY41" fmla="*/ 1118760 h 1127698"/>
                    <a:gd name="connsiteX42" fmla="*/ 1370046 w 3369658"/>
                    <a:gd name="connsiteY42" fmla="*/ 1119605 h 1127698"/>
                    <a:gd name="connsiteX43" fmla="*/ 1374355 w 3369658"/>
                    <a:gd name="connsiteY43" fmla="*/ 1120197 h 1127698"/>
                    <a:gd name="connsiteX44" fmla="*/ 1379172 w 3369658"/>
                    <a:gd name="connsiteY44" fmla="*/ 1120788 h 1127698"/>
                    <a:gd name="connsiteX45" fmla="*/ 1383566 w 3369658"/>
                    <a:gd name="connsiteY45" fmla="*/ 1120788 h 1127698"/>
                    <a:gd name="connsiteX46" fmla="*/ 1388468 w 3369658"/>
                    <a:gd name="connsiteY46" fmla="*/ 1120788 h 1127698"/>
                    <a:gd name="connsiteX47" fmla="*/ 1391932 w 3369658"/>
                    <a:gd name="connsiteY47" fmla="*/ 1120788 h 1127698"/>
                    <a:gd name="connsiteX48" fmla="*/ 1402326 w 3369658"/>
                    <a:gd name="connsiteY48" fmla="*/ 1120788 h 1127698"/>
                    <a:gd name="connsiteX49" fmla="*/ 1408748 w 3369658"/>
                    <a:gd name="connsiteY49" fmla="*/ 1120788 h 1127698"/>
                    <a:gd name="connsiteX50" fmla="*/ 1411368 w 3369658"/>
                    <a:gd name="connsiteY50" fmla="*/ 1120788 h 1127698"/>
                    <a:gd name="connsiteX51" fmla="*/ 1412382 w 3369658"/>
                    <a:gd name="connsiteY51" fmla="*/ 1122732 h 1127698"/>
                    <a:gd name="connsiteX52" fmla="*/ 1412382 w 3369658"/>
                    <a:gd name="connsiteY52" fmla="*/ 1120619 h 1127698"/>
                    <a:gd name="connsiteX53" fmla="*/ 1423283 w 3369658"/>
                    <a:gd name="connsiteY53" fmla="*/ 1119183 h 1127698"/>
                    <a:gd name="connsiteX54" fmla="*/ 1423790 w 3369658"/>
                    <a:gd name="connsiteY54" fmla="*/ 1119183 h 1127698"/>
                    <a:gd name="connsiteX55" fmla="*/ 1425480 w 3369658"/>
                    <a:gd name="connsiteY55" fmla="*/ 1118760 h 1127698"/>
                    <a:gd name="connsiteX56" fmla="*/ 1427424 w 3369658"/>
                    <a:gd name="connsiteY56" fmla="*/ 1118760 h 1127698"/>
                    <a:gd name="connsiteX57" fmla="*/ 1432156 w 3369658"/>
                    <a:gd name="connsiteY57" fmla="*/ 1117746 h 1127698"/>
                    <a:gd name="connsiteX58" fmla="*/ 1434775 w 3369658"/>
                    <a:gd name="connsiteY58" fmla="*/ 1117070 h 1127698"/>
                    <a:gd name="connsiteX59" fmla="*/ 1436803 w 3369658"/>
                    <a:gd name="connsiteY59" fmla="*/ 1116563 h 1127698"/>
                    <a:gd name="connsiteX60" fmla="*/ 1440859 w 3369658"/>
                    <a:gd name="connsiteY60" fmla="*/ 1115380 h 1127698"/>
                    <a:gd name="connsiteX61" fmla="*/ 1441451 w 3369658"/>
                    <a:gd name="connsiteY61" fmla="*/ 1115380 h 1127698"/>
                    <a:gd name="connsiteX62" fmla="*/ 1442719 w 3369658"/>
                    <a:gd name="connsiteY62" fmla="*/ 1114958 h 1127698"/>
                    <a:gd name="connsiteX63" fmla="*/ 1443648 w 3369658"/>
                    <a:gd name="connsiteY63" fmla="*/ 1114958 h 1127698"/>
                    <a:gd name="connsiteX64" fmla="*/ 1451169 w 3369658"/>
                    <a:gd name="connsiteY64" fmla="*/ 1112084 h 1127698"/>
                    <a:gd name="connsiteX65" fmla="*/ 1452014 w 3369658"/>
                    <a:gd name="connsiteY65" fmla="*/ 1112084 h 1127698"/>
                    <a:gd name="connsiteX66" fmla="*/ 1453873 w 3369658"/>
                    <a:gd name="connsiteY66" fmla="*/ 1111239 h 1127698"/>
                    <a:gd name="connsiteX67" fmla="*/ 1462830 w 3369658"/>
                    <a:gd name="connsiteY67" fmla="*/ 1106676 h 1127698"/>
                    <a:gd name="connsiteX68" fmla="*/ 3366861 w 3369658"/>
                    <a:gd name="connsiteY68" fmla="*/ -319 h 1127698"/>
                    <a:gd name="connsiteX69" fmla="*/ 3368974 w 3369658"/>
                    <a:gd name="connsiteY69" fmla="*/ 3399 h 1127698"/>
                    <a:gd name="connsiteX70" fmla="*/ 1464605 w 3369658"/>
                    <a:gd name="connsiteY70" fmla="*/ 1110479 h 1127698"/>
                    <a:gd name="connsiteX71" fmla="*/ 1455225 w 3369658"/>
                    <a:gd name="connsiteY71" fmla="*/ 1115211 h 1127698"/>
                    <a:gd name="connsiteX72" fmla="*/ 1453197 w 3369658"/>
                    <a:gd name="connsiteY72" fmla="*/ 1116056 h 1127698"/>
                    <a:gd name="connsiteX73" fmla="*/ 1452352 w 3369658"/>
                    <a:gd name="connsiteY73" fmla="*/ 1116056 h 1127698"/>
                    <a:gd name="connsiteX74" fmla="*/ 1444577 w 3369658"/>
                    <a:gd name="connsiteY74" fmla="*/ 1119014 h 1127698"/>
                    <a:gd name="connsiteX75" fmla="*/ 1443902 w 3369658"/>
                    <a:gd name="connsiteY75" fmla="*/ 1119014 h 1127698"/>
                    <a:gd name="connsiteX76" fmla="*/ 1442803 w 3369658"/>
                    <a:gd name="connsiteY76" fmla="*/ 1119014 h 1127698"/>
                    <a:gd name="connsiteX77" fmla="*/ 1442127 w 3369658"/>
                    <a:gd name="connsiteY77" fmla="*/ 1119014 h 1127698"/>
                    <a:gd name="connsiteX78" fmla="*/ 1437479 w 3369658"/>
                    <a:gd name="connsiteY78" fmla="*/ 1120365 h 1127698"/>
                    <a:gd name="connsiteX79" fmla="*/ 1435536 w 3369658"/>
                    <a:gd name="connsiteY79" fmla="*/ 1120872 h 1127698"/>
                    <a:gd name="connsiteX80" fmla="*/ 1432747 w 3369658"/>
                    <a:gd name="connsiteY80" fmla="*/ 1121633 h 1127698"/>
                    <a:gd name="connsiteX81" fmla="*/ 1427846 w 3369658"/>
                    <a:gd name="connsiteY81" fmla="*/ 1122647 h 1127698"/>
                    <a:gd name="connsiteX82" fmla="*/ 1425987 w 3369658"/>
                    <a:gd name="connsiteY82" fmla="*/ 1122647 h 1127698"/>
                    <a:gd name="connsiteX83" fmla="*/ 1424128 w 3369658"/>
                    <a:gd name="connsiteY83" fmla="*/ 1123070 h 1127698"/>
                    <a:gd name="connsiteX84" fmla="*/ 1423536 w 3369658"/>
                    <a:gd name="connsiteY84" fmla="*/ 1123070 h 1127698"/>
                    <a:gd name="connsiteX85" fmla="*/ 1412382 w 3369658"/>
                    <a:gd name="connsiteY85" fmla="*/ 1124591 h 1127698"/>
                    <a:gd name="connsiteX86" fmla="*/ 1411537 w 3369658"/>
                    <a:gd name="connsiteY86" fmla="*/ 1124591 h 1127698"/>
                    <a:gd name="connsiteX87" fmla="*/ 1408833 w 3369658"/>
                    <a:gd name="connsiteY87" fmla="*/ 1124591 h 1127698"/>
                    <a:gd name="connsiteX88" fmla="*/ 1402242 w 3369658"/>
                    <a:gd name="connsiteY88" fmla="*/ 1124591 h 1127698"/>
                    <a:gd name="connsiteX89" fmla="*/ 1394382 w 3369658"/>
                    <a:gd name="connsiteY89" fmla="*/ 1124591 h 1127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369658" h="1127698">
                      <a:moveTo>
                        <a:pt x="1394382" y="1127379"/>
                      </a:moveTo>
                      <a:lnTo>
                        <a:pt x="1390411" y="1127379"/>
                      </a:lnTo>
                      <a:lnTo>
                        <a:pt x="1387876" y="1127379"/>
                      </a:lnTo>
                      <a:lnTo>
                        <a:pt x="1382890" y="1127379"/>
                      </a:lnTo>
                      <a:lnTo>
                        <a:pt x="1380693" y="1127379"/>
                      </a:lnTo>
                      <a:lnTo>
                        <a:pt x="1379341" y="1127379"/>
                      </a:lnTo>
                      <a:lnTo>
                        <a:pt x="1378327" y="1127379"/>
                      </a:lnTo>
                      <a:lnTo>
                        <a:pt x="1373426" y="1126872"/>
                      </a:lnTo>
                      <a:lnTo>
                        <a:pt x="1372412" y="1126872"/>
                      </a:lnTo>
                      <a:lnTo>
                        <a:pt x="1371060" y="1126872"/>
                      </a:lnTo>
                      <a:lnTo>
                        <a:pt x="1369031" y="1126872"/>
                      </a:lnTo>
                      <a:lnTo>
                        <a:pt x="1363792" y="1125943"/>
                      </a:lnTo>
                      <a:lnTo>
                        <a:pt x="1362778" y="1125943"/>
                      </a:lnTo>
                      <a:lnTo>
                        <a:pt x="1361342" y="1125943"/>
                      </a:lnTo>
                      <a:lnTo>
                        <a:pt x="1359652" y="1125943"/>
                      </a:lnTo>
                      <a:lnTo>
                        <a:pt x="1353568" y="1124422"/>
                      </a:lnTo>
                      <a:lnTo>
                        <a:pt x="1352469" y="1124422"/>
                      </a:lnTo>
                      <a:lnTo>
                        <a:pt x="1351033" y="1124422"/>
                      </a:lnTo>
                      <a:lnTo>
                        <a:pt x="1350441" y="1124422"/>
                      </a:lnTo>
                      <a:cubicBezTo>
                        <a:pt x="1346300" y="1123154"/>
                        <a:pt x="1342836" y="1121971"/>
                        <a:pt x="1339540" y="1120704"/>
                      </a:cubicBezTo>
                      <a:lnTo>
                        <a:pt x="1339033" y="1120704"/>
                      </a:lnTo>
                      <a:lnTo>
                        <a:pt x="1335399" y="1119098"/>
                      </a:lnTo>
                      <a:lnTo>
                        <a:pt x="1333540" y="1118337"/>
                      </a:lnTo>
                      <a:lnTo>
                        <a:pt x="1331935" y="1117661"/>
                      </a:lnTo>
                      <a:cubicBezTo>
                        <a:pt x="1329484" y="1116394"/>
                        <a:pt x="1327033" y="1115211"/>
                        <a:pt x="1324667" y="1113859"/>
                      </a:cubicBezTo>
                      <a:lnTo>
                        <a:pt x="-684" y="347581"/>
                      </a:lnTo>
                      <a:lnTo>
                        <a:pt x="1344" y="343864"/>
                      </a:lnTo>
                      <a:lnTo>
                        <a:pt x="1326949" y="1107098"/>
                      </a:lnTo>
                      <a:cubicBezTo>
                        <a:pt x="1329214" y="1108442"/>
                        <a:pt x="1331554" y="1109659"/>
                        <a:pt x="1333963" y="1110732"/>
                      </a:cubicBezTo>
                      <a:lnTo>
                        <a:pt x="1335399" y="1111408"/>
                      </a:lnTo>
                      <a:lnTo>
                        <a:pt x="1337259" y="1112253"/>
                      </a:lnTo>
                      <a:lnTo>
                        <a:pt x="1340723" y="1113690"/>
                      </a:lnTo>
                      <a:lnTo>
                        <a:pt x="1340723" y="1115887"/>
                      </a:lnTo>
                      <a:lnTo>
                        <a:pt x="1341484" y="1113859"/>
                      </a:lnTo>
                      <a:cubicBezTo>
                        <a:pt x="1344855" y="1115202"/>
                        <a:pt x="1348294" y="1116360"/>
                        <a:pt x="1351793" y="1117323"/>
                      </a:cubicBezTo>
                      <a:lnTo>
                        <a:pt x="1352300" y="1117323"/>
                      </a:lnTo>
                      <a:lnTo>
                        <a:pt x="1353821" y="1117323"/>
                      </a:lnTo>
                      <a:lnTo>
                        <a:pt x="1355089" y="1117323"/>
                      </a:lnTo>
                      <a:lnTo>
                        <a:pt x="1361004" y="1118760"/>
                      </a:lnTo>
                      <a:lnTo>
                        <a:pt x="1362610" y="1118760"/>
                      </a:lnTo>
                      <a:lnTo>
                        <a:pt x="1363877" y="1118760"/>
                      </a:lnTo>
                      <a:lnTo>
                        <a:pt x="1364975" y="1118760"/>
                      </a:lnTo>
                      <a:lnTo>
                        <a:pt x="1370046" y="1119605"/>
                      </a:lnTo>
                      <a:lnTo>
                        <a:pt x="1374355" y="1120197"/>
                      </a:lnTo>
                      <a:lnTo>
                        <a:pt x="1379172" y="1120788"/>
                      </a:lnTo>
                      <a:lnTo>
                        <a:pt x="1383566" y="1120788"/>
                      </a:lnTo>
                      <a:lnTo>
                        <a:pt x="1388468" y="1120788"/>
                      </a:lnTo>
                      <a:lnTo>
                        <a:pt x="1391932" y="1120788"/>
                      </a:lnTo>
                      <a:lnTo>
                        <a:pt x="1402326" y="1120788"/>
                      </a:lnTo>
                      <a:lnTo>
                        <a:pt x="1408748" y="1120788"/>
                      </a:lnTo>
                      <a:lnTo>
                        <a:pt x="1411368" y="1120788"/>
                      </a:lnTo>
                      <a:lnTo>
                        <a:pt x="1412382" y="1122732"/>
                      </a:lnTo>
                      <a:lnTo>
                        <a:pt x="1412382" y="1120619"/>
                      </a:lnTo>
                      <a:cubicBezTo>
                        <a:pt x="1416184" y="1120619"/>
                        <a:pt x="1419818" y="1119774"/>
                        <a:pt x="1423283" y="1119183"/>
                      </a:cubicBezTo>
                      <a:lnTo>
                        <a:pt x="1423790" y="1119183"/>
                      </a:lnTo>
                      <a:lnTo>
                        <a:pt x="1425480" y="1118760"/>
                      </a:lnTo>
                      <a:lnTo>
                        <a:pt x="1427424" y="1118760"/>
                      </a:lnTo>
                      <a:cubicBezTo>
                        <a:pt x="1429020" y="1118515"/>
                        <a:pt x="1430601" y="1118177"/>
                        <a:pt x="1432156" y="1117746"/>
                      </a:cubicBezTo>
                      <a:lnTo>
                        <a:pt x="1434775" y="1117070"/>
                      </a:lnTo>
                      <a:lnTo>
                        <a:pt x="1436803" y="1116563"/>
                      </a:lnTo>
                      <a:lnTo>
                        <a:pt x="1440859" y="1115380"/>
                      </a:lnTo>
                      <a:lnTo>
                        <a:pt x="1441451" y="1115380"/>
                      </a:lnTo>
                      <a:lnTo>
                        <a:pt x="1442719" y="1114958"/>
                      </a:lnTo>
                      <a:lnTo>
                        <a:pt x="1443648" y="1114958"/>
                      </a:lnTo>
                      <a:lnTo>
                        <a:pt x="1451169" y="1112084"/>
                      </a:lnTo>
                      <a:lnTo>
                        <a:pt x="1452014" y="1112084"/>
                      </a:lnTo>
                      <a:lnTo>
                        <a:pt x="1453873" y="1111239"/>
                      </a:lnTo>
                      <a:cubicBezTo>
                        <a:pt x="1456949" y="1109912"/>
                        <a:pt x="1459941" y="1108383"/>
                        <a:pt x="1462830" y="1106676"/>
                      </a:cubicBezTo>
                      <a:lnTo>
                        <a:pt x="3366861" y="-319"/>
                      </a:lnTo>
                      <a:lnTo>
                        <a:pt x="3368974" y="3399"/>
                      </a:lnTo>
                      <a:lnTo>
                        <a:pt x="1464605" y="1110479"/>
                      </a:lnTo>
                      <a:cubicBezTo>
                        <a:pt x="1461901" y="1112000"/>
                        <a:pt x="1458943" y="1113521"/>
                        <a:pt x="1455225" y="1115211"/>
                      </a:cubicBezTo>
                      <a:lnTo>
                        <a:pt x="1453197" y="1116056"/>
                      </a:lnTo>
                      <a:lnTo>
                        <a:pt x="1452352" y="1116056"/>
                      </a:lnTo>
                      <a:cubicBezTo>
                        <a:pt x="1449817" y="1117154"/>
                        <a:pt x="1447197" y="1118084"/>
                        <a:pt x="1444577" y="1119014"/>
                      </a:cubicBezTo>
                      <a:lnTo>
                        <a:pt x="1443902" y="1119014"/>
                      </a:lnTo>
                      <a:lnTo>
                        <a:pt x="1442803" y="1119014"/>
                      </a:lnTo>
                      <a:lnTo>
                        <a:pt x="1442127" y="1119014"/>
                      </a:lnTo>
                      <a:lnTo>
                        <a:pt x="1437479" y="1120365"/>
                      </a:lnTo>
                      <a:lnTo>
                        <a:pt x="1435536" y="1120872"/>
                      </a:lnTo>
                      <a:lnTo>
                        <a:pt x="1432747" y="1121633"/>
                      </a:lnTo>
                      <a:cubicBezTo>
                        <a:pt x="1431142" y="1121633"/>
                        <a:pt x="1429536" y="1122309"/>
                        <a:pt x="1427846" y="1122647"/>
                      </a:cubicBezTo>
                      <a:lnTo>
                        <a:pt x="1425987" y="1122647"/>
                      </a:lnTo>
                      <a:lnTo>
                        <a:pt x="1424128" y="1123070"/>
                      </a:lnTo>
                      <a:lnTo>
                        <a:pt x="1423536" y="1123070"/>
                      </a:lnTo>
                      <a:cubicBezTo>
                        <a:pt x="1419987" y="1123636"/>
                        <a:pt x="1416269" y="1124143"/>
                        <a:pt x="1412382" y="1124591"/>
                      </a:cubicBezTo>
                      <a:lnTo>
                        <a:pt x="1411537" y="1124591"/>
                      </a:lnTo>
                      <a:lnTo>
                        <a:pt x="1408833" y="1124591"/>
                      </a:lnTo>
                      <a:lnTo>
                        <a:pt x="1402242" y="1124591"/>
                      </a:lnTo>
                      <a:lnTo>
                        <a:pt x="1394382" y="1124591"/>
                      </a:lnTo>
                      <a:close/>
                    </a:path>
                  </a:pathLst>
                </a:custGeom>
                <a:solidFill>
                  <a:srgbClr val="FE8F02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5" name="">
                  <a:extLst>
                    <a:ext uri="{FF2B5EF4-FFF2-40B4-BE49-F238E27FC236}">
                      <a16:creationId xmlns:a16="http://schemas.microsoft.com/office/drawing/2014/main" id="{C5BE6DE5-AF5B-452F-80E7-322B5E5299C5}"/>
                    </a:ext>
                  </a:extLst>
                </p:cNvPr>
                <p:cNvSpPr/>
                <p:nvPr/>
              </p:nvSpPr>
              <p:spPr>
                <a:xfrm>
                  <a:off x="4533855" y="3226614"/>
                  <a:ext cx="3369658" cy="1127698"/>
                </a:xfrm>
                <a:custGeom>
                  <a:avLst/>
                  <a:gdLst>
                    <a:gd name="connsiteX0" fmla="*/ 1394382 w 3369658"/>
                    <a:gd name="connsiteY0" fmla="*/ 1127379 h 1127698"/>
                    <a:gd name="connsiteX1" fmla="*/ 1390411 w 3369658"/>
                    <a:gd name="connsiteY1" fmla="*/ 1127379 h 1127698"/>
                    <a:gd name="connsiteX2" fmla="*/ 1387876 w 3369658"/>
                    <a:gd name="connsiteY2" fmla="*/ 1127379 h 1127698"/>
                    <a:gd name="connsiteX3" fmla="*/ 1382890 w 3369658"/>
                    <a:gd name="connsiteY3" fmla="*/ 1127379 h 1127698"/>
                    <a:gd name="connsiteX4" fmla="*/ 1380693 w 3369658"/>
                    <a:gd name="connsiteY4" fmla="*/ 1127379 h 1127698"/>
                    <a:gd name="connsiteX5" fmla="*/ 1379341 w 3369658"/>
                    <a:gd name="connsiteY5" fmla="*/ 1127379 h 1127698"/>
                    <a:gd name="connsiteX6" fmla="*/ 1378327 w 3369658"/>
                    <a:gd name="connsiteY6" fmla="*/ 1127379 h 1127698"/>
                    <a:gd name="connsiteX7" fmla="*/ 1373426 w 3369658"/>
                    <a:gd name="connsiteY7" fmla="*/ 1126872 h 1127698"/>
                    <a:gd name="connsiteX8" fmla="*/ 1372412 w 3369658"/>
                    <a:gd name="connsiteY8" fmla="*/ 1126872 h 1127698"/>
                    <a:gd name="connsiteX9" fmla="*/ 1371060 w 3369658"/>
                    <a:gd name="connsiteY9" fmla="*/ 1126872 h 1127698"/>
                    <a:gd name="connsiteX10" fmla="*/ 1369031 w 3369658"/>
                    <a:gd name="connsiteY10" fmla="*/ 1126872 h 1127698"/>
                    <a:gd name="connsiteX11" fmla="*/ 1363792 w 3369658"/>
                    <a:gd name="connsiteY11" fmla="*/ 1125943 h 1127698"/>
                    <a:gd name="connsiteX12" fmla="*/ 1362778 w 3369658"/>
                    <a:gd name="connsiteY12" fmla="*/ 1125943 h 1127698"/>
                    <a:gd name="connsiteX13" fmla="*/ 1361342 w 3369658"/>
                    <a:gd name="connsiteY13" fmla="*/ 1125943 h 1127698"/>
                    <a:gd name="connsiteX14" fmla="*/ 1359652 w 3369658"/>
                    <a:gd name="connsiteY14" fmla="*/ 1125943 h 1127698"/>
                    <a:gd name="connsiteX15" fmla="*/ 1353568 w 3369658"/>
                    <a:gd name="connsiteY15" fmla="*/ 1124422 h 1127698"/>
                    <a:gd name="connsiteX16" fmla="*/ 1352469 w 3369658"/>
                    <a:gd name="connsiteY16" fmla="*/ 1124422 h 1127698"/>
                    <a:gd name="connsiteX17" fmla="*/ 1351033 w 3369658"/>
                    <a:gd name="connsiteY17" fmla="*/ 1124422 h 1127698"/>
                    <a:gd name="connsiteX18" fmla="*/ 1350441 w 3369658"/>
                    <a:gd name="connsiteY18" fmla="*/ 1124422 h 1127698"/>
                    <a:gd name="connsiteX19" fmla="*/ 1339540 w 3369658"/>
                    <a:gd name="connsiteY19" fmla="*/ 1120704 h 1127698"/>
                    <a:gd name="connsiteX20" fmla="*/ 1339033 w 3369658"/>
                    <a:gd name="connsiteY20" fmla="*/ 1120704 h 1127698"/>
                    <a:gd name="connsiteX21" fmla="*/ 1335399 w 3369658"/>
                    <a:gd name="connsiteY21" fmla="*/ 1119098 h 1127698"/>
                    <a:gd name="connsiteX22" fmla="*/ 1333540 w 3369658"/>
                    <a:gd name="connsiteY22" fmla="*/ 1118337 h 1127698"/>
                    <a:gd name="connsiteX23" fmla="*/ 1331935 w 3369658"/>
                    <a:gd name="connsiteY23" fmla="*/ 1117661 h 1127698"/>
                    <a:gd name="connsiteX24" fmla="*/ 1324667 w 3369658"/>
                    <a:gd name="connsiteY24" fmla="*/ 1113859 h 1127698"/>
                    <a:gd name="connsiteX25" fmla="*/ -684 w 3369658"/>
                    <a:gd name="connsiteY25" fmla="*/ 347581 h 1127698"/>
                    <a:gd name="connsiteX26" fmla="*/ 1344 w 3369658"/>
                    <a:gd name="connsiteY26" fmla="*/ 343864 h 1127698"/>
                    <a:gd name="connsiteX27" fmla="*/ 1326949 w 3369658"/>
                    <a:gd name="connsiteY27" fmla="*/ 1107098 h 1127698"/>
                    <a:gd name="connsiteX28" fmla="*/ 1333963 w 3369658"/>
                    <a:gd name="connsiteY28" fmla="*/ 1110732 h 1127698"/>
                    <a:gd name="connsiteX29" fmla="*/ 1335399 w 3369658"/>
                    <a:gd name="connsiteY29" fmla="*/ 1111408 h 1127698"/>
                    <a:gd name="connsiteX30" fmla="*/ 1337259 w 3369658"/>
                    <a:gd name="connsiteY30" fmla="*/ 1112253 h 1127698"/>
                    <a:gd name="connsiteX31" fmla="*/ 1340723 w 3369658"/>
                    <a:gd name="connsiteY31" fmla="*/ 1113690 h 1127698"/>
                    <a:gd name="connsiteX32" fmla="*/ 1340723 w 3369658"/>
                    <a:gd name="connsiteY32" fmla="*/ 1115887 h 1127698"/>
                    <a:gd name="connsiteX33" fmla="*/ 1341484 w 3369658"/>
                    <a:gd name="connsiteY33" fmla="*/ 1113859 h 1127698"/>
                    <a:gd name="connsiteX34" fmla="*/ 1351793 w 3369658"/>
                    <a:gd name="connsiteY34" fmla="*/ 1117323 h 1127698"/>
                    <a:gd name="connsiteX35" fmla="*/ 1352300 w 3369658"/>
                    <a:gd name="connsiteY35" fmla="*/ 1117323 h 1127698"/>
                    <a:gd name="connsiteX36" fmla="*/ 1353821 w 3369658"/>
                    <a:gd name="connsiteY36" fmla="*/ 1117323 h 1127698"/>
                    <a:gd name="connsiteX37" fmla="*/ 1355089 w 3369658"/>
                    <a:gd name="connsiteY37" fmla="*/ 1117323 h 1127698"/>
                    <a:gd name="connsiteX38" fmla="*/ 1361004 w 3369658"/>
                    <a:gd name="connsiteY38" fmla="*/ 1118760 h 1127698"/>
                    <a:gd name="connsiteX39" fmla="*/ 1362610 w 3369658"/>
                    <a:gd name="connsiteY39" fmla="*/ 1118760 h 1127698"/>
                    <a:gd name="connsiteX40" fmla="*/ 1363877 w 3369658"/>
                    <a:gd name="connsiteY40" fmla="*/ 1118760 h 1127698"/>
                    <a:gd name="connsiteX41" fmla="*/ 1364975 w 3369658"/>
                    <a:gd name="connsiteY41" fmla="*/ 1118760 h 1127698"/>
                    <a:gd name="connsiteX42" fmla="*/ 1370046 w 3369658"/>
                    <a:gd name="connsiteY42" fmla="*/ 1119605 h 1127698"/>
                    <a:gd name="connsiteX43" fmla="*/ 1374355 w 3369658"/>
                    <a:gd name="connsiteY43" fmla="*/ 1120197 h 1127698"/>
                    <a:gd name="connsiteX44" fmla="*/ 1379172 w 3369658"/>
                    <a:gd name="connsiteY44" fmla="*/ 1120788 h 1127698"/>
                    <a:gd name="connsiteX45" fmla="*/ 1383566 w 3369658"/>
                    <a:gd name="connsiteY45" fmla="*/ 1120788 h 1127698"/>
                    <a:gd name="connsiteX46" fmla="*/ 1388468 w 3369658"/>
                    <a:gd name="connsiteY46" fmla="*/ 1120788 h 1127698"/>
                    <a:gd name="connsiteX47" fmla="*/ 1391932 w 3369658"/>
                    <a:gd name="connsiteY47" fmla="*/ 1120788 h 1127698"/>
                    <a:gd name="connsiteX48" fmla="*/ 1402326 w 3369658"/>
                    <a:gd name="connsiteY48" fmla="*/ 1120788 h 1127698"/>
                    <a:gd name="connsiteX49" fmla="*/ 1408748 w 3369658"/>
                    <a:gd name="connsiteY49" fmla="*/ 1120788 h 1127698"/>
                    <a:gd name="connsiteX50" fmla="*/ 1411368 w 3369658"/>
                    <a:gd name="connsiteY50" fmla="*/ 1120788 h 1127698"/>
                    <a:gd name="connsiteX51" fmla="*/ 1412382 w 3369658"/>
                    <a:gd name="connsiteY51" fmla="*/ 1122732 h 1127698"/>
                    <a:gd name="connsiteX52" fmla="*/ 1412382 w 3369658"/>
                    <a:gd name="connsiteY52" fmla="*/ 1120619 h 1127698"/>
                    <a:gd name="connsiteX53" fmla="*/ 1423283 w 3369658"/>
                    <a:gd name="connsiteY53" fmla="*/ 1119183 h 1127698"/>
                    <a:gd name="connsiteX54" fmla="*/ 1423790 w 3369658"/>
                    <a:gd name="connsiteY54" fmla="*/ 1119183 h 1127698"/>
                    <a:gd name="connsiteX55" fmla="*/ 1425480 w 3369658"/>
                    <a:gd name="connsiteY55" fmla="*/ 1118760 h 1127698"/>
                    <a:gd name="connsiteX56" fmla="*/ 1427424 w 3369658"/>
                    <a:gd name="connsiteY56" fmla="*/ 1118760 h 1127698"/>
                    <a:gd name="connsiteX57" fmla="*/ 1432156 w 3369658"/>
                    <a:gd name="connsiteY57" fmla="*/ 1117746 h 1127698"/>
                    <a:gd name="connsiteX58" fmla="*/ 1434775 w 3369658"/>
                    <a:gd name="connsiteY58" fmla="*/ 1117070 h 1127698"/>
                    <a:gd name="connsiteX59" fmla="*/ 1436803 w 3369658"/>
                    <a:gd name="connsiteY59" fmla="*/ 1116563 h 1127698"/>
                    <a:gd name="connsiteX60" fmla="*/ 1440859 w 3369658"/>
                    <a:gd name="connsiteY60" fmla="*/ 1115380 h 1127698"/>
                    <a:gd name="connsiteX61" fmla="*/ 1441451 w 3369658"/>
                    <a:gd name="connsiteY61" fmla="*/ 1115380 h 1127698"/>
                    <a:gd name="connsiteX62" fmla="*/ 1442719 w 3369658"/>
                    <a:gd name="connsiteY62" fmla="*/ 1114958 h 1127698"/>
                    <a:gd name="connsiteX63" fmla="*/ 1443648 w 3369658"/>
                    <a:gd name="connsiteY63" fmla="*/ 1114958 h 1127698"/>
                    <a:gd name="connsiteX64" fmla="*/ 1451169 w 3369658"/>
                    <a:gd name="connsiteY64" fmla="*/ 1112084 h 1127698"/>
                    <a:gd name="connsiteX65" fmla="*/ 1452014 w 3369658"/>
                    <a:gd name="connsiteY65" fmla="*/ 1112084 h 1127698"/>
                    <a:gd name="connsiteX66" fmla="*/ 1453873 w 3369658"/>
                    <a:gd name="connsiteY66" fmla="*/ 1111239 h 1127698"/>
                    <a:gd name="connsiteX67" fmla="*/ 1462830 w 3369658"/>
                    <a:gd name="connsiteY67" fmla="*/ 1106676 h 1127698"/>
                    <a:gd name="connsiteX68" fmla="*/ 3366861 w 3369658"/>
                    <a:gd name="connsiteY68" fmla="*/ -319 h 1127698"/>
                    <a:gd name="connsiteX69" fmla="*/ 3368974 w 3369658"/>
                    <a:gd name="connsiteY69" fmla="*/ 3399 h 1127698"/>
                    <a:gd name="connsiteX70" fmla="*/ 1464605 w 3369658"/>
                    <a:gd name="connsiteY70" fmla="*/ 1110479 h 1127698"/>
                    <a:gd name="connsiteX71" fmla="*/ 1455225 w 3369658"/>
                    <a:gd name="connsiteY71" fmla="*/ 1115211 h 1127698"/>
                    <a:gd name="connsiteX72" fmla="*/ 1453197 w 3369658"/>
                    <a:gd name="connsiteY72" fmla="*/ 1116056 h 1127698"/>
                    <a:gd name="connsiteX73" fmla="*/ 1452352 w 3369658"/>
                    <a:gd name="connsiteY73" fmla="*/ 1116056 h 1127698"/>
                    <a:gd name="connsiteX74" fmla="*/ 1444577 w 3369658"/>
                    <a:gd name="connsiteY74" fmla="*/ 1119014 h 1127698"/>
                    <a:gd name="connsiteX75" fmla="*/ 1443902 w 3369658"/>
                    <a:gd name="connsiteY75" fmla="*/ 1119014 h 1127698"/>
                    <a:gd name="connsiteX76" fmla="*/ 1442803 w 3369658"/>
                    <a:gd name="connsiteY76" fmla="*/ 1119014 h 1127698"/>
                    <a:gd name="connsiteX77" fmla="*/ 1442127 w 3369658"/>
                    <a:gd name="connsiteY77" fmla="*/ 1119014 h 1127698"/>
                    <a:gd name="connsiteX78" fmla="*/ 1437479 w 3369658"/>
                    <a:gd name="connsiteY78" fmla="*/ 1120365 h 1127698"/>
                    <a:gd name="connsiteX79" fmla="*/ 1435536 w 3369658"/>
                    <a:gd name="connsiteY79" fmla="*/ 1120872 h 1127698"/>
                    <a:gd name="connsiteX80" fmla="*/ 1432747 w 3369658"/>
                    <a:gd name="connsiteY80" fmla="*/ 1121633 h 1127698"/>
                    <a:gd name="connsiteX81" fmla="*/ 1427846 w 3369658"/>
                    <a:gd name="connsiteY81" fmla="*/ 1122647 h 1127698"/>
                    <a:gd name="connsiteX82" fmla="*/ 1425987 w 3369658"/>
                    <a:gd name="connsiteY82" fmla="*/ 1122647 h 1127698"/>
                    <a:gd name="connsiteX83" fmla="*/ 1424128 w 3369658"/>
                    <a:gd name="connsiteY83" fmla="*/ 1123070 h 1127698"/>
                    <a:gd name="connsiteX84" fmla="*/ 1423536 w 3369658"/>
                    <a:gd name="connsiteY84" fmla="*/ 1123070 h 1127698"/>
                    <a:gd name="connsiteX85" fmla="*/ 1412382 w 3369658"/>
                    <a:gd name="connsiteY85" fmla="*/ 1124591 h 1127698"/>
                    <a:gd name="connsiteX86" fmla="*/ 1411537 w 3369658"/>
                    <a:gd name="connsiteY86" fmla="*/ 1124591 h 1127698"/>
                    <a:gd name="connsiteX87" fmla="*/ 1408833 w 3369658"/>
                    <a:gd name="connsiteY87" fmla="*/ 1124591 h 1127698"/>
                    <a:gd name="connsiteX88" fmla="*/ 1402242 w 3369658"/>
                    <a:gd name="connsiteY88" fmla="*/ 1124591 h 1127698"/>
                    <a:gd name="connsiteX89" fmla="*/ 1394382 w 3369658"/>
                    <a:gd name="connsiteY89" fmla="*/ 1124591 h 11276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</a:cxnLst>
                  <a:rect l="l" t="t" r="r" b="b"/>
                  <a:pathLst>
                    <a:path w="3369658" h="1127698">
                      <a:moveTo>
                        <a:pt x="1394382" y="1127379"/>
                      </a:moveTo>
                      <a:lnTo>
                        <a:pt x="1390411" y="1127379"/>
                      </a:lnTo>
                      <a:lnTo>
                        <a:pt x="1387876" y="1127379"/>
                      </a:lnTo>
                      <a:lnTo>
                        <a:pt x="1382890" y="1127379"/>
                      </a:lnTo>
                      <a:lnTo>
                        <a:pt x="1380693" y="1127379"/>
                      </a:lnTo>
                      <a:lnTo>
                        <a:pt x="1379341" y="1127379"/>
                      </a:lnTo>
                      <a:lnTo>
                        <a:pt x="1378327" y="1127379"/>
                      </a:lnTo>
                      <a:lnTo>
                        <a:pt x="1373426" y="1126872"/>
                      </a:lnTo>
                      <a:lnTo>
                        <a:pt x="1372412" y="1126872"/>
                      </a:lnTo>
                      <a:lnTo>
                        <a:pt x="1371060" y="1126872"/>
                      </a:lnTo>
                      <a:lnTo>
                        <a:pt x="1369031" y="1126872"/>
                      </a:lnTo>
                      <a:lnTo>
                        <a:pt x="1363792" y="1125943"/>
                      </a:lnTo>
                      <a:lnTo>
                        <a:pt x="1362778" y="1125943"/>
                      </a:lnTo>
                      <a:lnTo>
                        <a:pt x="1361342" y="1125943"/>
                      </a:lnTo>
                      <a:lnTo>
                        <a:pt x="1359652" y="1125943"/>
                      </a:lnTo>
                      <a:lnTo>
                        <a:pt x="1353568" y="1124422"/>
                      </a:lnTo>
                      <a:lnTo>
                        <a:pt x="1352469" y="1124422"/>
                      </a:lnTo>
                      <a:lnTo>
                        <a:pt x="1351033" y="1124422"/>
                      </a:lnTo>
                      <a:lnTo>
                        <a:pt x="1350441" y="1124422"/>
                      </a:lnTo>
                      <a:cubicBezTo>
                        <a:pt x="1346300" y="1123154"/>
                        <a:pt x="1342836" y="1121971"/>
                        <a:pt x="1339540" y="1120704"/>
                      </a:cubicBezTo>
                      <a:lnTo>
                        <a:pt x="1339033" y="1120704"/>
                      </a:lnTo>
                      <a:lnTo>
                        <a:pt x="1335399" y="1119098"/>
                      </a:lnTo>
                      <a:lnTo>
                        <a:pt x="1333540" y="1118337"/>
                      </a:lnTo>
                      <a:lnTo>
                        <a:pt x="1331935" y="1117661"/>
                      </a:lnTo>
                      <a:cubicBezTo>
                        <a:pt x="1329484" y="1116394"/>
                        <a:pt x="1327033" y="1115211"/>
                        <a:pt x="1324667" y="1113859"/>
                      </a:cubicBezTo>
                      <a:lnTo>
                        <a:pt x="-684" y="347581"/>
                      </a:lnTo>
                      <a:lnTo>
                        <a:pt x="1344" y="343864"/>
                      </a:lnTo>
                      <a:lnTo>
                        <a:pt x="1326949" y="1107098"/>
                      </a:lnTo>
                      <a:cubicBezTo>
                        <a:pt x="1329214" y="1108442"/>
                        <a:pt x="1331554" y="1109659"/>
                        <a:pt x="1333963" y="1110732"/>
                      </a:cubicBezTo>
                      <a:lnTo>
                        <a:pt x="1335399" y="1111408"/>
                      </a:lnTo>
                      <a:lnTo>
                        <a:pt x="1337259" y="1112253"/>
                      </a:lnTo>
                      <a:lnTo>
                        <a:pt x="1340723" y="1113690"/>
                      </a:lnTo>
                      <a:lnTo>
                        <a:pt x="1340723" y="1115887"/>
                      </a:lnTo>
                      <a:lnTo>
                        <a:pt x="1341484" y="1113859"/>
                      </a:lnTo>
                      <a:cubicBezTo>
                        <a:pt x="1344855" y="1115202"/>
                        <a:pt x="1348294" y="1116360"/>
                        <a:pt x="1351793" y="1117323"/>
                      </a:cubicBezTo>
                      <a:lnTo>
                        <a:pt x="1352300" y="1117323"/>
                      </a:lnTo>
                      <a:lnTo>
                        <a:pt x="1353821" y="1117323"/>
                      </a:lnTo>
                      <a:lnTo>
                        <a:pt x="1355089" y="1117323"/>
                      </a:lnTo>
                      <a:lnTo>
                        <a:pt x="1361004" y="1118760"/>
                      </a:lnTo>
                      <a:lnTo>
                        <a:pt x="1362610" y="1118760"/>
                      </a:lnTo>
                      <a:lnTo>
                        <a:pt x="1363877" y="1118760"/>
                      </a:lnTo>
                      <a:lnTo>
                        <a:pt x="1364975" y="1118760"/>
                      </a:lnTo>
                      <a:lnTo>
                        <a:pt x="1370046" y="1119605"/>
                      </a:lnTo>
                      <a:lnTo>
                        <a:pt x="1374355" y="1120197"/>
                      </a:lnTo>
                      <a:lnTo>
                        <a:pt x="1379172" y="1120788"/>
                      </a:lnTo>
                      <a:lnTo>
                        <a:pt x="1383566" y="1120788"/>
                      </a:lnTo>
                      <a:lnTo>
                        <a:pt x="1388468" y="1120788"/>
                      </a:lnTo>
                      <a:lnTo>
                        <a:pt x="1391932" y="1120788"/>
                      </a:lnTo>
                      <a:lnTo>
                        <a:pt x="1402326" y="1120788"/>
                      </a:lnTo>
                      <a:lnTo>
                        <a:pt x="1408748" y="1120788"/>
                      </a:lnTo>
                      <a:lnTo>
                        <a:pt x="1411368" y="1120788"/>
                      </a:lnTo>
                      <a:lnTo>
                        <a:pt x="1412382" y="1122732"/>
                      </a:lnTo>
                      <a:lnTo>
                        <a:pt x="1412382" y="1120619"/>
                      </a:lnTo>
                      <a:cubicBezTo>
                        <a:pt x="1416184" y="1120619"/>
                        <a:pt x="1419818" y="1119774"/>
                        <a:pt x="1423283" y="1119183"/>
                      </a:cubicBezTo>
                      <a:lnTo>
                        <a:pt x="1423790" y="1119183"/>
                      </a:lnTo>
                      <a:lnTo>
                        <a:pt x="1425480" y="1118760"/>
                      </a:lnTo>
                      <a:lnTo>
                        <a:pt x="1427424" y="1118760"/>
                      </a:lnTo>
                      <a:cubicBezTo>
                        <a:pt x="1429020" y="1118515"/>
                        <a:pt x="1430601" y="1118177"/>
                        <a:pt x="1432156" y="1117746"/>
                      </a:cubicBezTo>
                      <a:lnTo>
                        <a:pt x="1434775" y="1117070"/>
                      </a:lnTo>
                      <a:lnTo>
                        <a:pt x="1436803" y="1116563"/>
                      </a:lnTo>
                      <a:lnTo>
                        <a:pt x="1440859" y="1115380"/>
                      </a:lnTo>
                      <a:lnTo>
                        <a:pt x="1441451" y="1115380"/>
                      </a:lnTo>
                      <a:lnTo>
                        <a:pt x="1442719" y="1114958"/>
                      </a:lnTo>
                      <a:lnTo>
                        <a:pt x="1443648" y="1114958"/>
                      </a:lnTo>
                      <a:lnTo>
                        <a:pt x="1451169" y="1112084"/>
                      </a:lnTo>
                      <a:lnTo>
                        <a:pt x="1452014" y="1112084"/>
                      </a:lnTo>
                      <a:lnTo>
                        <a:pt x="1453873" y="1111239"/>
                      </a:lnTo>
                      <a:cubicBezTo>
                        <a:pt x="1456949" y="1109912"/>
                        <a:pt x="1459941" y="1108383"/>
                        <a:pt x="1462830" y="1106676"/>
                      </a:cubicBezTo>
                      <a:lnTo>
                        <a:pt x="3366861" y="-319"/>
                      </a:lnTo>
                      <a:lnTo>
                        <a:pt x="3368974" y="3399"/>
                      </a:lnTo>
                      <a:lnTo>
                        <a:pt x="1464605" y="1110479"/>
                      </a:lnTo>
                      <a:cubicBezTo>
                        <a:pt x="1461901" y="1112000"/>
                        <a:pt x="1458943" y="1113521"/>
                        <a:pt x="1455225" y="1115211"/>
                      </a:cubicBezTo>
                      <a:lnTo>
                        <a:pt x="1453197" y="1116056"/>
                      </a:lnTo>
                      <a:lnTo>
                        <a:pt x="1452352" y="1116056"/>
                      </a:lnTo>
                      <a:cubicBezTo>
                        <a:pt x="1449817" y="1117154"/>
                        <a:pt x="1447197" y="1118084"/>
                        <a:pt x="1444577" y="1119014"/>
                      </a:cubicBezTo>
                      <a:lnTo>
                        <a:pt x="1443902" y="1119014"/>
                      </a:lnTo>
                      <a:lnTo>
                        <a:pt x="1442803" y="1119014"/>
                      </a:lnTo>
                      <a:lnTo>
                        <a:pt x="1442127" y="1119014"/>
                      </a:lnTo>
                      <a:lnTo>
                        <a:pt x="1437479" y="1120365"/>
                      </a:lnTo>
                      <a:lnTo>
                        <a:pt x="1435536" y="1120872"/>
                      </a:lnTo>
                      <a:lnTo>
                        <a:pt x="1432747" y="1121633"/>
                      </a:lnTo>
                      <a:cubicBezTo>
                        <a:pt x="1431142" y="1121633"/>
                        <a:pt x="1429536" y="1122309"/>
                        <a:pt x="1427846" y="1122647"/>
                      </a:cubicBezTo>
                      <a:lnTo>
                        <a:pt x="1425987" y="1122647"/>
                      </a:lnTo>
                      <a:lnTo>
                        <a:pt x="1424128" y="1123070"/>
                      </a:lnTo>
                      <a:lnTo>
                        <a:pt x="1423536" y="1123070"/>
                      </a:lnTo>
                      <a:cubicBezTo>
                        <a:pt x="1419987" y="1123636"/>
                        <a:pt x="1416269" y="1124143"/>
                        <a:pt x="1412382" y="1124591"/>
                      </a:cubicBezTo>
                      <a:lnTo>
                        <a:pt x="1411537" y="1124591"/>
                      </a:lnTo>
                      <a:lnTo>
                        <a:pt x="1408833" y="1124591"/>
                      </a:lnTo>
                      <a:lnTo>
                        <a:pt x="1402242" y="1124591"/>
                      </a:lnTo>
                      <a:lnTo>
                        <a:pt x="1394382" y="1124591"/>
                      </a:lnTo>
                      <a:close/>
                    </a:path>
                  </a:pathLst>
                </a:custGeom>
                <a:solidFill>
                  <a:srgbClr val="FE8F02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26" name="">
                  <a:extLst>
                    <a:ext uri="{FF2B5EF4-FFF2-40B4-BE49-F238E27FC236}">
                      <a16:creationId xmlns:a16="http://schemas.microsoft.com/office/drawing/2014/main" id="{80682369-4BC2-449E-9DA3-6E0B1E2120D4}"/>
                    </a:ext>
                  </a:extLst>
                </p:cNvPr>
                <p:cNvSpPr/>
                <p:nvPr/>
              </p:nvSpPr>
              <p:spPr>
                <a:xfrm>
                  <a:off x="4476107" y="2126358"/>
                  <a:ext cx="3506871" cy="2032666"/>
                </a:xfrm>
                <a:custGeom>
                  <a:avLst/>
                  <a:gdLst>
                    <a:gd name="connsiteX0" fmla="*/ 3476241 w 3506871"/>
                    <a:gd name="connsiteY0" fmla="*/ 796823 h 2032666"/>
                    <a:gd name="connsiteX1" fmla="*/ 3476749 w 3506871"/>
                    <a:gd name="connsiteY1" fmla="*/ 879890 h 2032666"/>
                    <a:gd name="connsiteX2" fmla="*/ 1523451 w 3506871"/>
                    <a:gd name="connsiteY2" fmla="*/ 2015108 h 2032666"/>
                    <a:gd name="connsiteX3" fmla="*/ 1379796 w 3506871"/>
                    <a:gd name="connsiteY3" fmla="*/ 2015108 h 2032666"/>
                    <a:gd name="connsiteX4" fmla="*/ 29263 w 3506871"/>
                    <a:gd name="connsiteY4" fmla="*/ 1235227 h 2032666"/>
                    <a:gd name="connsiteX5" fmla="*/ 28756 w 3506871"/>
                    <a:gd name="connsiteY5" fmla="*/ 1152160 h 2032666"/>
                    <a:gd name="connsiteX6" fmla="*/ 1982305 w 3506871"/>
                    <a:gd name="connsiteY6" fmla="*/ 16856 h 2032666"/>
                    <a:gd name="connsiteX7" fmla="*/ 2125961 w 3506871"/>
                    <a:gd name="connsiteY7" fmla="*/ 16856 h 20326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506871" h="2032666">
                      <a:moveTo>
                        <a:pt x="3476241" y="796823"/>
                      </a:moveTo>
                      <a:cubicBezTo>
                        <a:pt x="3515957" y="819723"/>
                        <a:pt x="3516211" y="856905"/>
                        <a:pt x="3476749" y="879890"/>
                      </a:cubicBezTo>
                      <a:lnTo>
                        <a:pt x="1523451" y="2015108"/>
                      </a:lnTo>
                      <a:cubicBezTo>
                        <a:pt x="1483989" y="2038094"/>
                        <a:pt x="1419766" y="2038094"/>
                        <a:pt x="1379796" y="2015108"/>
                      </a:cubicBezTo>
                      <a:lnTo>
                        <a:pt x="29263" y="1235227"/>
                      </a:lnTo>
                      <a:cubicBezTo>
                        <a:pt x="-10454" y="1212242"/>
                        <a:pt x="-10708" y="1175145"/>
                        <a:pt x="28756" y="1152160"/>
                      </a:cubicBezTo>
                      <a:lnTo>
                        <a:pt x="1982305" y="16856"/>
                      </a:lnTo>
                      <a:cubicBezTo>
                        <a:pt x="2021768" y="-6044"/>
                        <a:pt x="2085906" y="-6044"/>
                        <a:pt x="2125961" y="16856"/>
                      </a:cubicBezTo>
                      <a:close/>
                    </a:path>
                  </a:pathLst>
                </a:custGeom>
                <a:gradFill>
                  <a:gsLst>
                    <a:gs pos="89000">
                      <a:srgbClr val="FF6900"/>
                    </a:gs>
                    <a:gs pos="0">
                      <a:srgbClr val="FE8F02"/>
                    </a:gs>
                  </a:gsLst>
                  <a:lin ang="0" scaled="1"/>
                </a:gra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9" name="">
                <a:extLst>
                  <a:ext uri="{FF2B5EF4-FFF2-40B4-BE49-F238E27FC236}">
                    <a16:creationId xmlns:a16="http://schemas.microsoft.com/office/drawing/2014/main" id="{F6EB0D46-868F-4D88-A690-115C4A1CA476}"/>
                  </a:ext>
                </a:extLst>
              </p:cNvPr>
              <p:cNvSpPr/>
              <p:nvPr/>
            </p:nvSpPr>
            <p:spPr>
              <a:xfrm>
                <a:off x="4359355" y="1875903"/>
                <a:ext cx="2117033" cy="1892731"/>
              </a:xfrm>
              <a:custGeom>
                <a:avLst/>
                <a:gdLst>
                  <a:gd name="connsiteX0" fmla="*/ 2014132 w 2014880"/>
                  <a:gd name="connsiteY0" fmla="*/ 591163 h 1801401"/>
                  <a:gd name="connsiteX1" fmla="*/ 1717102 w 2014880"/>
                  <a:gd name="connsiteY1" fmla="*/ 170420 h 1801401"/>
                  <a:gd name="connsiteX2" fmla="*/ 293727 w 2014880"/>
                  <a:gd name="connsiteY2" fmla="*/ 170420 h 1801401"/>
                  <a:gd name="connsiteX3" fmla="*/ 1176 w 2014880"/>
                  <a:gd name="connsiteY3" fmla="*/ 581276 h 1801401"/>
                  <a:gd name="connsiteX4" fmla="*/ 1176 w 2014880"/>
                  <a:gd name="connsiteY4" fmla="*/ 579839 h 1801401"/>
                  <a:gd name="connsiteX5" fmla="*/ -683 w 2014880"/>
                  <a:gd name="connsiteY5" fmla="*/ 1215897 h 1801401"/>
                  <a:gd name="connsiteX6" fmla="*/ 296515 w 2014880"/>
                  <a:gd name="connsiteY6" fmla="*/ 1631062 h 1801401"/>
                  <a:gd name="connsiteX7" fmla="*/ 332767 w 2014880"/>
                  <a:gd name="connsiteY7" fmla="*/ 1650920 h 1801401"/>
                  <a:gd name="connsiteX8" fmla="*/ 345190 w 2014880"/>
                  <a:gd name="connsiteY8" fmla="*/ 1657174 h 1801401"/>
                  <a:gd name="connsiteX9" fmla="*/ 370541 w 2014880"/>
                  <a:gd name="connsiteY9" fmla="*/ 1669595 h 1801401"/>
                  <a:gd name="connsiteX10" fmla="*/ 385751 w 2014880"/>
                  <a:gd name="connsiteY10" fmla="*/ 1676609 h 1801401"/>
                  <a:gd name="connsiteX11" fmla="*/ 409159 w 2014880"/>
                  <a:gd name="connsiteY11" fmla="*/ 1687088 h 1801401"/>
                  <a:gd name="connsiteX12" fmla="*/ 426059 w 2014880"/>
                  <a:gd name="connsiteY12" fmla="*/ 1693932 h 1801401"/>
                  <a:gd name="connsiteX13" fmla="*/ 442115 w 2014880"/>
                  <a:gd name="connsiteY13" fmla="*/ 1700608 h 1801401"/>
                  <a:gd name="connsiteX14" fmla="*/ 450565 w 2014880"/>
                  <a:gd name="connsiteY14" fmla="*/ 1703819 h 1801401"/>
                  <a:gd name="connsiteX15" fmla="*/ 461044 w 2014880"/>
                  <a:gd name="connsiteY15" fmla="*/ 1707791 h 1801401"/>
                  <a:gd name="connsiteX16" fmla="*/ 492394 w 2014880"/>
                  <a:gd name="connsiteY16" fmla="*/ 1719114 h 1801401"/>
                  <a:gd name="connsiteX17" fmla="*/ 499662 w 2014880"/>
                  <a:gd name="connsiteY17" fmla="*/ 1721649 h 1801401"/>
                  <a:gd name="connsiteX18" fmla="*/ 538111 w 2014880"/>
                  <a:gd name="connsiteY18" fmla="*/ 1734072 h 1801401"/>
                  <a:gd name="connsiteX19" fmla="*/ 547744 w 2014880"/>
                  <a:gd name="connsiteY19" fmla="*/ 1736944 h 1801401"/>
                  <a:gd name="connsiteX20" fmla="*/ 564645 w 2014880"/>
                  <a:gd name="connsiteY20" fmla="*/ 1741930 h 1801401"/>
                  <a:gd name="connsiteX21" fmla="*/ 582306 w 2014880"/>
                  <a:gd name="connsiteY21" fmla="*/ 1746747 h 1801401"/>
                  <a:gd name="connsiteX22" fmla="*/ 587461 w 2014880"/>
                  <a:gd name="connsiteY22" fmla="*/ 1748183 h 1801401"/>
                  <a:gd name="connsiteX23" fmla="*/ 627008 w 2014880"/>
                  <a:gd name="connsiteY23" fmla="*/ 1758070 h 1801401"/>
                  <a:gd name="connsiteX24" fmla="*/ 634614 w 2014880"/>
                  <a:gd name="connsiteY24" fmla="*/ 1759930 h 1801401"/>
                  <a:gd name="connsiteX25" fmla="*/ 669683 w 2014880"/>
                  <a:gd name="connsiteY25" fmla="*/ 1767619 h 1801401"/>
                  <a:gd name="connsiteX26" fmla="*/ 673147 w 2014880"/>
                  <a:gd name="connsiteY26" fmla="*/ 1768295 h 1801401"/>
                  <a:gd name="connsiteX27" fmla="*/ 704160 w 2014880"/>
                  <a:gd name="connsiteY27" fmla="*/ 1774211 h 1801401"/>
                  <a:gd name="connsiteX28" fmla="*/ 721061 w 2014880"/>
                  <a:gd name="connsiteY28" fmla="*/ 1777422 h 1801401"/>
                  <a:gd name="connsiteX29" fmla="*/ 762214 w 2014880"/>
                  <a:gd name="connsiteY29" fmla="*/ 1783844 h 1801401"/>
                  <a:gd name="connsiteX30" fmla="*/ 769397 w 2014880"/>
                  <a:gd name="connsiteY30" fmla="*/ 1785027 h 1801401"/>
                  <a:gd name="connsiteX31" fmla="*/ 769397 w 2014880"/>
                  <a:gd name="connsiteY31" fmla="*/ 1785027 h 1801401"/>
                  <a:gd name="connsiteX32" fmla="*/ 817479 w 2014880"/>
                  <a:gd name="connsiteY32" fmla="*/ 1791111 h 1801401"/>
                  <a:gd name="connsiteX33" fmla="*/ 828802 w 2014880"/>
                  <a:gd name="connsiteY33" fmla="*/ 1792210 h 1801401"/>
                  <a:gd name="connsiteX34" fmla="*/ 865900 w 2014880"/>
                  <a:gd name="connsiteY34" fmla="*/ 1795843 h 1801401"/>
                  <a:gd name="connsiteX35" fmla="*/ 866914 w 2014880"/>
                  <a:gd name="connsiteY35" fmla="*/ 1795843 h 1801401"/>
                  <a:gd name="connsiteX36" fmla="*/ 883814 w 2014880"/>
                  <a:gd name="connsiteY36" fmla="*/ 1797027 h 1801401"/>
                  <a:gd name="connsiteX37" fmla="*/ 914743 w 2014880"/>
                  <a:gd name="connsiteY37" fmla="*/ 1799139 h 1801401"/>
                  <a:gd name="connsiteX38" fmla="*/ 934939 w 2014880"/>
                  <a:gd name="connsiteY38" fmla="*/ 1799899 h 1801401"/>
                  <a:gd name="connsiteX39" fmla="*/ 963670 w 2014880"/>
                  <a:gd name="connsiteY39" fmla="*/ 1801083 h 1801401"/>
                  <a:gd name="connsiteX40" fmla="*/ 966036 w 2014880"/>
                  <a:gd name="connsiteY40" fmla="*/ 1801083 h 1801401"/>
                  <a:gd name="connsiteX41" fmla="*/ 982345 w 2014880"/>
                  <a:gd name="connsiteY41" fmla="*/ 1801083 h 1801401"/>
                  <a:gd name="connsiteX42" fmla="*/ 1013696 w 2014880"/>
                  <a:gd name="connsiteY42" fmla="*/ 1801083 h 1801401"/>
                  <a:gd name="connsiteX43" fmla="*/ 1034315 w 2014880"/>
                  <a:gd name="connsiteY43" fmla="*/ 1801083 h 1801401"/>
                  <a:gd name="connsiteX44" fmla="*/ 1063722 w 2014880"/>
                  <a:gd name="connsiteY44" fmla="*/ 1800491 h 1801401"/>
                  <a:gd name="connsiteX45" fmla="*/ 1069130 w 2014880"/>
                  <a:gd name="connsiteY45" fmla="*/ 1800491 h 1801401"/>
                  <a:gd name="connsiteX46" fmla="*/ 1102932 w 2014880"/>
                  <a:gd name="connsiteY46" fmla="*/ 1798970 h 1801401"/>
                  <a:gd name="connsiteX47" fmla="*/ 1110368 w 2014880"/>
                  <a:gd name="connsiteY47" fmla="*/ 1798548 h 1801401"/>
                  <a:gd name="connsiteX48" fmla="*/ 1153549 w 2014880"/>
                  <a:gd name="connsiteY48" fmla="*/ 1795506 h 1801401"/>
                  <a:gd name="connsiteX49" fmla="*/ 1155070 w 2014880"/>
                  <a:gd name="connsiteY49" fmla="*/ 1795506 h 1801401"/>
                  <a:gd name="connsiteX50" fmla="*/ 1180421 w 2014880"/>
                  <a:gd name="connsiteY50" fmla="*/ 1793139 h 1801401"/>
                  <a:gd name="connsiteX51" fmla="*/ 1195040 w 2014880"/>
                  <a:gd name="connsiteY51" fmla="*/ 1791534 h 1801401"/>
                  <a:gd name="connsiteX52" fmla="*/ 1205519 w 2014880"/>
                  <a:gd name="connsiteY52" fmla="*/ 1790435 h 1801401"/>
                  <a:gd name="connsiteX53" fmla="*/ 1247264 w 2014880"/>
                  <a:gd name="connsiteY53" fmla="*/ 1785111 h 1801401"/>
                  <a:gd name="connsiteX54" fmla="*/ 1253348 w 2014880"/>
                  <a:gd name="connsiteY54" fmla="*/ 1784182 h 1801401"/>
                  <a:gd name="connsiteX55" fmla="*/ 1289600 w 2014880"/>
                  <a:gd name="connsiteY55" fmla="*/ 1778520 h 1801401"/>
                  <a:gd name="connsiteX56" fmla="*/ 1300247 w 2014880"/>
                  <a:gd name="connsiteY56" fmla="*/ 1776746 h 1801401"/>
                  <a:gd name="connsiteX57" fmla="*/ 1308698 w 2014880"/>
                  <a:gd name="connsiteY57" fmla="*/ 1775309 h 1801401"/>
                  <a:gd name="connsiteX58" fmla="*/ 1323655 w 2014880"/>
                  <a:gd name="connsiteY58" fmla="*/ 1772351 h 1801401"/>
                  <a:gd name="connsiteX59" fmla="*/ 1350020 w 2014880"/>
                  <a:gd name="connsiteY59" fmla="*/ 1767112 h 1801401"/>
                  <a:gd name="connsiteX60" fmla="*/ 1371315 w 2014880"/>
                  <a:gd name="connsiteY60" fmla="*/ 1762465 h 1801401"/>
                  <a:gd name="connsiteX61" fmla="*/ 1396666 w 2014880"/>
                  <a:gd name="connsiteY61" fmla="*/ 1756549 h 1801401"/>
                  <a:gd name="connsiteX62" fmla="*/ 1417792 w 2014880"/>
                  <a:gd name="connsiteY62" fmla="*/ 1751225 h 1801401"/>
                  <a:gd name="connsiteX63" fmla="*/ 1443143 w 2014880"/>
                  <a:gd name="connsiteY63" fmla="*/ 1744550 h 1801401"/>
                  <a:gd name="connsiteX64" fmla="*/ 1464015 w 2014880"/>
                  <a:gd name="connsiteY64" fmla="*/ 1738550 h 1801401"/>
                  <a:gd name="connsiteX65" fmla="*/ 1488437 w 2014880"/>
                  <a:gd name="connsiteY65" fmla="*/ 1731114 h 1801401"/>
                  <a:gd name="connsiteX66" fmla="*/ 1499168 w 2014880"/>
                  <a:gd name="connsiteY66" fmla="*/ 1727818 h 1801401"/>
                  <a:gd name="connsiteX67" fmla="*/ 1514125 w 2014880"/>
                  <a:gd name="connsiteY67" fmla="*/ 1722748 h 1801401"/>
                  <a:gd name="connsiteX68" fmla="*/ 1523252 w 2014880"/>
                  <a:gd name="connsiteY68" fmla="*/ 1719706 h 1801401"/>
                  <a:gd name="connsiteX69" fmla="*/ 1560433 w 2014880"/>
                  <a:gd name="connsiteY69" fmla="*/ 1706185 h 1801401"/>
                  <a:gd name="connsiteX70" fmla="*/ 1567193 w 2014880"/>
                  <a:gd name="connsiteY70" fmla="*/ 1703566 h 1801401"/>
                  <a:gd name="connsiteX71" fmla="*/ 1598037 w 2014880"/>
                  <a:gd name="connsiteY71" fmla="*/ 1691059 h 1801401"/>
                  <a:gd name="connsiteX72" fmla="*/ 1607248 w 2014880"/>
                  <a:gd name="connsiteY72" fmla="*/ 1687172 h 1801401"/>
                  <a:gd name="connsiteX73" fmla="*/ 1642655 w 2014880"/>
                  <a:gd name="connsiteY73" fmla="*/ 1671286 h 1801401"/>
                  <a:gd name="connsiteX74" fmla="*/ 1646796 w 2014880"/>
                  <a:gd name="connsiteY74" fmla="*/ 1669258 h 1801401"/>
                  <a:gd name="connsiteX75" fmla="*/ 1677555 w 2014880"/>
                  <a:gd name="connsiteY75" fmla="*/ 1653878 h 1801401"/>
                  <a:gd name="connsiteX76" fmla="*/ 1686512 w 2014880"/>
                  <a:gd name="connsiteY76" fmla="*/ 1649230 h 1801401"/>
                  <a:gd name="connsiteX77" fmla="*/ 1719807 w 2014880"/>
                  <a:gd name="connsiteY77" fmla="*/ 1630808 h 1801401"/>
                  <a:gd name="connsiteX78" fmla="*/ 1732060 w 2014880"/>
                  <a:gd name="connsiteY78" fmla="*/ 1623541 h 1801401"/>
                  <a:gd name="connsiteX79" fmla="*/ 1734848 w 2014880"/>
                  <a:gd name="connsiteY79" fmla="*/ 1621851 h 1801401"/>
                  <a:gd name="connsiteX80" fmla="*/ 1744228 w 2014880"/>
                  <a:gd name="connsiteY80" fmla="*/ 1616105 h 1801401"/>
                  <a:gd name="connsiteX81" fmla="*/ 1752678 w 2014880"/>
                  <a:gd name="connsiteY81" fmla="*/ 1610865 h 1801401"/>
                  <a:gd name="connsiteX82" fmla="*/ 1761720 w 2014880"/>
                  <a:gd name="connsiteY82" fmla="*/ 1604950 h 1801401"/>
                  <a:gd name="connsiteX83" fmla="*/ 1770171 w 2014880"/>
                  <a:gd name="connsiteY83" fmla="*/ 1599626 h 1801401"/>
                  <a:gd name="connsiteX84" fmla="*/ 1778621 w 2014880"/>
                  <a:gd name="connsiteY84" fmla="*/ 1593627 h 1801401"/>
                  <a:gd name="connsiteX85" fmla="*/ 1786311 w 2014880"/>
                  <a:gd name="connsiteY85" fmla="*/ 1588219 h 1801401"/>
                  <a:gd name="connsiteX86" fmla="*/ 1794761 w 2014880"/>
                  <a:gd name="connsiteY86" fmla="*/ 1582050 h 1801401"/>
                  <a:gd name="connsiteX87" fmla="*/ 1802198 w 2014880"/>
                  <a:gd name="connsiteY87" fmla="*/ 1576642 h 1801401"/>
                  <a:gd name="connsiteX88" fmla="*/ 1810648 w 2014880"/>
                  <a:gd name="connsiteY88" fmla="*/ 1570304 h 1801401"/>
                  <a:gd name="connsiteX89" fmla="*/ 1817746 w 2014880"/>
                  <a:gd name="connsiteY89" fmla="*/ 1564811 h 1801401"/>
                  <a:gd name="connsiteX90" fmla="*/ 1825774 w 2014880"/>
                  <a:gd name="connsiteY90" fmla="*/ 1558389 h 1801401"/>
                  <a:gd name="connsiteX91" fmla="*/ 1832534 w 2014880"/>
                  <a:gd name="connsiteY91" fmla="*/ 1552896 h 1801401"/>
                  <a:gd name="connsiteX92" fmla="*/ 1840392 w 2014880"/>
                  <a:gd name="connsiteY92" fmla="*/ 1546221 h 1801401"/>
                  <a:gd name="connsiteX93" fmla="*/ 1846730 w 2014880"/>
                  <a:gd name="connsiteY93" fmla="*/ 1540812 h 1801401"/>
                  <a:gd name="connsiteX94" fmla="*/ 1854505 w 2014880"/>
                  <a:gd name="connsiteY94" fmla="*/ 1533883 h 1801401"/>
                  <a:gd name="connsiteX95" fmla="*/ 1859744 w 2014880"/>
                  <a:gd name="connsiteY95" fmla="*/ 1529151 h 1801401"/>
                  <a:gd name="connsiteX96" fmla="*/ 1860336 w 2014880"/>
                  <a:gd name="connsiteY96" fmla="*/ 1528644 h 1801401"/>
                  <a:gd name="connsiteX97" fmla="*/ 1875631 w 2014880"/>
                  <a:gd name="connsiteY97" fmla="*/ 1513940 h 1801401"/>
                  <a:gd name="connsiteX98" fmla="*/ 1879518 w 2014880"/>
                  <a:gd name="connsiteY98" fmla="*/ 1509968 h 1801401"/>
                  <a:gd name="connsiteX99" fmla="*/ 1890503 w 2014880"/>
                  <a:gd name="connsiteY99" fmla="*/ 1498645 h 1801401"/>
                  <a:gd name="connsiteX100" fmla="*/ 1894813 w 2014880"/>
                  <a:gd name="connsiteY100" fmla="*/ 1493997 h 1801401"/>
                  <a:gd name="connsiteX101" fmla="*/ 1906221 w 2014880"/>
                  <a:gd name="connsiteY101" fmla="*/ 1481237 h 1801401"/>
                  <a:gd name="connsiteX102" fmla="*/ 1908503 w 2014880"/>
                  <a:gd name="connsiteY102" fmla="*/ 1478702 h 1801401"/>
                  <a:gd name="connsiteX103" fmla="*/ 1921094 w 2014880"/>
                  <a:gd name="connsiteY103" fmla="*/ 1463323 h 1801401"/>
                  <a:gd name="connsiteX104" fmla="*/ 1922108 w 2014880"/>
                  <a:gd name="connsiteY104" fmla="*/ 1462055 h 1801401"/>
                  <a:gd name="connsiteX105" fmla="*/ 1924980 w 2014880"/>
                  <a:gd name="connsiteY105" fmla="*/ 1458252 h 1801401"/>
                  <a:gd name="connsiteX106" fmla="*/ 1931657 w 2014880"/>
                  <a:gd name="connsiteY106" fmla="*/ 1449802 h 1801401"/>
                  <a:gd name="connsiteX107" fmla="*/ 1935713 w 2014880"/>
                  <a:gd name="connsiteY107" fmla="*/ 1444225 h 1801401"/>
                  <a:gd name="connsiteX108" fmla="*/ 1941797 w 2014880"/>
                  <a:gd name="connsiteY108" fmla="*/ 1435775 h 1801401"/>
                  <a:gd name="connsiteX109" fmla="*/ 1945600 w 2014880"/>
                  <a:gd name="connsiteY109" fmla="*/ 1430112 h 1801401"/>
                  <a:gd name="connsiteX110" fmla="*/ 1951261 w 2014880"/>
                  <a:gd name="connsiteY110" fmla="*/ 1421662 h 1801401"/>
                  <a:gd name="connsiteX111" fmla="*/ 1954726 w 2014880"/>
                  <a:gd name="connsiteY111" fmla="*/ 1416085 h 1801401"/>
                  <a:gd name="connsiteX112" fmla="*/ 1960388 w 2014880"/>
                  <a:gd name="connsiteY112" fmla="*/ 1406621 h 1801401"/>
                  <a:gd name="connsiteX113" fmla="*/ 1962670 w 2014880"/>
                  <a:gd name="connsiteY113" fmla="*/ 1402733 h 1801401"/>
                  <a:gd name="connsiteX114" fmla="*/ 1963261 w 2014880"/>
                  <a:gd name="connsiteY114" fmla="*/ 1401635 h 1801401"/>
                  <a:gd name="connsiteX115" fmla="*/ 1967740 w 2014880"/>
                  <a:gd name="connsiteY115" fmla="*/ 1393185 h 1801401"/>
                  <a:gd name="connsiteX116" fmla="*/ 1970697 w 2014880"/>
                  <a:gd name="connsiteY116" fmla="*/ 1387777 h 1801401"/>
                  <a:gd name="connsiteX117" fmla="*/ 1975430 w 2014880"/>
                  <a:gd name="connsiteY117" fmla="*/ 1378059 h 1801401"/>
                  <a:gd name="connsiteX118" fmla="*/ 1977458 w 2014880"/>
                  <a:gd name="connsiteY118" fmla="*/ 1373918 h 1801401"/>
                  <a:gd name="connsiteX119" fmla="*/ 1983711 w 2014880"/>
                  <a:gd name="connsiteY119" fmla="*/ 1359975 h 1801401"/>
                  <a:gd name="connsiteX120" fmla="*/ 1984640 w 2014880"/>
                  <a:gd name="connsiteY120" fmla="*/ 1357609 h 1801401"/>
                  <a:gd name="connsiteX121" fmla="*/ 1989287 w 2014880"/>
                  <a:gd name="connsiteY121" fmla="*/ 1345947 h 1801401"/>
                  <a:gd name="connsiteX122" fmla="*/ 1989287 w 2014880"/>
                  <a:gd name="connsiteY122" fmla="*/ 1345440 h 1801401"/>
                  <a:gd name="connsiteX123" fmla="*/ 1991147 w 2014880"/>
                  <a:gd name="connsiteY123" fmla="*/ 1340201 h 1801401"/>
                  <a:gd name="connsiteX124" fmla="*/ 1994020 w 2014880"/>
                  <a:gd name="connsiteY124" fmla="*/ 1331751 h 1801401"/>
                  <a:gd name="connsiteX125" fmla="*/ 1995879 w 2014880"/>
                  <a:gd name="connsiteY125" fmla="*/ 1325666 h 1801401"/>
                  <a:gd name="connsiteX126" fmla="*/ 1998330 w 2014880"/>
                  <a:gd name="connsiteY126" fmla="*/ 1317808 h 1801401"/>
                  <a:gd name="connsiteX127" fmla="*/ 2000020 w 2014880"/>
                  <a:gd name="connsiteY127" fmla="*/ 1311554 h 1801401"/>
                  <a:gd name="connsiteX128" fmla="*/ 2002132 w 2014880"/>
                  <a:gd name="connsiteY128" fmla="*/ 1303780 h 1801401"/>
                  <a:gd name="connsiteX129" fmla="*/ 2003569 w 2014880"/>
                  <a:gd name="connsiteY129" fmla="*/ 1297443 h 1801401"/>
                  <a:gd name="connsiteX130" fmla="*/ 2005259 w 2014880"/>
                  <a:gd name="connsiteY130" fmla="*/ 1289837 h 1801401"/>
                  <a:gd name="connsiteX131" fmla="*/ 2005259 w 2014880"/>
                  <a:gd name="connsiteY131" fmla="*/ 1288485 h 1801401"/>
                  <a:gd name="connsiteX132" fmla="*/ 2006105 w 2014880"/>
                  <a:gd name="connsiteY132" fmla="*/ 1283415 h 1801401"/>
                  <a:gd name="connsiteX133" fmla="*/ 2007540 w 2014880"/>
                  <a:gd name="connsiteY133" fmla="*/ 1275640 h 1801401"/>
                  <a:gd name="connsiteX134" fmla="*/ 2008470 w 2014880"/>
                  <a:gd name="connsiteY134" fmla="*/ 1269218 h 1801401"/>
                  <a:gd name="connsiteX135" fmla="*/ 2009484 w 2014880"/>
                  <a:gd name="connsiteY135" fmla="*/ 1261529 h 1801401"/>
                  <a:gd name="connsiteX136" fmla="*/ 2010161 w 2014880"/>
                  <a:gd name="connsiteY136" fmla="*/ 1254937 h 1801401"/>
                  <a:gd name="connsiteX137" fmla="*/ 2010921 w 2014880"/>
                  <a:gd name="connsiteY137" fmla="*/ 1247332 h 1801401"/>
                  <a:gd name="connsiteX138" fmla="*/ 2010921 w 2014880"/>
                  <a:gd name="connsiteY138" fmla="*/ 1240741 h 1801401"/>
                  <a:gd name="connsiteX139" fmla="*/ 2010921 w 2014880"/>
                  <a:gd name="connsiteY139" fmla="*/ 1233135 h 1801401"/>
                  <a:gd name="connsiteX140" fmla="*/ 2010921 w 2014880"/>
                  <a:gd name="connsiteY140" fmla="*/ 1230685 h 1801401"/>
                  <a:gd name="connsiteX141" fmla="*/ 2010921 w 2014880"/>
                  <a:gd name="connsiteY141" fmla="*/ 1222234 h 1801401"/>
                  <a:gd name="connsiteX142" fmla="*/ 2010921 w 2014880"/>
                  <a:gd name="connsiteY142" fmla="*/ 1222234 h 1801401"/>
                  <a:gd name="connsiteX143" fmla="*/ 2012780 w 2014880"/>
                  <a:gd name="connsiteY143" fmla="*/ 586177 h 1801401"/>
                  <a:gd name="connsiteX144" fmla="*/ 2014132 w 2014880"/>
                  <a:gd name="connsiteY144" fmla="*/ 591163 h 18014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2014880" h="1801401">
                    <a:moveTo>
                      <a:pt x="2014132" y="591163"/>
                    </a:moveTo>
                    <a:cubicBezTo>
                      <a:pt x="2017089" y="439057"/>
                      <a:pt x="1918052" y="286443"/>
                      <a:pt x="1717102" y="170420"/>
                    </a:cubicBezTo>
                    <a:cubicBezTo>
                      <a:pt x="1322809" y="-57232"/>
                      <a:pt x="685485" y="-57232"/>
                      <a:pt x="293727" y="170420"/>
                    </a:cubicBezTo>
                    <a:cubicBezTo>
                      <a:pt x="98355" y="283908"/>
                      <a:pt x="1007" y="432381"/>
                      <a:pt x="1176" y="581276"/>
                    </a:cubicBezTo>
                    <a:lnTo>
                      <a:pt x="1176" y="579839"/>
                    </a:lnTo>
                    <a:lnTo>
                      <a:pt x="-683" y="1215897"/>
                    </a:lnTo>
                    <a:cubicBezTo>
                      <a:pt x="-1105" y="1366059"/>
                      <a:pt x="98017" y="1516475"/>
                      <a:pt x="296515" y="1631062"/>
                    </a:cubicBezTo>
                    <a:cubicBezTo>
                      <a:pt x="308346" y="1637881"/>
                      <a:pt x="320430" y="1644498"/>
                      <a:pt x="332767" y="1650920"/>
                    </a:cubicBezTo>
                    <a:lnTo>
                      <a:pt x="345190" y="1657174"/>
                    </a:lnTo>
                    <a:cubicBezTo>
                      <a:pt x="353640" y="1661399"/>
                      <a:pt x="362090" y="1665624"/>
                      <a:pt x="370541" y="1669595"/>
                    </a:cubicBezTo>
                    <a:lnTo>
                      <a:pt x="385751" y="1676609"/>
                    </a:lnTo>
                    <a:cubicBezTo>
                      <a:pt x="393525" y="1680158"/>
                      <a:pt x="401300" y="1683707"/>
                      <a:pt x="409159" y="1687088"/>
                    </a:cubicBezTo>
                    <a:lnTo>
                      <a:pt x="426059" y="1693932"/>
                    </a:lnTo>
                    <a:cubicBezTo>
                      <a:pt x="431383" y="1696214"/>
                      <a:pt x="436707" y="1698495"/>
                      <a:pt x="442115" y="1700608"/>
                    </a:cubicBezTo>
                    <a:lnTo>
                      <a:pt x="450565" y="1703819"/>
                    </a:lnTo>
                    <a:lnTo>
                      <a:pt x="461044" y="1707791"/>
                    </a:lnTo>
                    <a:cubicBezTo>
                      <a:pt x="471438" y="1711678"/>
                      <a:pt x="481831" y="1715481"/>
                      <a:pt x="492394" y="1719114"/>
                    </a:cubicBezTo>
                    <a:cubicBezTo>
                      <a:pt x="494761" y="1719960"/>
                      <a:pt x="497211" y="1720889"/>
                      <a:pt x="499662" y="1721649"/>
                    </a:cubicBezTo>
                    <a:cubicBezTo>
                      <a:pt x="512337" y="1725934"/>
                      <a:pt x="525156" y="1730074"/>
                      <a:pt x="538111" y="1734072"/>
                    </a:cubicBezTo>
                    <a:lnTo>
                      <a:pt x="547744" y="1736944"/>
                    </a:lnTo>
                    <a:lnTo>
                      <a:pt x="564645" y="1741930"/>
                    </a:lnTo>
                    <a:lnTo>
                      <a:pt x="582306" y="1746747"/>
                    </a:lnTo>
                    <a:lnTo>
                      <a:pt x="587461" y="1748183"/>
                    </a:lnTo>
                    <a:cubicBezTo>
                      <a:pt x="600533" y="1751674"/>
                      <a:pt x="613716" y="1754969"/>
                      <a:pt x="627008" y="1758070"/>
                    </a:cubicBezTo>
                    <a:lnTo>
                      <a:pt x="634614" y="1759930"/>
                    </a:lnTo>
                    <a:cubicBezTo>
                      <a:pt x="646191" y="1762549"/>
                      <a:pt x="657852" y="1765169"/>
                      <a:pt x="669683" y="1767619"/>
                    </a:cubicBezTo>
                    <a:lnTo>
                      <a:pt x="673147" y="1768295"/>
                    </a:lnTo>
                    <a:cubicBezTo>
                      <a:pt x="683372" y="1770408"/>
                      <a:pt x="693766" y="1772267"/>
                      <a:pt x="704160" y="1774211"/>
                    </a:cubicBezTo>
                    <a:lnTo>
                      <a:pt x="721061" y="1777422"/>
                    </a:lnTo>
                    <a:cubicBezTo>
                      <a:pt x="734750" y="1779704"/>
                      <a:pt x="748440" y="1781816"/>
                      <a:pt x="762214" y="1783844"/>
                    </a:cubicBezTo>
                    <a:lnTo>
                      <a:pt x="769397" y="1785027"/>
                    </a:lnTo>
                    <a:lnTo>
                      <a:pt x="769397" y="1785027"/>
                    </a:lnTo>
                    <a:cubicBezTo>
                      <a:pt x="785393" y="1787283"/>
                      <a:pt x="801423" y="1789311"/>
                      <a:pt x="817479" y="1791111"/>
                    </a:cubicBezTo>
                    <a:lnTo>
                      <a:pt x="828802" y="1792210"/>
                    </a:lnTo>
                    <a:cubicBezTo>
                      <a:pt x="841140" y="1793562"/>
                      <a:pt x="853562" y="1794829"/>
                      <a:pt x="865900" y="1795843"/>
                    </a:cubicBezTo>
                    <a:lnTo>
                      <a:pt x="866914" y="1795843"/>
                    </a:lnTo>
                    <a:cubicBezTo>
                      <a:pt x="872491" y="1796350"/>
                      <a:pt x="878153" y="1796604"/>
                      <a:pt x="883814" y="1797027"/>
                    </a:cubicBezTo>
                    <a:cubicBezTo>
                      <a:pt x="894124" y="1797787"/>
                      <a:pt x="904348" y="1798548"/>
                      <a:pt x="914743" y="1799139"/>
                    </a:cubicBezTo>
                    <a:cubicBezTo>
                      <a:pt x="921418" y="1799139"/>
                      <a:pt x="928179" y="1799646"/>
                      <a:pt x="934939" y="1799899"/>
                    </a:cubicBezTo>
                    <a:cubicBezTo>
                      <a:pt x="944488" y="1800322"/>
                      <a:pt x="954037" y="1800829"/>
                      <a:pt x="963670" y="1801083"/>
                    </a:cubicBezTo>
                    <a:lnTo>
                      <a:pt x="966036" y="1801083"/>
                    </a:lnTo>
                    <a:lnTo>
                      <a:pt x="982345" y="1801083"/>
                    </a:lnTo>
                    <a:cubicBezTo>
                      <a:pt x="992739" y="1801083"/>
                      <a:pt x="1003218" y="1801083"/>
                      <a:pt x="1013696" y="1801083"/>
                    </a:cubicBezTo>
                    <a:lnTo>
                      <a:pt x="1034315" y="1801083"/>
                    </a:lnTo>
                    <a:cubicBezTo>
                      <a:pt x="1044117" y="1801083"/>
                      <a:pt x="1053920" y="1801083"/>
                      <a:pt x="1063722" y="1800491"/>
                    </a:cubicBezTo>
                    <a:lnTo>
                      <a:pt x="1069130" y="1800491"/>
                    </a:lnTo>
                    <a:cubicBezTo>
                      <a:pt x="1080454" y="1800491"/>
                      <a:pt x="1091777" y="1799562"/>
                      <a:pt x="1102932" y="1798970"/>
                    </a:cubicBezTo>
                    <a:lnTo>
                      <a:pt x="1110368" y="1798548"/>
                    </a:lnTo>
                    <a:cubicBezTo>
                      <a:pt x="1124734" y="1797702"/>
                      <a:pt x="1139184" y="1796773"/>
                      <a:pt x="1153549" y="1795506"/>
                    </a:cubicBezTo>
                    <a:lnTo>
                      <a:pt x="1155070" y="1795506"/>
                    </a:lnTo>
                    <a:lnTo>
                      <a:pt x="1180421" y="1793139"/>
                    </a:lnTo>
                    <a:lnTo>
                      <a:pt x="1195040" y="1791534"/>
                    </a:lnTo>
                    <a:lnTo>
                      <a:pt x="1205519" y="1790435"/>
                    </a:lnTo>
                    <a:cubicBezTo>
                      <a:pt x="1219462" y="1788830"/>
                      <a:pt x="1233405" y="1787055"/>
                      <a:pt x="1247264" y="1785111"/>
                    </a:cubicBezTo>
                    <a:lnTo>
                      <a:pt x="1253348" y="1784182"/>
                    </a:lnTo>
                    <a:cubicBezTo>
                      <a:pt x="1265516" y="1782407"/>
                      <a:pt x="1277600" y="1780548"/>
                      <a:pt x="1289600" y="1778520"/>
                    </a:cubicBezTo>
                    <a:lnTo>
                      <a:pt x="1300247" y="1776746"/>
                    </a:lnTo>
                    <a:lnTo>
                      <a:pt x="1308698" y="1775309"/>
                    </a:lnTo>
                    <a:lnTo>
                      <a:pt x="1323655" y="1772351"/>
                    </a:lnTo>
                    <a:cubicBezTo>
                      <a:pt x="1332105" y="1770662"/>
                      <a:pt x="1341231" y="1768971"/>
                      <a:pt x="1350020" y="1767112"/>
                    </a:cubicBezTo>
                    <a:cubicBezTo>
                      <a:pt x="1357118" y="1765676"/>
                      <a:pt x="1364216" y="1764070"/>
                      <a:pt x="1371315" y="1762465"/>
                    </a:cubicBezTo>
                    <a:lnTo>
                      <a:pt x="1396666" y="1756549"/>
                    </a:lnTo>
                    <a:cubicBezTo>
                      <a:pt x="1403764" y="1754860"/>
                      <a:pt x="1410777" y="1753000"/>
                      <a:pt x="1417792" y="1751225"/>
                    </a:cubicBezTo>
                    <a:lnTo>
                      <a:pt x="1443143" y="1744550"/>
                    </a:lnTo>
                    <a:lnTo>
                      <a:pt x="1464015" y="1738550"/>
                    </a:lnTo>
                    <a:lnTo>
                      <a:pt x="1488437" y="1731114"/>
                    </a:lnTo>
                    <a:cubicBezTo>
                      <a:pt x="1491985" y="1729931"/>
                      <a:pt x="1495619" y="1729002"/>
                      <a:pt x="1499168" y="1727818"/>
                    </a:cubicBezTo>
                    <a:cubicBezTo>
                      <a:pt x="1504239" y="1726213"/>
                      <a:pt x="1509140" y="1724438"/>
                      <a:pt x="1514125" y="1722748"/>
                    </a:cubicBezTo>
                    <a:cubicBezTo>
                      <a:pt x="1517167" y="1721734"/>
                      <a:pt x="1520210" y="1720804"/>
                      <a:pt x="1523252" y="1719706"/>
                    </a:cubicBezTo>
                    <a:cubicBezTo>
                      <a:pt x="1535758" y="1715421"/>
                      <a:pt x="1548180" y="1710918"/>
                      <a:pt x="1560433" y="1706185"/>
                    </a:cubicBezTo>
                    <a:lnTo>
                      <a:pt x="1567193" y="1703566"/>
                    </a:lnTo>
                    <a:cubicBezTo>
                      <a:pt x="1577587" y="1699509"/>
                      <a:pt x="1587896" y="1695116"/>
                      <a:pt x="1598037" y="1691059"/>
                    </a:cubicBezTo>
                    <a:lnTo>
                      <a:pt x="1607248" y="1687172"/>
                    </a:lnTo>
                    <a:cubicBezTo>
                      <a:pt x="1619248" y="1682017"/>
                      <a:pt x="1631078" y="1676778"/>
                      <a:pt x="1642655" y="1671286"/>
                    </a:cubicBezTo>
                    <a:lnTo>
                      <a:pt x="1646796" y="1669258"/>
                    </a:lnTo>
                    <a:cubicBezTo>
                      <a:pt x="1657190" y="1664272"/>
                      <a:pt x="1667414" y="1659117"/>
                      <a:pt x="1677555" y="1653878"/>
                    </a:cubicBezTo>
                    <a:lnTo>
                      <a:pt x="1686512" y="1649230"/>
                    </a:lnTo>
                    <a:cubicBezTo>
                      <a:pt x="1697751" y="1643230"/>
                      <a:pt x="1708906" y="1637146"/>
                      <a:pt x="1719807" y="1630808"/>
                    </a:cubicBezTo>
                    <a:cubicBezTo>
                      <a:pt x="1723948" y="1628442"/>
                      <a:pt x="1728257" y="1625992"/>
                      <a:pt x="1732060" y="1623541"/>
                    </a:cubicBezTo>
                    <a:lnTo>
                      <a:pt x="1734848" y="1621851"/>
                    </a:lnTo>
                    <a:lnTo>
                      <a:pt x="1744228" y="1616105"/>
                    </a:lnTo>
                    <a:lnTo>
                      <a:pt x="1752678" y="1610865"/>
                    </a:lnTo>
                    <a:lnTo>
                      <a:pt x="1761720" y="1604950"/>
                    </a:lnTo>
                    <a:lnTo>
                      <a:pt x="1770171" y="1599626"/>
                    </a:lnTo>
                    <a:lnTo>
                      <a:pt x="1778621" y="1593627"/>
                    </a:lnTo>
                    <a:lnTo>
                      <a:pt x="1786311" y="1588219"/>
                    </a:lnTo>
                    <a:cubicBezTo>
                      <a:pt x="1789269" y="1586191"/>
                      <a:pt x="1792057" y="1584078"/>
                      <a:pt x="1794761" y="1582050"/>
                    </a:cubicBezTo>
                    <a:lnTo>
                      <a:pt x="1802198" y="1576642"/>
                    </a:lnTo>
                    <a:lnTo>
                      <a:pt x="1810648" y="1570304"/>
                    </a:lnTo>
                    <a:cubicBezTo>
                      <a:pt x="1813013" y="1568529"/>
                      <a:pt x="1815464" y="1566670"/>
                      <a:pt x="1817746" y="1564811"/>
                    </a:cubicBezTo>
                    <a:cubicBezTo>
                      <a:pt x="1820028" y="1562952"/>
                      <a:pt x="1823154" y="1560502"/>
                      <a:pt x="1825774" y="1558389"/>
                    </a:cubicBezTo>
                    <a:lnTo>
                      <a:pt x="1832534" y="1552896"/>
                    </a:lnTo>
                    <a:cubicBezTo>
                      <a:pt x="1835238" y="1550699"/>
                      <a:pt x="1837773" y="1548502"/>
                      <a:pt x="1840392" y="1546221"/>
                    </a:cubicBezTo>
                    <a:lnTo>
                      <a:pt x="1846730" y="1540812"/>
                    </a:lnTo>
                    <a:lnTo>
                      <a:pt x="1854505" y="1533883"/>
                    </a:lnTo>
                    <a:lnTo>
                      <a:pt x="1859744" y="1529151"/>
                    </a:lnTo>
                    <a:lnTo>
                      <a:pt x="1860336" y="1528644"/>
                    </a:lnTo>
                    <a:cubicBezTo>
                      <a:pt x="1865575" y="1523742"/>
                      <a:pt x="1870645" y="1518841"/>
                      <a:pt x="1875631" y="1513940"/>
                    </a:cubicBezTo>
                    <a:lnTo>
                      <a:pt x="1879518" y="1509968"/>
                    </a:lnTo>
                    <a:cubicBezTo>
                      <a:pt x="1883236" y="1506250"/>
                      <a:pt x="1886954" y="1502447"/>
                      <a:pt x="1890503" y="1498645"/>
                    </a:cubicBezTo>
                    <a:lnTo>
                      <a:pt x="1894813" y="1493997"/>
                    </a:lnTo>
                    <a:cubicBezTo>
                      <a:pt x="1898785" y="1489772"/>
                      <a:pt x="1902588" y="1485547"/>
                      <a:pt x="1906221" y="1481237"/>
                    </a:cubicBezTo>
                    <a:lnTo>
                      <a:pt x="1908503" y="1478702"/>
                    </a:lnTo>
                    <a:cubicBezTo>
                      <a:pt x="1912812" y="1473632"/>
                      <a:pt x="1916953" y="1468477"/>
                      <a:pt x="1921094" y="1463323"/>
                    </a:cubicBezTo>
                    <a:lnTo>
                      <a:pt x="1922108" y="1462055"/>
                    </a:lnTo>
                    <a:lnTo>
                      <a:pt x="1924980" y="1458252"/>
                    </a:lnTo>
                    <a:cubicBezTo>
                      <a:pt x="1927262" y="1455379"/>
                      <a:pt x="1929544" y="1452421"/>
                      <a:pt x="1931657" y="1449802"/>
                    </a:cubicBezTo>
                    <a:cubicBezTo>
                      <a:pt x="1933769" y="1447182"/>
                      <a:pt x="1934360" y="1446084"/>
                      <a:pt x="1935713" y="1444225"/>
                    </a:cubicBezTo>
                    <a:cubicBezTo>
                      <a:pt x="1937065" y="1442366"/>
                      <a:pt x="1939769" y="1438479"/>
                      <a:pt x="1941797" y="1435775"/>
                    </a:cubicBezTo>
                    <a:lnTo>
                      <a:pt x="1945600" y="1430112"/>
                    </a:lnTo>
                    <a:lnTo>
                      <a:pt x="1951261" y="1421662"/>
                    </a:lnTo>
                    <a:cubicBezTo>
                      <a:pt x="1952444" y="1419803"/>
                      <a:pt x="1953627" y="1417944"/>
                      <a:pt x="1954726" y="1416085"/>
                    </a:cubicBezTo>
                    <a:cubicBezTo>
                      <a:pt x="1955824" y="1414226"/>
                      <a:pt x="1958529" y="1409747"/>
                      <a:pt x="1960388" y="1406621"/>
                    </a:cubicBezTo>
                    <a:lnTo>
                      <a:pt x="1962670" y="1402733"/>
                    </a:lnTo>
                    <a:lnTo>
                      <a:pt x="1963261" y="1401635"/>
                    </a:lnTo>
                    <a:cubicBezTo>
                      <a:pt x="1964782" y="1398847"/>
                      <a:pt x="1966303" y="1396058"/>
                      <a:pt x="1967740" y="1393185"/>
                    </a:cubicBezTo>
                    <a:lnTo>
                      <a:pt x="1970697" y="1387777"/>
                    </a:lnTo>
                    <a:cubicBezTo>
                      <a:pt x="1972303" y="1384566"/>
                      <a:pt x="1973908" y="1381354"/>
                      <a:pt x="1975430" y="1378059"/>
                    </a:cubicBezTo>
                    <a:lnTo>
                      <a:pt x="1977458" y="1373918"/>
                    </a:lnTo>
                    <a:cubicBezTo>
                      <a:pt x="1979655" y="1369270"/>
                      <a:pt x="1981683" y="1364622"/>
                      <a:pt x="1983711" y="1359975"/>
                    </a:cubicBezTo>
                    <a:cubicBezTo>
                      <a:pt x="1983711" y="1359214"/>
                      <a:pt x="1984302" y="1358369"/>
                      <a:pt x="1984640" y="1357609"/>
                    </a:cubicBezTo>
                    <a:cubicBezTo>
                      <a:pt x="1986245" y="1353722"/>
                      <a:pt x="1987767" y="1349834"/>
                      <a:pt x="1989287" y="1345947"/>
                    </a:cubicBezTo>
                    <a:lnTo>
                      <a:pt x="1989287" y="1345440"/>
                    </a:lnTo>
                    <a:cubicBezTo>
                      <a:pt x="1989964" y="1343750"/>
                      <a:pt x="1990555" y="1341975"/>
                      <a:pt x="1991147" y="1340201"/>
                    </a:cubicBezTo>
                    <a:lnTo>
                      <a:pt x="1994020" y="1331751"/>
                    </a:lnTo>
                    <a:cubicBezTo>
                      <a:pt x="1994696" y="1329723"/>
                      <a:pt x="1995288" y="1327694"/>
                      <a:pt x="1995879" y="1325666"/>
                    </a:cubicBezTo>
                    <a:cubicBezTo>
                      <a:pt x="1996471" y="1323638"/>
                      <a:pt x="1997570" y="1320427"/>
                      <a:pt x="1998330" y="1317808"/>
                    </a:cubicBezTo>
                    <a:cubicBezTo>
                      <a:pt x="1999090" y="1315188"/>
                      <a:pt x="1999513" y="1313582"/>
                      <a:pt x="2000020" y="1311554"/>
                    </a:cubicBezTo>
                    <a:cubicBezTo>
                      <a:pt x="2000527" y="1309526"/>
                      <a:pt x="2001456" y="1306400"/>
                      <a:pt x="2002132" y="1303780"/>
                    </a:cubicBezTo>
                    <a:cubicBezTo>
                      <a:pt x="2002809" y="1301161"/>
                      <a:pt x="2003062" y="1299555"/>
                      <a:pt x="2003569" y="1297443"/>
                    </a:cubicBezTo>
                    <a:cubicBezTo>
                      <a:pt x="2004076" y="1295330"/>
                      <a:pt x="2004752" y="1292372"/>
                      <a:pt x="2005259" y="1289837"/>
                    </a:cubicBezTo>
                    <a:cubicBezTo>
                      <a:pt x="2005174" y="1289389"/>
                      <a:pt x="2005174" y="1288933"/>
                      <a:pt x="2005259" y="1288485"/>
                    </a:cubicBezTo>
                    <a:cubicBezTo>
                      <a:pt x="2005259" y="1286795"/>
                      <a:pt x="2005766" y="1285105"/>
                      <a:pt x="2006105" y="1283415"/>
                    </a:cubicBezTo>
                    <a:cubicBezTo>
                      <a:pt x="2006442" y="1281724"/>
                      <a:pt x="2007119" y="1278260"/>
                      <a:pt x="2007540" y="1275640"/>
                    </a:cubicBezTo>
                    <a:cubicBezTo>
                      <a:pt x="2007963" y="1273021"/>
                      <a:pt x="2008133" y="1271331"/>
                      <a:pt x="2008470" y="1269218"/>
                    </a:cubicBezTo>
                    <a:lnTo>
                      <a:pt x="2009484" y="1261529"/>
                    </a:lnTo>
                    <a:cubicBezTo>
                      <a:pt x="2009484" y="1259331"/>
                      <a:pt x="2009991" y="1257134"/>
                      <a:pt x="2010161" y="1254937"/>
                    </a:cubicBezTo>
                    <a:lnTo>
                      <a:pt x="2010921" y="1247332"/>
                    </a:lnTo>
                    <a:cubicBezTo>
                      <a:pt x="2010921" y="1245135"/>
                      <a:pt x="2010921" y="1242938"/>
                      <a:pt x="2010921" y="1240741"/>
                    </a:cubicBezTo>
                    <a:cubicBezTo>
                      <a:pt x="2010921" y="1238543"/>
                      <a:pt x="2010921" y="1235671"/>
                      <a:pt x="2010921" y="1233135"/>
                    </a:cubicBezTo>
                    <a:cubicBezTo>
                      <a:pt x="2010921" y="1232290"/>
                      <a:pt x="2010921" y="1231529"/>
                      <a:pt x="2010921" y="1230685"/>
                    </a:cubicBezTo>
                    <a:cubicBezTo>
                      <a:pt x="2010921" y="1227727"/>
                      <a:pt x="2010921" y="1224769"/>
                      <a:pt x="2010921" y="1222234"/>
                    </a:cubicBezTo>
                    <a:lnTo>
                      <a:pt x="2010921" y="1222234"/>
                    </a:lnTo>
                    <a:lnTo>
                      <a:pt x="2012780" y="586177"/>
                    </a:lnTo>
                    <a:cubicBezTo>
                      <a:pt x="2014301" y="587445"/>
                      <a:pt x="2014217" y="589304"/>
                      <a:pt x="2014132" y="591163"/>
                    </a:cubicBezTo>
                    <a:close/>
                  </a:path>
                </a:pathLst>
              </a:custGeom>
              <a:gradFill>
                <a:gsLst>
                  <a:gs pos="71000">
                    <a:srgbClr val="1C44B6"/>
                  </a:gs>
                  <a:gs pos="0">
                    <a:srgbClr val="3990E7"/>
                  </a:gs>
                </a:gsLst>
                <a:lin ang="18900000" scaled="1"/>
              </a:gradFill>
              <a:ln w="843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0" name="">
                <a:extLst>
                  <a:ext uri="{FF2B5EF4-FFF2-40B4-BE49-F238E27FC236}">
                    <a16:creationId xmlns:a16="http://schemas.microsoft.com/office/drawing/2014/main" id="{2D6B5974-5B1C-4EBF-9670-6247E2B75518}"/>
                  </a:ext>
                </a:extLst>
              </p:cNvPr>
              <p:cNvSpPr/>
              <p:nvPr/>
            </p:nvSpPr>
            <p:spPr>
              <a:xfrm>
                <a:off x="3768474" y="2330184"/>
                <a:ext cx="3282439" cy="981281"/>
              </a:xfrm>
              <a:custGeom>
                <a:avLst/>
                <a:gdLst>
                  <a:gd name="connsiteX0" fmla="*/ 3123322 w 3124051"/>
                  <a:gd name="connsiteY0" fmla="*/ 2808 h 933931"/>
                  <a:gd name="connsiteX1" fmla="*/ 3123322 w 3124051"/>
                  <a:gd name="connsiteY1" fmla="*/ 5681 h 933931"/>
                  <a:gd name="connsiteX2" fmla="*/ 3122731 w 3124051"/>
                  <a:gd name="connsiteY2" fmla="*/ 8047 h 933931"/>
                  <a:gd name="connsiteX3" fmla="*/ 3121886 w 3124051"/>
                  <a:gd name="connsiteY3" fmla="*/ 10751 h 933931"/>
                  <a:gd name="connsiteX4" fmla="*/ 3120957 w 3124051"/>
                  <a:gd name="connsiteY4" fmla="*/ 13033 h 933931"/>
                  <a:gd name="connsiteX5" fmla="*/ 3119604 w 3124051"/>
                  <a:gd name="connsiteY5" fmla="*/ 15906 h 933931"/>
                  <a:gd name="connsiteX6" fmla="*/ 3118421 w 3124051"/>
                  <a:gd name="connsiteY6" fmla="*/ 17934 h 933931"/>
                  <a:gd name="connsiteX7" fmla="*/ 3116224 w 3124051"/>
                  <a:gd name="connsiteY7" fmla="*/ 21145 h 933931"/>
                  <a:gd name="connsiteX8" fmla="*/ 3114787 w 3124051"/>
                  <a:gd name="connsiteY8" fmla="*/ 22919 h 933931"/>
                  <a:gd name="connsiteX9" fmla="*/ 3110900 w 3124051"/>
                  <a:gd name="connsiteY9" fmla="*/ 27145 h 933931"/>
                  <a:gd name="connsiteX10" fmla="*/ 3109379 w 3124051"/>
                  <a:gd name="connsiteY10" fmla="*/ 28666 h 933931"/>
                  <a:gd name="connsiteX11" fmla="*/ 3106591 w 3124051"/>
                  <a:gd name="connsiteY11" fmla="*/ 30947 h 933931"/>
                  <a:gd name="connsiteX12" fmla="*/ 3103971 w 3124051"/>
                  <a:gd name="connsiteY12" fmla="*/ 32975 h 933931"/>
                  <a:gd name="connsiteX13" fmla="*/ 3100760 w 3124051"/>
                  <a:gd name="connsiteY13" fmla="*/ 35173 h 933931"/>
                  <a:gd name="connsiteX14" fmla="*/ 3097211 w 3124051"/>
                  <a:gd name="connsiteY14" fmla="*/ 37370 h 933931"/>
                  <a:gd name="connsiteX15" fmla="*/ 1631246 w 3124051"/>
                  <a:gd name="connsiteY15" fmla="*/ 889164 h 933931"/>
                  <a:gd name="connsiteX16" fmla="*/ 1622795 w 3124051"/>
                  <a:gd name="connsiteY16" fmla="*/ 893558 h 933931"/>
                  <a:gd name="connsiteX17" fmla="*/ 1620260 w 3124051"/>
                  <a:gd name="connsiteY17" fmla="*/ 894657 h 933931"/>
                  <a:gd name="connsiteX18" fmla="*/ 1612993 w 3124051"/>
                  <a:gd name="connsiteY18" fmla="*/ 897361 h 933931"/>
                  <a:gd name="connsiteX19" fmla="*/ 1610373 w 3124051"/>
                  <a:gd name="connsiteY19" fmla="*/ 898291 h 933931"/>
                  <a:gd name="connsiteX20" fmla="*/ 1605641 w 3124051"/>
                  <a:gd name="connsiteY20" fmla="*/ 899642 h 933931"/>
                  <a:gd name="connsiteX21" fmla="*/ 1602092 w 3124051"/>
                  <a:gd name="connsiteY21" fmla="*/ 900572 h 933931"/>
                  <a:gd name="connsiteX22" fmla="*/ 1597021 w 3124051"/>
                  <a:gd name="connsiteY22" fmla="*/ 901670 h 933931"/>
                  <a:gd name="connsiteX23" fmla="*/ 1593557 w 3124051"/>
                  <a:gd name="connsiteY23" fmla="*/ 902347 h 933931"/>
                  <a:gd name="connsiteX24" fmla="*/ 1583079 w 3124051"/>
                  <a:gd name="connsiteY24" fmla="*/ 903868 h 933931"/>
                  <a:gd name="connsiteX25" fmla="*/ 1579867 w 3124051"/>
                  <a:gd name="connsiteY25" fmla="*/ 903868 h 933931"/>
                  <a:gd name="connsiteX26" fmla="*/ 1573699 w 3124051"/>
                  <a:gd name="connsiteY26" fmla="*/ 903868 h 933931"/>
                  <a:gd name="connsiteX27" fmla="*/ 1560432 w 3124051"/>
                  <a:gd name="connsiteY27" fmla="*/ 903868 h 933931"/>
                  <a:gd name="connsiteX28" fmla="*/ 1555784 w 3124051"/>
                  <a:gd name="connsiteY28" fmla="*/ 903868 h 933931"/>
                  <a:gd name="connsiteX29" fmla="*/ 1551559 w 3124051"/>
                  <a:gd name="connsiteY29" fmla="*/ 903868 h 933931"/>
                  <a:gd name="connsiteX30" fmla="*/ 1546996 w 3124051"/>
                  <a:gd name="connsiteY30" fmla="*/ 903361 h 933931"/>
                  <a:gd name="connsiteX31" fmla="*/ 1542940 w 3124051"/>
                  <a:gd name="connsiteY31" fmla="*/ 902769 h 933931"/>
                  <a:gd name="connsiteX32" fmla="*/ 1538038 w 3124051"/>
                  <a:gd name="connsiteY32" fmla="*/ 901924 h 933931"/>
                  <a:gd name="connsiteX33" fmla="*/ 1534235 w 3124051"/>
                  <a:gd name="connsiteY33" fmla="*/ 901163 h 933931"/>
                  <a:gd name="connsiteX34" fmla="*/ 1528574 w 3124051"/>
                  <a:gd name="connsiteY34" fmla="*/ 899727 h 933931"/>
                  <a:gd name="connsiteX35" fmla="*/ 1525447 w 3124051"/>
                  <a:gd name="connsiteY35" fmla="*/ 898882 h 933931"/>
                  <a:gd name="connsiteX36" fmla="*/ 1515561 w 3124051"/>
                  <a:gd name="connsiteY36" fmla="*/ 895586 h 933931"/>
                  <a:gd name="connsiteX37" fmla="*/ 1514293 w 3124051"/>
                  <a:gd name="connsiteY37" fmla="*/ 894995 h 933931"/>
                  <a:gd name="connsiteX38" fmla="*/ 1501871 w 3124051"/>
                  <a:gd name="connsiteY38" fmla="*/ 889079 h 933931"/>
                  <a:gd name="connsiteX39" fmla="*/ 26356 w 3124051"/>
                  <a:gd name="connsiteY39" fmla="*/ 37454 h 933931"/>
                  <a:gd name="connsiteX40" fmla="*/ 3118 w 3124051"/>
                  <a:gd name="connsiteY40" fmla="*/ 14892 h 933931"/>
                  <a:gd name="connsiteX41" fmla="*/ -684 w 3124051"/>
                  <a:gd name="connsiteY41" fmla="*/ -319 h 933931"/>
                  <a:gd name="connsiteX42" fmla="*/ -684 w 3124051"/>
                  <a:gd name="connsiteY42" fmla="*/ 31454 h 933931"/>
                  <a:gd name="connsiteX43" fmla="*/ 26356 w 3124051"/>
                  <a:gd name="connsiteY43" fmla="*/ 69227 h 933931"/>
                  <a:gd name="connsiteX44" fmla="*/ 1501533 w 3124051"/>
                  <a:gd name="connsiteY44" fmla="*/ 920937 h 933931"/>
                  <a:gd name="connsiteX45" fmla="*/ 1513955 w 3124051"/>
                  <a:gd name="connsiteY45" fmla="*/ 926937 h 933931"/>
                  <a:gd name="connsiteX46" fmla="*/ 1514715 w 3124051"/>
                  <a:gd name="connsiteY46" fmla="*/ 926937 h 933931"/>
                  <a:gd name="connsiteX47" fmla="*/ 1515222 w 3124051"/>
                  <a:gd name="connsiteY47" fmla="*/ 926937 h 933931"/>
                  <a:gd name="connsiteX48" fmla="*/ 1525109 w 3124051"/>
                  <a:gd name="connsiteY48" fmla="*/ 930317 h 933931"/>
                  <a:gd name="connsiteX49" fmla="*/ 1525870 w 3124051"/>
                  <a:gd name="connsiteY49" fmla="*/ 930317 h 933931"/>
                  <a:gd name="connsiteX50" fmla="*/ 1528236 w 3124051"/>
                  <a:gd name="connsiteY50" fmla="*/ 930909 h 933931"/>
                  <a:gd name="connsiteX51" fmla="*/ 1533898 w 3124051"/>
                  <a:gd name="connsiteY51" fmla="*/ 932261 h 933931"/>
                  <a:gd name="connsiteX52" fmla="*/ 1535419 w 3124051"/>
                  <a:gd name="connsiteY52" fmla="*/ 932261 h 933931"/>
                  <a:gd name="connsiteX53" fmla="*/ 1537700 w 3124051"/>
                  <a:gd name="connsiteY53" fmla="*/ 932261 h 933931"/>
                  <a:gd name="connsiteX54" fmla="*/ 1542602 w 3124051"/>
                  <a:gd name="connsiteY54" fmla="*/ 933106 h 933931"/>
                  <a:gd name="connsiteX55" fmla="*/ 1544461 w 3124051"/>
                  <a:gd name="connsiteY55" fmla="*/ 933106 h 933931"/>
                  <a:gd name="connsiteX56" fmla="*/ 1546658 w 3124051"/>
                  <a:gd name="connsiteY56" fmla="*/ 933106 h 933931"/>
                  <a:gd name="connsiteX57" fmla="*/ 1551221 w 3124051"/>
                  <a:gd name="connsiteY57" fmla="*/ 933613 h 933931"/>
                  <a:gd name="connsiteX58" fmla="*/ 1553418 w 3124051"/>
                  <a:gd name="connsiteY58" fmla="*/ 933613 h 933931"/>
                  <a:gd name="connsiteX59" fmla="*/ 1555446 w 3124051"/>
                  <a:gd name="connsiteY59" fmla="*/ 933613 h 933931"/>
                  <a:gd name="connsiteX60" fmla="*/ 1560093 w 3124051"/>
                  <a:gd name="connsiteY60" fmla="*/ 933613 h 933931"/>
                  <a:gd name="connsiteX61" fmla="*/ 1562460 w 3124051"/>
                  <a:gd name="connsiteY61" fmla="*/ 933613 h 933931"/>
                  <a:gd name="connsiteX62" fmla="*/ 1573361 w 3124051"/>
                  <a:gd name="connsiteY62" fmla="*/ 933613 h 933931"/>
                  <a:gd name="connsiteX63" fmla="*/ 1579530 w 3124051"/>
                  <a:gd name="connsiteY63" fmla="*/ 933613 h 933931"/>
                  <a:gd name="connsiteX64" fmla="*/ 1581980 w 3124051"/>
                  <a:gd name="connsiteY64" fmla="*/ 933613 h 933931"/>
                  <a:gd name="connsiteX65" fmla="*/ 1582741 w 3124051"/>
                  <a:gd name="connsiteY65" fmla="*/ 933613 h 933931"/>
                  <a:gd name="connsiteX66" fmla="*/ 1593219 w 3124051"/>
                  <a:gd name="connsiteY66" fmla="*/ 932177 h 933931"/>
                  <a:gd name="connsiteX67" fmla="*/ 1593726 w 3124051"/>
                  <a:gd name="connsiteY67" fmla="*/ 932177 h 933931"/>
                  <a:gd name="connsiteX68" fmla="*/ 1596684 w 3124051"/>
                  <a:gd name="connsiteY68" fmla="*/ 931500 h 933931"/>
                  <a:gd name="connsiteX69" fmla="*/ 1601754 w 3124051"/>
                  <a:gd name="connsiteY69" fmla="*/ 930486 h 933931"/>
                  <a:gd name="connsiteX70" fmla="*/ 1605303 w 3124051"/>
                  <a:gd name="connsiteY70" fmla="*/ 929472 h 933931"/>
                  <a:gd name="connsiteX71" fmla="*/ 1610035 w 3124051"/>
                  <a:gd name="connsiteY71" fmla="*/ 928120 h 933931"/>
                  <a:gd name="connsiteX72" fmla="*/ 1611049 w 3124051"/>
                  <a:gd name="connsiteY72" fmla="*/ 928120 h 933931"/>
                  <a:gd name="connsiteX73" fmla="*/ 1612655 w 3124051"/>
                  <a:gd name="connsiteY73" fmla="*/ 927528 h 933931"/>
                  <a:gd name="connsiteX74" fmla="*/ 1619837 w 3124051"/>
                  <a:gd name="connsiteY74" fmla="*/ 924740 h 933931"/>
                  <a:gd name="connsiteX75" fmla="*/ 1622457 w 3124051"/>
                  <a:gd name="connsiteY75" fmla="*/ 923642 h 933931"/>
                  <a:gd name="connsiteX76" fmla="*/ 1630907 w 3124051"/>
                  <a:gd name="connsiteY76" fmla="*/ 919247 h 933931"/>
                  <a:gd name="connsiteX77" fmla="*/ 3096788 w 3124051"/>
                  <a:gd name="connsiteY77" fmla="*/ 69227 h 933931"/>
                  <a:gd name="connsiteX78" fmla="*/ 3097886 w 3124051"/>
                  <a:gd name="connsiteY78" fmla="*/ 68551 h 933931"/>
                  <a:gd name="connsiteX79" fmla="*/ 3100253 w 3124051"/>
                  <a:gd name="connsiteY79" fmla="*/ 66946 h 933931"/>
                  <a:gd name="connsiteX80" fmla="*/ 3103549 w 3124051"/>
                  <a:gd name="connsiteY80" fmla="*/ 64749 h 933931"/>
                  <a:gd name="connsiteX81" fmla="*/ 3106169 w 3124051"/>
                  <a:gd name="connsiteY81" fmla="*/ 62721 h 933931"/>
                  <a:gd name="connsiteX82" fmla="*/ 3108957 w 3124051"/>
                  <a:gd name="connsiteY82" fmla="*/ 60439 h 933931"/>
                  <a:gd name="connsiteX83" fmla="*/ 3109548 w 3124051"/>
                  <a:gd name="connsiteY83" fmla="*/ 59932 h 933931"/>
                  <a:gd name="connsiteX84" fmla="*/ 3110477 w 3124051"/>
                  <a:gd name="connsiteY84" fmla="*/ 58918 h 933931"/>
                  <a:gd name="connsiteX85" fmla="*/ 3114365 w 3124051"/>
                  <a:gd name="connsiteY85" fmla="*/ 54777 h 933931"/>
                  <a:gd name="connsiteX86" fmla="*/ 3115210 w 3124051"/>
                  <a:gd name="connsiteY86" fmla="*/ 53848 h 933931"/>
                  <a:gd name="connsiteX87" fmla="*/ 3115801 w 3124051"/>
                  <a:gd name="connsiteY87" fmla="*/ 52918 h 933931"/>
                  <a:gd name="connsiteX88" fmla="*/ 3117998 w 3124051"/>
                  <a:gd name="connsiteY88" fmla="*/ 49707 h 933931"/>
                  <a:gd name="connsiteX89" fmla="*/ 3118928 w 3124051"/>
                  <a:gd name="connsiteY89" fmla="*/ 48355 h 933931"/>
                  <a:gd name="connsiteX90" fmla="*/ 3118928 w 3124051"/>
                  <a:gd name="connsiteY90" fmla="*/ 47679 h 933931"/>
                  <a:gd name="connsiteX91" fmla="*/ 3120280 w 3124051"/>
                  <a:gd name="connsiteY91" fmla="*/ 44806 h 933931"/>
                  <a:gd name="connsiteX92" fmla="*/ 3121040 w 3124051"/>
                  <a:gd name="connsiteY92" fmla="*/ 43200 h 933931"/>
                  <a:gd name="connsiteX93" fmla="*/ 3121040 w 3124051"/>
                  <a:gd name="connsiteY93" fmla="*/ 42609 h 933931"/>
                  <a:gd name="connsiteX94" fmla="*/ 3121886 w 3124051"/>
                  <a:gd name="connsiteY94" fmla="*/ 39820 h 933931"/>
                  <a:gd name="connsiteX95" fmla="*/ 3122393 w 3124051"/>
                  <a:gd name="connsiteY95" fmla="*/ 37961 h 933931"/>
                  <a:gd name="connsiteX96" fmla="*/ 3122393 w 3124051"/>
                  <a:gd name="connsiteY96" fmla="*/ 37539 h 933931"/>
                  <a:gd name="connsiteX97" fmla="*/ 3122393 w 3124051"/>
                  <a:gd name="connsiteY97" fmla="*/ 34666 h 933931"/>
                  <a:gd name="connsiteX98" fmla="*/ 3122393 w 3124051"/>
                  <a:gd name="connsiteY98" fmla="*/ 32722 h 933931"/>
                  <a:gd name="connsiteX99" fmla="*/ 3122393 w 3124051"/>
                  <a:gd name="connsiteY99" fmla="*/ 104 h 933931"/>
                  <a:gd name="connsiteX100" fmla="*/ 3123322 w 3124051"/>
                  <a:gd name="connsiteY100" fmla="*/ 2808 h 9339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</a:cxnLst>
                <a:rect l="l" t="t" r="r" b="b"/>
                <a:pathLst>
                  <a:path w="3124051" h="933931">
                    <a:moveTo>
                      <a:pt x="3123322" y="2808"/>
                    </a:moveTo>
                    <a:cubicBezTo>
                      <a:pt x="3123322" y="3737"/>
                      <a:pt x="3123322" y="4751"/>
                      <a:pt x="3123322" y="5681"/>
                    </a:cubicBezTo>
                    <a:cubicBezTo>
                      <a:pt x="3123322" y="6610"/>
                      <a:pt x="3123322" y="7287"/>
                      <a:pt x="3122731" y="8047"/>
                    </a:cubicBezTo>
                    <a:cubicBezTo>
                      <a:pt x="3122477" y="8960"/>
                      <a:pt x="3122223" y="9864"/>
                      <a:pt x="3121886" y="10751"/>
                    </a:cubicBezTo>
                    <a:cubicBezTo>
                      <a:pt x="3121886" y="11512"/>
                      <a:pt x="3121294" y="12272"/>
                      <a:pt x="3120957" y="13033"/>
                    </a:cubicBezTo>
                    <a:lnTo>
                      <a:pt x="3119604" y="15906"/>
                    </a:lnTo>
                    <a:cubicBezTo>
                      <a:pt x="3119604" y="16582"/>
                      <a:pt x="3118844" y="17258"/>
                      <a:pt x="3118421" y="17934"/>
                    </a:cubicBezTo>
                    <a:cubicBezTo>
                      <a:pt x="3117998" y="18610"/>
                      <a:pt x="3117069" y="20046"/>
                      <a:pt x="3116224" y="21145"/>
                    </a:cubicBezTo>
                    <a:lnTo>
                      <a:pt x="3114787" y="22919"/>
                    </a:lnTo>
                    <a:cubicBezTo>
                      <a:pt x="3113604" y="24407"/>
                      <a:pt x="3112253" y="25818"/>
                      <a:pt x="3110900" y="27145"/>
                    </a:cubicBezTo>
                    <a:lnTo>
                      <a:pt x="3109379" y="28666"/>
                    </a:lnTo>
                    <a:lnTo>
                      <a:pt x="3106591" y="30947"/>
                    </a:lnTo>
                    <a:lnTo>
                      <a:pt x="3103971" y="32975"/>
                    </a:lnTo>
                    <a:lnTo>
                      <a:pt x="3100760" y="35173"/>
                    </a:lnTo>
                    <a:cubicBezTo>
                      <a:pt x="3099577" y="35933"/>
                      <a:pt x="3098479" y="36694"/>
                      <a:pt x="3097211" y="37370"/>
                    </a:cubicBezTo>
                    <a:lnTo>
                      <a:pt x="1631246" y="889164"/>
                    </a:lnTo>
                    <a:cubicBezTo>
                      <a:pt x="1628507" y="890770"/>
                      <a:pt x="1625685" y="892240"/>
                      <a:pt x="1622795" y="893558"/>
                    </a:cubicBezTo>
                    <a:lnTo>
                      <a:pt x="1620260" y="894657"/>
                    </a:lnTo>
                    <a:cubicBezTo>
                      <a:pt x="1617894" y="895671"/>
                      <a:pt x="1615444" y="896516"/>
                      <a:pt x="1612993" y="897361"/>
                    </a:cubicBezTo>
                    <a:lnTo>
                      <a:pt x="1610373" y="898291"/>
                    </a:lnTo>
                    <a:lnTo>
                      <a:pt x="1605641" y="899642"/>
                    </a:lnTo>
                    <a:lnTo>
                      <a:pt x="1602092" y="900572"/>
                    </a:lnTo>
                    <a:lnTo>
                      <a:pt x="1597021" y="901670"/>
                    </a:lnTo>
                    <a:lnTo>
                      <a:pt x="1593557" y="902347"/>
                    </a:lnTo>
                    <a:cubicBezTo>
                      <a:pt x="1590093" y="903023"/>
                      <a:pt x="1586628" y="903445"/>
                      <a:pt x="1583079" y="903868"/>
                    </a:cubicBezTo>
                    <a:lnTo>
                      <a:pt x="1579867" y="903868"/>
                    </a:lnTo>
                    <a:lnTo>
                      <a:pt x="1573699" y="903868"/>
                    </a:lnTo>
                    <a:lnTo>
                      <a:pt x="1560432" y="903868"/>
                    </a:lnTo>
                    <a:lnTo>
                      <a:pt x="1555784" y="903868"/>
                    </a:lnTo>
                    <a:lnTo>
                      <a:pt x="1551559" y="903868"/>
                    </a:lnTo>
                    <a:lnTo>
                      <a:pt x="1546996" y="903361"/>
                    </a:lnTo>
                    <a:lnTo>
                      <a:pt x="1542940" y="902769"/>
                    </a:lnTo>
                    <a:lnTo>
                      <a:pt x="1538038" y="901924"/>
                    </a:lnTo>
                    <a:lnTo>
                      <a:pt x="1534235" y="901163"/>
                    </a:lnTo>
                    <a:lnTo>
                      <a:pt x="1528574" y="899727"/>
                    </a:lnTo>
                    <a:lnTo>
                      <a:pt x="1525447" y="898882"/>
                    </a:lnTo>
                    <a:cubicBezTo>
                      <a:pt x="1522093" y="897961"/>
                      <a:pt x="1518797" y="896862"/>
                      <a:pt x="1515561" y="895586"/>
                    </a:cubicBezTo>
                    <a:lnTo>
                      <a:pt x="1514293" y="894995"/>
                    </a:lnTo>
                    <a:cubicBezTo>
                      <a:pt x="1510000" y="893364"/>
                      <a:pt x="1505842" y="891387"/>
                      <a:pt x="1501871" y="889079"/>
                    </a:cubicBezTo>
                    <a:lnTo>
                      <a:pt x="26356" y="37454"/>
                    </a:lnTo>
                    <a:cubicBezTo>
                      <a:pt x="16605" y="32316"/>
                      <a:pt x="8543" y="24483"/>
                      <a:pt x="3118" y="14892"/>
                    </a:cubicBezTo>
                    <a:cubicBezTo>
                      <a:pt x="676" y="10193"/>
                      <a:pt x="-625" y="4979"/>
                      <a:pt x="-684" y="-319"/>
                    </a:cubicBezTo>
                    <a:lnTo>
                      <a:pt x="-684" y="31454"/>
                    </a:lnTo>
                    <a:cubicBezTo>
                      <a:pt x="-684" y="45144"/>
                      <a:pt x="8273" y="58833"/>
                      <a:pt x="26356" y="69227"/>
                    </a:cubicBezTo>
                    <a:lnTo>
                      <a:pt x="1501533" y="920937"/>
                    </a:lnTo>
                    <a:cubicBezTo>
                      <a:pt x="1505522" y="923236"/>
                      <a:pt x="1509670" y="925247"/>
                      <a:pt x="1513955" y="926937"/>
                    </a:cubicBezTo>
                    <a:lnTo>
                      <a:pt x="1514715" y="926937"/>
                    </a:lnTo>
                    <a:lnTo>
                      <a:pt x="1515222" y="926937"/>
                    </a:lnTo>
                    <a:cubicBezTo>
                      <a:pt x="1518433" y="928205"/>
                      <a:pt x="1521729" y="929303"/>
                      <a:pt x="1525109" y="930317"/>
                    </a:cubicBezTo>
                    <a:lnTo>
                      <a:pt x="1525870" y="930317"/>
                    </a:lnTo>
                    <a:lnTo>
                      <a:pt x="1528236" y="930909"/>
                    </a:lnTo>
                    <a:lnTo>
                      <a:pt x="1533898" y="932261"/>
                    </a:lnTo>
                    <a:lnTo>
                      <a:pt x="1535419" y="932261"/>
                    </a:lnTo>
                    <a:lnTo>
                      <a:pt x="1537700" y="932261"/>
                    </a:lnTo>
                    <a:lnTo>
                      <a:pt x="1542602" y="933106"/>
                    </a:lnTo>
                    <a:lnTo>
                      <a:pt x="1544461" y="933106"/>
                    </a:lnTo>
                    <a:lnTo>
                      <a:pt x="1546658" y="933106"/>
                    </a:lnTo>
                    <a:lnTo>
                      <a:pt x="1551221" y="933613"/>
                    </a:lnTo>
                    <a:lnTo>
                      <a:pt x="1553418" y="933613"/>
                    </a:lnTo>
                    <a:lnTo>
                      <a:pt x="1555446" y="933613"/>
                    </a:lnTo>
                    <a:lnTo>
                      <a:pt x="1560093" y="933613"/>
                    </a:lnTo>
                    <a:lnTo>
                      <a:pt x="1562460" y="933613"/>
                    </a:lnTo>
                    <a:lnTo>
                      <a:pt x="1573361" y="933613"/>
                    </a:lnTo>
                    <a:lnTo>
                      <a:pt x="1579530" y="933613"/>
                    </a:lnTo>
                    <a:lnTo>
                      <a:pt x="1581980" y="933613"/>
                    </a:lnTo>
                    <a:lnTo>
                      <a:pt x="1582741" y="933613"/>
                    </a:lnTo>
                    <a:cubicBezTo>
                      <a:pt x="1586290" y="933613"/>
                      <a:pt x="1589754" y="932768"/>
                      <a:pt x="1593219" y="932177"/>
                    </a:cubicBezTo>
                    <a:lnTo>
                      <a:pt x="1593726" y="932177"/>
                    </a:lnTo>
                    <a:lnTo>
                      <a:pt x="1596684" y="931500"/>
                    </a:lnTo>
                    <a:lnTo>
                      <a:pt x="1601754" y="930486"/>
                    </a:lnTo>
                    <a:lnTo>
                      <a:pt x="1605303" y="929472"/>
                    </a:lnTo>
                    <a:lnTo>
                      <a:pt x="1610035" y="928120"/>
                    </a:lnTo>
                    <a:lnTo>
                      <a:pt x="1611049" y="928120"/>
                    </a:lnTo>
                    <a:lnTo>
                      <a:pt x="1612655" y="927528"/>
                    </a:lnTo>
                    <a:cubicBezTo>
                      <a:pt x="1615105" y="926684"/>
                      <a:pt x="1617556" y="925754"/>
                      <a:pt x="1619837" y="924740"/>
                    </a:cubicBezTo>
                    <a:lnTo>
                      <a:pt x="1622457" y="923642"/>
                    </a:lnTo>
                    <a:cubicBezTo>
                      <a:pt x="1625347" y="922323"/>
                      <a:pt x="1628170" y="920853"/>
                      <a:pt x="1630907" y="919247"/>
                    </a:cubicBezTo>
                    <a:lnTo>
                      <a:pt x="3096788" y="69227"/>
                    </a:lnTo>
                    <a:lnTo>
                      <a:pt x="3097886" y="68551"/>
                    </a:lnTo>
                    <a:lnTo>
                      <a:pt x="3100253" y="66946"/>
                    </a:lnTo>
                    <a:cubicBezTo>
                      <a:pt x="3101436" y="66287"/>
                      <a:pt x="3102535" y="65552"/>
                      <a:pt x="3103549" y="64749"/>
                    </a:cubicBezTo>
                    <a:cubicBezTo>
                      <a:pt x="3104478" y="64123"/>
                      <a:pt x="3105323" y="63439"/>
                      <a:pt x="3106169" y="62721"/>
                    </a:cubicBezTo>
                    <a:lnTo>
                      <a:pt x="3108957" y="60439"/>
                    </a:lnTo>
                    <a:lnTo>
                      <a:pt x="3109548" y="59932"/>
                    </a:lnTo>
                    <a:lnTo>
                      <a:pt x="3110477" y="58918"/>
                    </a:lnTo>
                    <a:cubicBezTo>
                      <a:pt x="3111830" y="57566"/>
                      <a:pt x="3113182" y="56214"/>
                      <a:pt x="3114365" y="54777"/>
                    </a:cubicBezTo>
                    <a:lnTo>
                      <a:pt x="3115210" y="53848"/>
                    </a:lnTo>
                    <a:lnTo>
                      <a:pt x="3115801" y="52918"/>
                    </a:lnTo>
                    <a:cubicBezTo>
                      <a:pt x="3116562" y="51887"/>
                      <a:pt x="3117323" y="50814"/>
                      <a:pt x="3117998" y="49707"/>
                    </a:cubicBezTo>
                    <a:lnTo>
                      <a:pt x="3118928" y="48355"/>
                    </a:lnTo>
                    <a:lnTo>
                      <a:pt x="3118928" y="47679"/>
                    </a:lnTo>
                    <a:cubicBezTo>
                      <a:pt x="3119435" y="46749"/>
                      <a:pt x="3119858" y="45786"/>
                      <a:pt x="3120280" y="44806"/>
                    </a:cubicBezTo>
                    <a:cubicBezTo>
                      <a:pt x="3120534" y="44291"/>
                      <a:pt x="3120788" y="43750"/>
                      <a:pt x="3121040" y="43200"/>
                    </a:cubicBezTo>
                    <a:cubicBezTo>
                      <a:pt x="3121040" y="43006"/>
                      <a:pt x="3121040" y="42803"/>
                      <a:pt x="3121040" y="42609"/>
                    </a:cubicBezTo>
                    <a:cubicBezTo>
                      <a:pt x="3121040" y="41679"/>
                      <a:pt x="3121632" y="40750"/>
                      <a:pt x="3121886" y="39820"/>
                    </a:cubicBezTo>
                    <a:lnTo>
                      <a:pt x="3122393" y="37961"/>
                    </a:lnTo>
                    <a:cubicBezTo>
                      <a:pt x="3122393" y="37826"/>
                      <a:pt x="3122393" y="37674"/>
                      <a:pt x="3122393" y="37539"/>
                    </a:cubicBezTo>
                    <a:cubicBezTo>
                      <a:pt x="3122393" y="36525"/>
                      <a:pt x="3122393" y="35595"/>
                      <a:pt x="3122393" y="34666"/>
                    </a:cubicBezTo>
                    <a:cubicBezTo>
                      <a:pt x="3122393" y="33736"/>
                      <a:pt x="3122393" y="33398"/>
                      <a:pt x="3122393" y="32722"/>
                    </a:cubicBezTo>
                    <a:lnTo>
                      <a:pt x="3122393" y="104"/>
                    </a:lnTo>
                    <a:cubicBezTo>
                      <a:pt x="3123491" y="1033"/>
                      <a:pt x="3123407" y="1878"/>
                      <a:pt x="3123322" y="2808"/>
                    </a:cubicBezTo>
                    <a:close/>
                  </a:path>
                </a:pathLst>
              </a:custGeom>
              <a:solidFill>
                <a:srgbClr val="1C44B6"/>
              </a:solidFill>
              <a:ln w="843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1" name="">
                <a:extLst>
                  <a:ext uri="{FF2B5EF4-FFF2-40B4-BE49-F238E27FC236}">
                    <a16:creationId xmlns:a16="http://schemas.microsoft.com/office/drawing/2014/main" id="{7BC78177-E3DC-4E2D-8F45-1F58F1929765}"/>
                  </a:ext>
                </a:extLst>
              </p:cNvPr>
              <p:cNvSpPr/>
              <p:nvPr/>
            </p:nvSpPr>
            <p:spPr>
              <a:xfrm>
                <a:off x="3768496" y="1384746"/>
                <a:ext cx="3282504" cy="1901330"/>
              </a:xfrm>
              <a:custGeom>
                <a:avLst/>
                <a:gdLst>
                  <a:gd name="connsiteX0" fmla="*/ 3096430 w 3124113"/>
                  <a:gd name="connsiteY0" fmla="*/ 866912 h 1809585"/>
                  <a:gd name="connsiteX1" fmla="*/ 3096430 w 3124113"/>
                  <a:gd name="connsiteY1" fmla="*/ 941951 h 1809585"/>
                  <a:gd name="connsiteX2" fmla="*/ 1631225 w 3124113"/>
                  <a:gd name="connsiteY2" fmla="*/ 1793746 h 1809585"/>
                  <a:gd name="connsiteX3" fmla="*/ 1501597 w 3124113"/>
                  <a:gd name="connsiteY3" fmla="*/ 1793746 h 1809585"/>
                  <a:gd name="connsiteX4" fmla="*/ 26336 w 3124113"/>
                  <a:gd name="connsiteY4" fmla="*/ 942036 h 1809585"/>
                  <a:gd name="connsiteX5" fmla="*/ 25913 w 3124113"/>
                  <a:gd name="connsiteY5" fmla="*/ 866997 h 1809585"/>
                  <a:gd name="connsiteX6" fmla="*/ 1491625 w 3124113"/>
                  <a:gd name="connsiteY6" fmla="*/ 15202 h 1809585"/>
                  <a:gd name="connsiteX7" fmla="*/ 1621169 w 3124113"/>
                  <a:gd name="connsiteY7" fmla="*/ 15202 h 1809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124113" h="1809585">
                    <a:moveTo>
                      <a:pt x="3096430" y="866912"/>
                    </a:moveTo>
                    <a:cubicBezTo>
                      <a:pt x="3132344" y="887615"/>
                      <a:pt x="3132513" y="921248"/>
                      <a:pt x="3096430" y="941951"/>
                    </a:cubicBezTo>
                    <a:lnTo>
                      <a:pt x="1631225" y="1793746"/>
                    </a:lnTo>
                    <a:cubicBezTo>
                      <a:pt x="1590494" y="1814440"/>
                      <a:pt x="1542327" y="1814440"/>
                      <a:pt x="1501597" y="1793746"/>
                    </a:cubicBezTo>
                    <a:lnTo>
                      <a:pt x="26336" y="942036"/>
                    </a:lnTo>
                    <a:cubicBezTo>
                      <a:pt x="-9578" y="921332"/>
                      <a:pt x="-9662" y="887700"/>
                      <a:pt x="25913" y="866997"/>
                    </a:cubicBezTo>
                    <a:lnTo>
                      <a:pt x="1491625" y="15202"/>
                    </a:lnTo>
                    <a:cubicBezTo>
                      <a:pt x="1532331" y="-5493"/>
                      <a:pt x="1580464" y="-5493"/>
                      <a:pt x="1621169" y="15202"/>
                    </a:cubicBezTo>
                    <a:close/>
                  </a:path>
                </a:pathLst>
              </a:custGeom>
              <a:gradFill>
                <a:gsLst>
                  <a:gs pos="0">
                    <a:srgbClr val="6BC9EB"/>
                  </a:gs>
                  <a:gs pos="45000">
                    <a:srgbClr val="3990E7"/>
                  </a:gs>
                </a:gsLst>
                <a:lin ang="18900000" scaled="1"/>
              </a:gradFill>
              <a:ln w="843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2" name="">
                <a:extLst>
                  <a:ext uri="{FF2B5EF4-FFF2-40B4-BE49-F238E27FC236}">
                    <a16:creationId xmlns:a16="http://schemas.microsoft.com/office/drawing/2014/main" id="{EE232E43-4F08-456E-89AA-DC7AFDDAAEFA}"/>
                  </a:ext>
                </a:extLst>
              </p:cNvPr>
              <p:cNvSpPr/>
              <p:nvPr/>
            </p:nvSpPr>
            <p:spPr>
              <a:xfrm>
                <a:off x="4136199" y="2249742"/>
                <a:ext cx="1272771" cy="1615847"/>
              </a:xfrm>
              <a:custGeom>
                <a:avLst/>
                <a:gdLst>
                  <a:gd name="connsiteX0" fmla="*/ 13766 w 1211356"/>
                  <a:gd name="connsiteY0" fmla="*/ 1537559 h 1537877"/>
                  <a:gd name="connsiteX1" fmla="*/ -684 w 1211356"/>
                  <a:gd name="connsiteY1" fmla="*/ 1525982 h 1537877"/>
                  <a:gd name="connsiteX2" fmla="*/ 120494 w 1211356"/>
                  <a:gd name="connsiteY2" fmla="*/ 909783 h 1537877"/>
                  <a:gd name="connsiteX3" fmla="*/ 379835 w 1211356"/>
                  <a:gd name="connsiteY3" fmla="*/ 477125 h 1537877"/>
                  <a:gd name="connsiteX4" fmla="*/ 1201377 w 1211356"/>
                  <a:gd name="connsiteY4" fmla="*/ -319 h 1537877"/>
                  <a:gd name="connsiteX5" fmla="*/ 1210673 w 1211356"/>
                  <a:gd name="connsiteY5" fmla="*/ 15737 h 1537877"/>
                  <a:gd name="connsiteX6" fmla="*/ 389130 w 1211356"/>
                  <a:gd name="connsiteY6" fmla="*/ 493181 h 1537877"/>
                  <a:gd name="connsiteX7" fmla="*/ 138831 w 1211356"/>
                  <a:gd name="connsiteY7" fmla="*/ 910797 h 1537877"/>
                  <a:gd name="connsiteX8" fmla="*/ 13766 w 1211356"/>
                  <a:gd name="connsiteY8" fmla="*/ 1537559 h 15378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11356" h="1537877">
                    <a:moveTo>
                      <a:pt x="13766" y="1537559"/>
                    </a:moveTo>
                    <a:lnTo>
                      <a:pt x="-684" y="1525982"/>
                    </a:lnTo>
                    <a:cubicBezTo>
                      <a:pt x="84495" y="1419508"/>
                      <a:pt x="112212" y="1132111"/>
                      <a:pt x="120494" y="909783"/>
                    </a:cubicBezTo>
                    <a:cubicBezTo>
                      <a:pt x="126493" y="730475"/>
                      <a:pt x="224526" y="566935"/>
                      <a:pt x="379835" y="477125"/>
                    </a:cubicBezTo>
                    <a:lnTo>
                      <a:pt x="1201377" y="-319"/>
                    </a:lnTo>
                    <a:lnTo>
                      <a:pt x="1210673" y="15737"/>
                    </a:lnTo>
                    <a:lnTo>
                      <a:pt x="389130" y="493181"/>
                    </a:lnTo>
                    <a:cubicBezTo>
                      <a:pt x="239179" y="579822"/>
                      <a:pt x="144552" y="737708"/>
                      <a:pt x="138831" y="910797"/>
                    </a:cubicBezTo>
                    <a:cubicBezTo>
                      <a:pt x="130381" y="1135914"/>
                      <a:pt x="102072" y="1427704"/>
                      <a:pt x="13766" y="153755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8D268"/>
                  </a:gs>
                  <a:gs pos="75000">
                    <a:srgbClr val="F5910B"/>
                  </a:gs>
                </a:gsLst>
                <a:lin ang="0" scaled="1"/>
                <a:tileRect/>
              </a:gradFill>
              <a:ln w="843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3" name="">
                <a:extLst>
                  <a:ext uri="{FF2B5EF4-FFF2-40B4-BE49-F238E27FC236}">
                    <a16:creationId xmlns:a16="http://schemas.microsoft.com/office/drawing/2014/main" id="{2CDD55A1-0427-445C-A63C-9783B4C8AFA7}"/>
                  </a:ext>
                </a:extLst>
              </p:cNvPr>
              <p:cNvSpPr/>
              <p:nvPr/>
            </p:nvSpPr>
            <p:spPr>
              <a:xfrm rot="20303894">
                <a:off x="3932742" y="3853755"/>
                <a:ext cx="331709" cy="437331"/>
              </a:xfrm>
              <a:custGeom>
                <a:avLst/>
                <a:gdLst>
                  <a:gd name="connsiteX0" fmla="*/ 214280 w 315703"/>
                  <a:gd name="connsiteY0" fmla="*/ 248863 h 416228"/>
                  <a:gd name="connsiteX1" fmla="*/ 10880 w 315703"/>
                  <a:gd name="connsiteY1" fmla="*/ 411954 h 416228"/>
                  <a:gd name="connsiteX2" fmla="*/ 98764 w 315703"/>
                  <a:gd name="connsiteY2" fmla="*/ 165711 h 416228"/>
                  <a:gd name="connsiteX3" fmla="*/ 304360 w 315703"/>
                  <a:gd name="connsiteY3" fmla="*/ 4141 h 416228"/>
                  <a:gd name="connsiteX4" fmla="*/ 314078 w 315703"/>
                  <a:gd name="connsiteY4" fmla="*/ 41153 h 416228"/>
                  <a:gd name="connsiteX5" fmla="*/ 214280 w 315703"/>
                  <a:gd name="connsiteY5" fmla="*/ 248863 h 4162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15703" h="416228">
                    <a:moveTo>
                      <a:pt x="214280" y="248863"/>
                    </a:moveTo>
                    <a:cubicBezTo>
                      <a:pt x="132650" y="362266"/>
                      <a:pt x="41385" y="433925"/>
                      <a:pt x="10880" y="411954"/>
                    </a:cubicBezTo>
                    <a:cubicBezTo>
                      <a:pt x="-21823" y="388462"/>
                      <a:pt x="17133" y="279199"/>
                      <a:pt x="98764" y="165711"/>
                    </a:cubicBezTo>
                    <a:cubicBezTo>
                      <a:pt x="180394" y="52223"/>
                      <a:pt x="271657" y="-19351"/>
                      <a:pt x="304360" y="4141"/>
                    </a:cubicBezTo>
                    <a:cubicBezTo>
                      <a:pt x="312810" y="10394"/>
                      <a:pt x="317036" y="23323"/>
                      <a:pt x="314078" y="41153"/>
                    </a:cubicBezTo>
                    <a:cubicBezTo>
                      <a:pt x="310022" y="88137"/>
                      <a:pt x="273432" y="166641"/>
                      <a:pt x="214280" y="24886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8D268"/>
                  </a:gs>
                  <a:gs pos="75000">
                    <a:srgbClr val="F5910B"/>
                  </a:gs>
                </a:gsLst>
                <a:lin ang="0" scaled="1"/>
                <a:tileRect/>
              </a:gradFill>
              <a:ln w="843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4" name="">
                <a:extLst>
                  <a:ext uri="{FF2B5EF4-FFF2-40B4-BE49-F238E27FC236}">
                    <a16:creationId xmlns:a16="http://schemas.microsoft.com/office/drawing/2014/main" id="{B0EF4404-704A-436F-B4DB-052FF42C9CF0}"/>
                  </a:ext>
                </a:extLst>
              </p:cNvPr>
              <p:cNvSpPr/>
              <p:nvPr/>
            </p:nvSpPr>
            <p:spPr>
              <a:xfrm>
                <a:off x="5272947" y="2195226"/>
                <a:ext cx="282344" cy="116844"/>
              </a:xfrm>
              <a:custGeom>
                <a:avLst/>
                <a:gdLst>
                  <a:gd name="connsiteX0" fmla="*/ 268721 w 268720"/>
                  <a:gd name="connsiteY0" fmla="*/ 55603 h 111206"/>
                  <a:gd name="connsiteX1" fmla="*/ 134361 w 268720"/>
                  <a:gd name="connsiteY1" fmla="*/ 111206 h 111206"/>
                  <a:gd name="connsiteX2" fmla="*/ 0 w 268720"/>
                  <a:gd name="connsiteY2" fmla="*/ 55603 h 111206"/>
                  <a:gd name="connsiteX3" fmla="*/ 134361 w 268720"/>
                  <a:gd name="connsiteY3" fmla="*/ 0 h 111206"/>
                  <a:gd name="connsiteX4" fmla="*/ 268721 w 268720"/>
                  <a:gd name="connsiteY4" fmla="*/ 55603 h 1112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68720" h="111206">
                    <a:moveTo>
                      <a:pt x="268721" y="55603"/>
                    </a:moveTo>
                    <a:cubicBezTo>
                      <a:pt x="268721" y="86312"/>
                      <a:pt x="208566" y="111206"/>
                      <a:pt x="134361" y="111206"/>
                    </a:cubicBezTo>
                    <a:cubicBezTo>
                      <a:pt x="60155" y="111206"/>
                      <a:pt x="0" y="86312"/>
                      <a:pt x="0" y="55603"/>
                    </a:cubicBezTo>
                    <a:cubicBezTo>
                      <a:pt x="0" y="24894"/>
                      <a:pt x="60155" y="0"/>
                      <a:pt x="134361" y="0"/>
                    </a:cubicBezTo>
                    <a:cubicBezTo>
                      <a:pt x="208566" y="0"/>
                      <a:pt x="268721" y="24894"/>
                      <a:pt x="268721" y="55603"/>
                    </a:cubicBezTo>
                    <a:close/>
                  </a:path>
                </a:pathLst>
              </a:custGeom>
              <a:solidFill>
                <a:srgbClr val="F5910B"/>
              </a:solidFill>
              <a:ln w="8436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zh-CN" altLang="en-US"/>
              </a:p>
            </p:txBody>
          </p:sp>
          <p:grpSp>
            <p:nvGrpSpPr>
              <p:cNvPr id="15" name="">
                <a:extLst>
                  <a:ext uri="{FF2B5EF4-FFF2-40B4-BE49-F238E27FC236}">
                    <a16:creationId xmlns:a16="http://schemas.microsoft.com/office/drawing/2014/main" id="{856BD670-C47C-4D58-9F62-C856DD59B8B6}"/>
                  </a:ext>
                </a:extLst>
              </p:cNvPr>
              <p:cNvGrpSpPr/>
              <p:nvPr/>
            </p:nvGrpSpPr>
            <p:grpSpPr>
              <a:xfrm rot="21302507">
                <a:off x="6013795" y="3880176"/>
                <a:ext cx="2747592" cy="1428084"/>
                <a:chOff x="9688487" y="3175912"/>
                <a:chExt cx="2871599" cy="1492538"/>
              </a:xfrm>
            </p:grpSpPr>
            <p:sp>
              <p:nvSpPr>
                <p:cNvPr id="16" name="">
                  <a:extLst>
                    <a:ext uri="{FF2B5EF4-FFF2-40B4-BE49-F238E27FC236}">
                      <a16:creationId xmlns:a16="http://schemas.microsoft.com/office/drawing/2014/main" id="{C6EAA336-5FB4-4F87-9165-1EDABB38A542}"/>
                    </a:ext>
                  </a:extLst>
                </p:cNvPr>
                <p:cNvSpPr/>
                <p:nvPr/>
              </p:nvSpPr>
              <p:spPr>
                <a:xfrm flipH="1">
                  <a:off x="9688487" y="3176501"/>
                  <a:ext cx="2848421" cy="1491949"/>
                </a:xfrm>
                <a:custGeom>
                  <a:avLst/>
                  <a:gdLst>
                    <a:gd name="connsiteX0" fmla="*/ 138586 w 2848421"/>
                    <a:gd name="connsiteY0" fmla="*/ 0 h 1491949"/>
                    <a:gd name="connsiteX1" fmla="*/ 141965 w 2848421"/>
                    <a:gd name="connsiteY1" fmla="*/ 1606 h 1491949"/>
                    <a:gd name="connsiteX2" fmla="*/ 142895 w 2848421"/>
                    <a:gd name="connsiteY2" fmla="*/ 2113 h 1491949"/>
                    <a:gd name="connsiteX3" fmla="*/ 146444 w 2848421"/>
                    <a:gd name="connsiteY3" fmla="*/ 4817 h 1491949"/>
                    <a:gd name="connsiteX4" fmla="*/ 147120 w 2848421"/>
                    <a:gd name="connsiteY4" fmla="*/ 5492 h 1491949"/>
                    <a:gd name="connsiteX5" fmla="*/ 149740 w 2848421"/>
                    <a:gd name="connsiteY5" fmla="*/ 8281 h 1491949"/>
                    <a:gd name="connsiteX6" fmla="*/ 150754 w 2848421"/>
                    <a:gd name="connsiteY6" fmla="*/ 9549 h 1491949"/>
                    <a:gd name="connsiteX7" fmla="*/ 153458 w 2848421"/>
                    <a:gd name="connsiteY7" fmla="*/ 13605 h 1491949"/>
                    <a:gd name="connsiteX8" fmla="*/ 157514 w 2848421"/>
                    <a:gd name="connsiteY8" fmla="*/ 22055 h 1491949"/>
                    <a:gd name="connsiteX9" fmla="*/ 157937 w 2848421"/>
                    <a:gd name="connsiteY9" fmla="*/ 23154 h 1491949"/>
                    <a:gd name="connsiteX10" fmla="*/ 160894 w 2848421"/>
                    <a:gd name="connsiteY10" fmla="*/ 32703 h 1491949"/>
                    <a:gd name="connsiteX11" fmla="*/ 160894 w 2848421"/>
                    <a:gd name="connsiteY11" fmla="*/ 34224 h 1491949"/>
                    <a:gd name="connsiteX12" fmla="*/ 163007 w 2848421"/>
                    <a:gd name="connsiteY12" fmla="*/ 45040 h 1491949"/>
                    <a:gd name="connsiteX13" fmla="*/ 163007 w 2848421"/>
                    <a:gd name="connsiteY13" fmla="*/ 47153 h 1491949"/>
                    <a:gd name="connsiteX14" fmla="*/ 164359 w 2848421"/>
                    <a:gd name="connsiteY14" fmla="*/ 59575 h 1491949"/>
                    <a:gd name="connsiteX15" fmla="*/ 164359 w 2848421"/>
                    <a:gd name="connsiteY15" fmla="*/ 61518 h 1491949"/>
                    <a:gd name="connsiteX16" fmla="*/ 164781 w 2848421"/>
                    <a:gd name="connsiteY16" fmla="*/ 73095 h 1491949"/>
                    <a:gd name="connsiteX17" fmla="*/ 164781 w 2848421"/>
                    <a:gd name="connsiteY17" fmla="*/ 77405 h 1491949"/>
                    <a:gd name="connsiteX18" fmla="*/ 164781 w 2848421"/>
                    <a:gd name="connsiteY18" fmla="*/ 88644 h 1491949"/>
                    <a:gd name="connsiteX19" fmla="*/ 164781 w 2848421"/>
                    <a:gd name="connsiteY19" fmla="*/ 93038 h 1491949"/>
                    <a:gd name="connsiteX20" fmla="*/ 163683 w 2848421"/>
                    <a:gd name="connsiteY20" fmla="*/ 109432 h 1491949"/>
                    <a:gd name="connsiteX21" fmla="*/ 163683 w 2848421"/>
                    <a:gd name="connsiteY21" fmla="*/ 111038 h 1491949"/>
                    <a:gd name="connsiteX22" fmla="*/ 161993 w 2848421"/>
                    <a:gd name="connsiteY22" fmla="*/ 126671 h 1491949"/>
                    <a:gd name="connsiteX23" fmla="*/ 161486 w 2848421"/>
                    <a:gd name="connsiteY23" fmla="*/ 130135 h 1491949"/>
                    <a:gd name="connsiteX24" fmla="*/ 158951 w 2848421"/>
                    <a:gd name="connsiteY24" fmla="*/ 147036 h 1491949"/>
                    <a:gd name="connsiteX25" fmla="*/ 158951 w 2848421"/>
                    <a:gd name="connsiteY25" fmla="*/ 149064 h 1491949"/>
                    <a:gd name="connsiteX26" fmla="*/ 155655 w 2848421"/>
                    <a:gd name="connsiteY26" fmla="*/ 166894 h 1491949"/>
                    <a:gd name="connsiteX27" fmla="*/ 154979 w 2848421"/>
                    <a:gd name="connsiteY27" fmla="*/ 170021 h 1491949"/>
                    <a:gd name="connsiteX28" fmla="*/ 152106 w 2848421"/>
                    <a:gd name="connsiteY28" fmla="*/ 183373 h 1491949"/>
                    <a:gd name="connsiteX29" fmla="*/ 150078 w 2848421"/>
                    <a:gd name="connsiteY29" fmla="*/ 191823 h 1491949"/>
                    <a:gd name="connsiteX30" fmla="*/ 145684 w 2848421"/>
                    <a:gd name="connsiteY30" fmla="*/ 209315 h 1491949"/>
                    <a:gd name="connsiteX31" fmla="*/ 145684 w 2848421"/>
                    <a:gd name="connsiteY31" fmla="*/ 210498 h 1491949"/>
                    <a:gd name="connsiteX32" fmla="*/ 139768 w 2848421"/>
                    <a:gd name="connsiteY32" fmla="*/ 231117 h 1491949"/>
                    <a:gd name="connsiteX33" fmla="*/ 139768 w 2848421"/>
                    <a:gd name="connsiteY33" fmla="*/ 231624 h 1491949"/>
                    <a:gd name="connsiteX34" fmla="*/ 133008 w 2848421"/>
                    <a:gd name="connsiteY34" fmla="*/ 252834 h 1491949"/>
                    <a:gd name="connsiteX35" fmla="*/ 125403 w 2848421"/>
                    <a:gd name="connsiteY35" fmla="*/ 274129 h 1491949"/>
                    <a:gd name="connsiteX36" fmla="*/ 116952 w 2848421"/>
                    <a:gd name="connsiteY36" fmla="*/ 295340 h 1491949"/>
                    <a:gd name="connsiteX37" fmla="*/ 109854 w 2848421"/>
                    <a:gd name="connsiteY37" fmla="*/ 312240 h 1491949"/>
                    <a:gd name="connsiteX38" fmla="*/ 109347 w 2848421"/>
                    <a:gd name="connsiteY38" fmla="*/ 313507 h 1491949"/>
                    <a:gd name="connsiteX39" fmla="*/ 101404 w 2848421"/>
                    <a:gd name="connsiteY39" fmla="*/ 329648 h 1491949"/>
                    <a:gd name="connsiteX40" fmla="*/ 101404 w 2848421"/>
                    <a:gd name="connsiteY40" fmla="*/ 330240 h 1491949"/>
                    <a:gd name="connsiteX41" fmla="*/ 94137 w 2848421"/>
                    <a:gd name="connsiteY41" fmla="*/ 344605 h 1491949"/>
                    <a:gd name="connsiteX42" fmla="*/ 93545 w 2848421"/>
                    <a:gd name="connsiteY42" fmla="*/ 345703 h 1491949"/>
                    <a:gd name="connsiteX43" fmla="*/ 86785 w 2848421"/>
                    <a:gd name="connsiteY43" fmla="*/ 358041 h 1491949"/>
                    <a:gd name="connsiteX44" fmla="*/ 85095 w 2848421"/>
                    <a:gd name="connsiteY44" fmla="*/ 361083 h 1491949"/>
                    <a:gd name="connsiteX45" fmla="*/ 79095 w 2848421"/>
                    <a:gd name="connsiteY45" fmla="*/ 371223 h 1491949"/>
                    <a:gd name="connsiteX46" fmla="*/ 77828 w 2848421"/>
                    <a:gd name="connsiteY46" fmla="*/ 373251 h 1491949"/>
                    <a:gd name="connsiteX47" fmla="*/ 74278 w 2848421"/>
                    <a:gd name="connsiteY47" fmla="*/ 378744 h 1491949"/>
                    <a:gd name="connsiteX48" fmla="*/ 69884 w 2848421"/>
                    <a:gd name="connsiteY48" fmla="*/ 385420 h 1491949"/>
                    <a:gd name="connsiteX49" fmla="*/ 68025 w 2848421"/>
                    <a:gd name="connsiteY49" fmla="*/ 388040 h 1491949"/>
                    <a:gd name="connsiteX50" fmla="*/ 60927 w 2848421"/>
                    <a:gd name="connsiteY50" fmla="*/ 397673 h 1491949"/>
                    <a:gd name="connsiteX51" fmla="*/ 57884 w 2848421"/>
                    <a:gd name="connsiteY51" fmla="*/ 401391 h 1491949"/>
                    <a:gd name="connsiteX52" fmla="*/ 51970 w 2848421"/>
                    <a:gd name="connsiteY52" fmla="*/ 408489 h 1491949"/>
                    <a:gd name="connsiteX53" fmla="*/ 48842 w 2848421"/>
                    <a:gd name="connsiteY53" fmla="*/ 411870 h 1491949"/>
                    <a:gd name="connsiteX54" fmla="*/ 42758 w 2848421"/>
                    <a:gd name="connsiteY54" fmla="*/ 417954 h 1491949"/>
                    <a:gd name="connsiteX55" fmla="*/ 40223 w 2848421"/>
                    <a:gd name="connsiteY55" fmla="*/ 420320 h 1491949"/>
                    <a:gd name="connsiteX56" fmla="*/ 31773 w 2848421"/>
                    <a:gd name="connsiteY56" fmla="*/ 427080 h 1491949"/>
                    <a:gd name="connsiteX57" fmla="*/ 30759 w 2848421"/>
                    <a:gd name="connsiteY57" fmla="*/ 427672 h 1491949"/>
                    <a:gd name="connsiteX58" fmla="*/ 23745 w 2848421"/>
                    <a:gd name="connsiteY58" fmla="*/ 431897 h 1491949"/>
                    <a:gd name="connsiteX59" fmla="*/ 21210 w 2848421"/>
                    <a:gd name="connsiteY59" fmla="*/ 432995 h 1491949"/>
                    <a:gd name="connsiteX60" fmla="*/ 16056 w 2848421"/>
                    <a:gd name="connsiteY60" fmla="*/ 434939 h 1491949"/>
                    <a:gd name="connsiteX61" fmla="*/ 13689 w 2848421"/>
                    <a:gd name="connsiteY61" fmla="*/ 435615 h 1491949"/>
                    <a:gd name="connsiteX62" fmla="*/ 8788 w 2848421"/>
                    <a:gd name="connsiteY62" fmla="*/ 436122 h 1491949"/>
                    <a:gd name="connsiteX63" fmla="*/ 6591 w 2848421"/>
                    <a:gd name="connsiteY63" fmla="*/ 436122 h 1491949"/>
                    <a:gd name="connsiteX64" fmla="*/ 0 w 2848421"/>
                    <a:gd name="connsiteY64" fmla="*/ 434770 h 1491949"/>
                    <a:gd name="connsiteX65" fmla="*/ 2689997 w 2848421"/>
                    <a:gd name="connsiteY65" fmla="*/ 1489711 h 1491949"/>
                    <a:gd name="connsiteX66" fmla="*/ 2698955 w 2848421"/>
                    <a:gd name="connsiteY66" fmla="*/ 1491823 h 1491949"/>
                    <a:gd name="connsiteX67" fmla="*/ 2701827 w 2848421"/>
                    <a:gd name="connsiteY67" fmla="*/ 1491823 h 1491949"/>
                    <a:gd name="connsiteX68" fmla="*/ 2708334 w 2848421"/>
                    <a:gd name="connsiteY68" fmla="*/ 1491823 h 1491949"/>
                    <a:gd name="connsiteX69" fmla="*/ 2711630 w 2848421"/>
                    <a:gd name="connsiteY69" fmla="*/ 1491147 h 1491949"/>
                    <a:gd name="connsiteX70" fmla="*/ 2718136 w 2848421"/>
                    <a:gd name="connsiteY70" fmla="*/ 1489034 h 1491949"/>
                    <a:gd name="connsiteX71" fmla="*/ 2721263 w 2848421"/>
                    <a:gd name="connsiteY71" fmla="*/ 1487767 h 1491949"/>
                    <a:gd name="connsiteX72" fmla="*/ 2729713 w 2848421"/>
                    <a:gd name="connsiteY72" fmla="*/ 1482866 h 1491949"/>
                    <a:gd name="connsiteX73" fmla="*/ 2730981 w 2848421"/>
                    <a:gd name="connsiteY73" fmla="*/ 1482106 h 1491949"/>
                    <a:gd name="connsiteX74" fmla="*/ 2740615 w 2848421"/>
                    <a:gd name="connsiteY74" fmla="*/ 1473655 h 1491949"/>
                    <a:gd name="connsiteX75" fmla="*/ 2743487 w 2848421"/>
                    <a:gd name="connsiteY75" fmla="*/ 1470782 h 1491949"/>
                    <a:gd name="connsiteX76" fmla="*/ 2750248 w 2848421"/>
                    <a:gd name="connsiteY76" fmla="*/ 1463430 h 1491949"/>
                    <a:gd name="connsiteX77" fmla="*/ 2751454 w 2848421"/>
                    <a:gd name="connsiteY77" fmla="*/ 1461953 h 1491949"/>
                    <a:gd name="connsiteX78" fmla="*/ 2764120 w 2848421"/>
                    <a:gd name="connsiteY78" fmla="*/ 1448394 h 1491949"/>
                    <a:gd name="connsiteX79" fmla="*/ 2841118 w 2848421"/>
                    <a:gd name="connsiteY79" fmla="*/ 1232243 h 1491949"/>
                    <a:gd name="connsiteX80" fmla="*/ 2798577 w 2848421"/>
                    <a:gd name="connsiteY80" fmla="*/ 957449 h 1491949"/>
                    <a:gd name="connsiteX81" fmla="*/ 2795968 w 2848421"/>
                    <a:gd name="connsiteY81" fmla="*/ 956328 h 1491949"/>
                    <a:gd name="connsiteX82" fmla="*/ 2795964 w 2848421"/>
                    <a:gd name="connsiteY82" fmla="*/ 956325 h 1491949"/>
                    <a:gd name="connsiteX83" fmla="*/ 2791401 w 2848421"/>
                    <a:gd name="connsiteY83" fmla="*/ 953198 h 1491949"/>
                    <a:gd name="connsiteX84" fmla="*/ 2789964 w 2848421"/>
                    <a:gd name="connsiteY84" fmla="*/ 952522 h 1491949"/>
                    <a:gd name="connsiteX85" fmla="*/ 2787007 w 2848421"/>
                    <a:gd name="connsiteY85" fmla="*/ 951001 h 1491949"/>
                    <a:gd name="connsiteX86" fmla="*/ 2785232 w 2848421"/>
                    <a:gd name="connsiteY86" fmla="*/ 950325 h 1491949"/>
                    <a:gd name="connsiteX87" fmla="*/ 2550228 w 2848421"/>
                    <a:gd name="connsiteY87" fmla="*/ 865822 h 1491949"/>
                    <a:gd name="connsiteX88" fmla="*/ 2481189 w 2848421"/>
                    <a:gd name="connsiteY88" fmla="*/ 841231 h 1491949"/>
                    <a:gd name="connsiteX89" fmla="*/ 2022336 w 2848421"/>
                    <a:gd name="connsiteY89" fmla="*/ 676450 h 1491949"/>
                    <a:gd name="connsiteX90" fmla="*/ 1923889 w 2848421"/>
                    <a:gd name="connsiteY90" fmla="*/ 641043 h 1491949"/>
                    <a:gd name="connsiteX91" fmla="*/ 1701730 w 2848421"/>
                    <a:gd name="connsiteY91" fmla="*/ 561356 h 1491949"/>
                    <a:gd name="connsiteX92" fmla="*/ 1494612 w 2848421"/>
                    <a:gd name="connsiteY92" fmla="*/ 486993 h 1491949"/>
                    <a:gd name="connsiteX93" fmla="*/ 1386785 w 2848421"/>
                    <a:gd name="connsiteY93" fmla="*/ 448291 h 1491949"/>
                    <a:gd name="connsiteX94" fmla="*/ 1211948 w 2848421"/>
                    <a:gd name="connsiteY94" fmla="*/ 385589 h 1491949"/>
                    <a:gd name="connsiteX95" fmla="*/ 1016998 w 2848421"/>
                    <a:gd name="connsiteY95" fmla="*/ 315620 h 1491949"/>
                    <a:gd name="connsiteX96" fmla="*/ 818500 w 2848421"/>
                    <a:gd name="connsiteY96" fmla="*/ 244384 h 1491949"/>
                    <a:gd name="connsiteX97" fmla="*/ 733996 w 2848421"/>
                    <a:gd name="connsiteY97" fmla="*/ 213963 h 1491949"/>
                    <a:gd name="connsiteX98" fmla="*/ 363534 w 2848421"/>
                    <a:gd name="connsiteY98" fmla="*/ 80701 h 1491949"/>
                    <a:gd name="connsiteX99" fmla="*/ 311564 w 2848421"/>
                    <a:gd name="connsiteY99" fmla="*/ 62110 h 14919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</a:cxnLst>
                  <a:rect l="l" t="t" r="r" b="b"/>
                  <a:pathLst>
                    <a:path w="2848421" h="1491949">
                      <a:moveTo>
                        <a:pt x="138586" y="0"/>
                      </a:moveTo>
                      <a:cubicBezTo>
                        <a:pt x="139743" y="465"/>
                        <a:pt x="140876" y="1005"/>
                        <a:pt x="141965" y="1606"/>
                      </a:cubicBezTo>
                      <a:lnTo>
                        <a:pt x="142895" y="2113"/>
                      </a:lnTo>
                      <a:cubicBezTo>
                        <a:pt x="144154" y="2915"/>
                        <a:pt x="145337" y="3819"/>
                        <a:pt x="146444" y="4817"/>
                      </a:cubicBezTo>
                      <a:lnTo>
                        <a:pt x="147120" y="5492"/>
                      </a:lnTo>
                      <a:cubicBezTo>
                        <a:pt x="148058" y="6363"/>
                        <a:pt x="148929" y="7292"/>
                        <a:pt x="149740" y="8281"/>
                      </a:cubicBezTo>
                      <a:lnTo>
                        <a:pt x="150754" y="9549"/>
                      </a:lnTo>
                      <a:cubicBezTo>
                        <a:pt x="151742" y="10841"/>
                        <a:pt x="152646" y="12194"/>
                        <a:pt x="153458" y="13605"/>
                      </a:cubicBezTo>
                      <a:cubicBezTo>
                        <a:pt x="155013" y="16317"/>
                        <a:pt x="156365" y="19148"/>
                        <a:pt x="157514" y="22055"/>
                      </a:cubicBezTo>
                      <a:cubicBezTo>
                        <a:pt x="157632" y="22427"/>
                        <a:pt x="157776" y="22799"/>
                        <a:pt x="157937" y="23154"/>
                      </a:cubicBezTo>
                      <a:cubicBezTo>
                        <a:pt x="159035" y="26111"/>
                        <a:pt x="159965" y="29322"/>
                        <a:pt x="160894" y="32703"/>
                      </a:cubicBezTo>
                      <a:lnTo>
                        <a:pt x="160894" y="34224"/>
                      </a:lnTo>
                      <a:cubicBezTo>
                        <a:pt x="161739" y="37604"/>
                        <a:pt x="162415" y="41238"/>
                        <a:pt x="163007" y="45040"/>
                      </a:cubicBezTo>
                      <a:lnTo>
                        <a:pt x="163007" y="47153"/>
                      </a:lnTo>
                      <a:cubicBezTo>
                        <a:pt x="163598" y="51124"/>
                        <a:pt x="164021" y="55603"/>
                        <a:pt x="164359" y="59575"/>
                      </a:cubicBezTo>
                      <a:cubicBezTo>
                        <a:pt x="164317" y="60226"/>
                        <a:pt x="164317" y="60868"/>
                        <a:pt x="164359" y="61518"/>
                      </a:cubicBezTo>
                      <a:cubicBezTo>
                        <a:pt x="164359" y="65236"/>
                        <a:pt x="164359" y="69124"/>
                        <a:pt x="164781" y="73095"/>
                      </a:cubicBezTo>
                      <a:lnTo>
                        <a:pt x="164781" y="77405"/>
                      </a:lnTo>
                      <a:lnTo>
                        <a:pt x="164781" y="88644"/>
                      </a:lnTo>
                      <a:lnTo>
                        <a:pt x="164781" y="93038"/>
                      </a:lnTo>
                      <a:cubicBezTo>
                        <a:pt x="164781" y="98362"/>
                        <a:pt x="164190" y="103770"/>
                        <a:pt x="163683" y="109432"/>
                      </a:cubicBezTo>
                      <a:lnTo>
                        <a:pt x="163683" y="111038"/>
                      </a:lnTo>
                      <a:cubicBezTo>
                        <a:pt x="163176" y="116192"/>
                        <a:pt x="162584" y="121347"/>
                        <a:pt x="161993" y="126671"/>
                      </a:cubicBezTo>
                      <a:lnTo>
                        <a:pt x="161486" y="130135"/>
                      </a:lnTo>
                      <a:cubicBezTo>
                        <a:pt x="160725" y="135628"/>
                        <a:pt x="159965" y="141289"/>
                        <a:pt x="158951" y="147036"/>
                      </a:cubicBezTo>
                      <a:cubicBezTo>
                        <a:pt x="158993" y="147712"/>
                        <a:pt x="158993" y="148388"/>
                        <a:pt x="158951" y="149064"/>
                      </a:cubicBezTo>
                      <a:cubicBezTo>
                        <a:pt x="157937" y="154895"/>
                        <a:pt x="156838" y="160894"/>
                        <a:pt x="155655" y="166894"/>
                      </a:cubicBezTo>
                      <a:cubicBezTo>
                        <a:pt x="155655" y="167908"/>
                        <a:pt x="155655" y="169007"/>
                        <a:pt x="154979" y="170021"/>
                      </a:cubicBezTo>
                      <a:cubicBezTo>
                        <a:pt x="154134" y="174415"/>
                        <a:pt x="153120" y="178471"/>
                        <a:pt x="152106" y="183373"/>
                      </a:cubicBezTo>
                      <a:lnTo>
                        <a:pt x="150078" y="191823"/>
                      </a:lnTo>
                      <a:cubicBezTo>
                        <a:pt x="148726" y="197569"/>
                        <a:pt x="147205" y="203400"/>
                        <a:pt x="145684" y="209315"/>
                      </a:cubicBezTo>
                      <a:lnTo>
                        <a:pt x="145684" y="210498"/>
                      </a:lnTo>
                      <a:cubicBezTo>
                        <a:pt x="143825" y="217343"/>
                        <a:pt x="141881" y="224187"/>
                        <a:pt x="139768" y="231117"/>
                      </a:cubicBezTo>
                      <a:lnTo>
                        <a:pt x="139768" y="231624"/>
                      </a:lnTo>
                      <a:cubicBezTo>
                        <a:pt x="137656" y="238638"/>
                        <a:pt x="135374" y="245736"/>
                        <a:pt x="133008" y="252834"/>
                      </a:cubicBezTo>
                      <a:cubicBezTo>
                        <a:pt x="130558" y="260017"/>
                        <a:pt x="128107" y="267115"/>
                        <a:pt x="125403" y="274129"/>
                      </a:cubicBezTo>
                      <a:cubicBezTo>
                        <a:pt x="122699" y="281227"/>
                        <a:pt x="119910" y="288326"/>
                        <a:pt x="116952" y="295340"/>
                      </a:cubicBezTo>
                      <a:cubicBezTo>
                        <a:pt x="114696" y="300976"/>
                        <a:pt x="112330" y="306603"/>
                        <a:pt x="109854" y="312240"/>
                      </a:cubicBezTo>
                      <a:lnTo>
                        <a:pt x="109347" y="313507"/>
                      </a:lnTo>
                      <a:cubicBezTo>
                        <a:pt x="106643" y="319507"/>
                        <a:pt x="103770" y="324662"/>
                        <a:pt x="101404" y="329648"/>
                      </a:cubicBezTo>
                      <a:lnTo>
                        <a:pt x="101404" y="330240"/>
                      </a:lnTo>
                      <a:cubicBezTo>
                        <a:pt x="98953" y="335225"/>
                        <a:pt x="96587" y="339957"/>
                        <a:pt x="94137" y="344605"/>
                      </a:cubicBezTo>
                      <a:cubicBezTo>
                        <a:pt x="94137" y="344605"/>
                        <a:pt x="94137" y="345365"/>
                        <a:pt x="93545" y="345703"/>
                      </a:cubicBezTo>
                      <a:cubicBezTo>
                        <a:pt x="91348" y="350013"/>
                        <a:pt x="89066" y="354154"/>
                        <a:pt x="86785" y="358041"/>
                      </a:cubicBezTo>
                      <a:cubicBezTo>
                        <a:pt x="86278" y="359055"/>
                        <a:pt x="85686" y="360069"/>
                        <a:pt x="85095" y="361083"/>
                      </a:cubicBezTo>
                      <a:cubicBezTo>
                        <a:pt x="83067" y="364548"/>
                        <a:pt x="81123" y="367928"/>
                        <a:pt x="79095" y="371223"/>
                      </a:cubicBezTo>
                      <a:lnTo>
                        <a:pt x="77828" y="373251"/>
                      </a:lnTo>
                      <a:cubicBezTo>
                        <a:pt x="76644" y="375195"/>
                        <a:pt x="75461" y="376885"/>
                        <a:pt x="74278" y="378744"/>
                      </a:cubicBezTo>
                      <a:lnTo>
                        <a:pt x="69884" y="385420"/>
                      </a:lnTo>
                      <a:cubicBezTo>
                        <a:pt x="69208" y="386349"/>
                        <a:pt x="68617" y="387110"/>
                        <a:pt x="68025" y="388040"/>
                      </a:cubicBezTo>
                      <a:cubicBezTo>
                        <a:pt x="65659" y="391420"/>
                        <a:pt x="63293" y="394631"/>
                        <a:pt x="60927" y="397673"/>
                      </a:cubicBezTo>
                      <a:lnTo>
                        <a:pt x="57884" y="401391"/>
                      </a:lnTo>
                      <a:cubicBezTo>
                        <a:pt x="55941" y="403842"/>
                        <a:pt x="53913" y="406208"/>
                        <a:pt x="51970" y="408489"/>
                      </a:cubicBezTo>
                      <a:cubicBezTo>
                        <a:pt x="50026" y="410771"/>
                        <a:pt x="49941" y="410771"/>
                        <a:pt x="48842" y="411870"/>
                      </a:cubicBezTo>
                      <a:lnTo>
                        <a:pt x="42758" y="417954"/>
                      </a:lnTo>
                      <a:lnTo>
                        <a:pt x="40223" y="420320"/>
                      </a:lnTo>
                      <a:cubicBezTo>
                        <a:pt x="37536" y="422737"/>
                        <a:pt x="34714" y="424993"/>
                        <a:pt x="31773" y="427080"/>
                      </a:cubicBezTo>
                      <a:lnTo>
                        <a:pt x="30759" y="427672"/>
                      </a:lnTo>
                      <a:cubicBezTo>
                        <a:pt x="28503" y="429218"/>
                        <a:pt x="26162" y="430629"/>
                        <a:pt x="23745" y="431897"/>
                      </a:cubicBezTo>
                      <a:lnTo>
                        <a:pt x="21210" y="432995"/>
                      </a:lnTo>
                      <a:cubicBezTo>
                        <a:pt x="19537" y="433756"/>
                        <a:pt x="17813" y="434407"/>
                        <a:pt x="16056" y="434939"/>
                      </a:cubicBezTo>
                      <a:lnTo>
                        <a:pt x="13689" y="435615"/>
                      </a:lnTo>
                      <a:cubicBezTo>
                        <a:pt x="12075" y="435945"/>
                        <a:pt x="10436" y="436114"/>
                        <a:pt x="8788" y="436122"/>
                      </a:cubicBezTo>
                      <a:cubicBezTo>
                        <a:pt x="8061" y="436207"/>
                        <a:pt x="7317" y="436207"/>
                        <a:pt x="6591" y="436122"/>
                      </a:cubicBezTo>
                      <a:cubicBezTo>
                        <a:pt x="4343" y="435979"/>
                        <a:pt x="2121" y="435522"/>
                        <a:pt x="0" y="434770"/>
                      </a:cubicBezTo>
                      <a:lnTo>
                        <a:pt x="2689997" y="1489711"/>
                      </a:lnTo>
                      <a:cubicBezTo>
                        <a:pt x="2692870" y="1490817"/>
                        <a:pt x="2695912" y="1491528"/>
                        <a:pt x="2698955" y="1491823"/>
                      </a:cubicBezTo>
                      <a:lnTo>
                        <a:pt x="2701827" y="1491823"/>
                      </a:lnTo>
                      <a:cubicBezTo>
                        <a:pt x="2704025" y="1491992"/>
                        <a:pt x="2706137" y="1491992"/>
                        <a:pt x="2708334" y="1491823"/>
                      </a:cubicBezTo>
                      <a:cubicBezTo>
                        <a:pt x="2709433" y="1491680"/>
                        <a:pt x="2710531" y="1491451"/>
                        <a:pt x="2711630" y="1491147"/>
                      </a:cubicBezTo>
                      <a:cubicBezTo>
                        <a:pt x="2713827" y="1490624"/>
                        <a:pt x="2716024" y="1489913"/>
                        <a:pt x="2718136" y="1489034"/>
                      </a:cubicBezTo>
                      <a:lnTo>
                        <a:pt x="2721263" y="1487767"/>
                      </a:lnTo>
                      <a:cubicBezTo>
                        <a:pt x="2724221" y="1486314"/>
                        <a:pt x="2727010" y="1484674"/>
                        <a:pt x="2729713" y="1482866"/>
                      </a:cubicBezTo>
                      <a:lnTo>
                        <a:pt x="2730981" y="1482106"/>
                      </a:lnTo>
                      <a:cubicBezTo>
                        <a:pt x="2734361" y="1479494"/>
                        <a:pt x="2737573" y="1476672"/>
                        <a:pt x="2740615" y="1473655"/>
                      </a:cubicBezTo>
                      <a:lnTo>
                        <a:pt x="2743487" y="1470782"/>
                      </a:lnTo>
                      <a:cubicBezTo>
                        <a:pt x="2745769" y="1468500"/>
                        <a:pt x="2748051" y="1466050"/>
                        <a:pt x="2750248" y="1463430"/>
                      </a:cubicBezTo>
                      <a:lnTo>
                        <a:pt x="2751454" y="1461953"/>
                      </a:lnTo>
                      <a:lnTo>
                        <a:pt x="2764120" y="1448394"/>
                      </a:lnTo>
                      <a:cubicBezTo>
                        <a:pt x="2798056" y="1404059"/>
                        <a:pt x="2827638" y="1324921"/>
                        <a:pt x="2841118" y="1232243"/>
                      </a:cubicBezTo>
                      <a:cubicBezTo>
                        <a:pt x="2859990" y="1102493"/>
                        <a:pt x="2841048" y="989193"/>
                        <a:pt x="2798577" y="957449"/>
                      </a:cubicBezTo>
                      <a:lnTo>
                        <a:pt x="2795968" y="956328"/>
                      </a:lnTo>
                      <a:lnTo>
                        <a:pt x="2795964" y="956325"/>
                      </a:lnTo>
                      <a:cubicBezTo>
                        <a:pt x="2794528" y="955201"/>
                        <a:pt x="2793007" y="954153"/>
                        <a:pt x="2791401" y="953198"/>
                      </a:cubicBezTo>
                      <a:lnTo>
                        <a:pt x="2789964" y="952522"/>
                      </a:lnTo>
                      <a:cubicBezTo>
                        <a:pt x="2788950" y="952015"/>
                        <a:pt x="2788021" y="951424"/>
                        <a:pt x="2787007" y="951001"/>
                      </a:cubicBezTo>
                      <a:lnTo>
                        <a:pt x="2785232" y="950325"/>
                      </a:lnTo>
                      <a:lnTo>
                        <a:pt x="2550228" y="865822"/>
                      </a:lnTo>
                      <a:lnTo>
                        <a:pt x="2481189" y="841231"/>
                      </a:lnTo>
                      <a:lnTo>
                        <a:pt x="2022336" y="676450"/>
                      </a:lnTo>
                      <a:lnTo>
                        <a:pt x="1923889" y="641043"/>
                      </a:lnTo>
                      <a:lnTo>
                        <a:pt x="1701730" y="561356"/>
                      </a:lnTo>
                      <a:lnTo>
                        <a:pt x="1494612" y="486993"/>
                      </a:lnTo>
                      <a:lnTo>
                        <a:pt x="1386785" y="448291"/>
                      </a:lnTo>
                      <a:lnTo>
                        <a:pt x="1211948" y="385589"/>
                      </a:lnTo>
                      <a:lnTo>
                        <a:pt x="1016998" y="315620"/>
                      </a:lnTo>
                      <a:lnTo>
                        <a:pt x="818500" y="244384"/>
                      </a:lnTo>
                      <a:lnTo>
                        <a:pt x="733996" y="213963"/>
                      </a:lnTo>
                      <a:lnTo>
                        <a:pt x="363534" y="80701"/>
                      </a:lnTo>
                      <a:lnTo>
                        <a:pt x="311564" y="62110"/>
                      </a:lnTo>
                      <a:close/>
                    </a:path>
                  </a:pathLst>
                </a:custGeom>
                <a:solidFill>
                  <a:srgbClr val="3990E7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" name="">
                  <a:extLst>
                    <a:ext uri="{FF2B5EF4-FFF2-40B4-BE49-F238E27FC236}">
                      <a16:creationId xmlns:a16="http://schemas.microsoft.com/office/drawing/2014/main" id="{A8EA9544-9B5A-4C7A-A820-EE0A43288799}"/>
                    </a:ext>
                  </a:extLst>
                </p:cNvPr>
                <p:cNvSpPr/>
                <p:nvPr/>
              </p:nvSpPr>
              <p:spPr>
                <a:xfrm flipH="1">
                  <a:off x="9753950" y="3175912"/>
                  <a:ext cx="2805375" cy="1490196"/>
                </a:xfrm>
                <a:custGeom>
                  <a:avLst/>
                  <a:gdLst>
                    <a:gd name="connsiteX0" fmla="*/ 8896 w 2805375"/>
                    <a:gd name="connsiteY0" fmla="*/ 423698 h 1490196"/>
                    <a:gd name="connsiteX1" fmla="*/ 9826 w 2805375"/>
                    <a:gd name="connsiteY1" fmla="*/ 425050 h 1490196"/>
                    <a:gd name="connsiteX2" fmla="*/ 10840 w 2805375"/>
                    <a:gd name="connsiteY2" fmla="*/ 426402 h 1490196"/>
                    <a:gd name="connsiteX3" fmla="*/ 11516 w 2805375"/>
                    <a:gd name="connsiteY3" fmla="*/ 427332 h 1490196"/>
                    <a:gd name="connsiteX4" fmla="*/ 13459 w 2805375"/>
                    <a:gd name="connsiteY4" fmla="*/ 429360 h 1490196"/>
                    <a:gd name="connsiteX5" fmla="*/ 14136 w 2805375"/>
                    <a:gd name="connsiteY5" fmla="*/ 430120 h 1490196"/>
                    <a:gd name="connsiteX6" fmla="*/ 14136 w 2805375"/>
                    <a:gd name="connsiteY6" fmla="*/ 430120 h 1490196"/>
                    <a:gd name="connsiteX7" fmla="*/ 17262 w 2805375"/>
                    <a:gd name="connsiteY7" fmla="*/ 432571 h 1490196"/>
                    <a:gd name="connsiteX8" fmla="*/ 17262 w 2805375"/>
                    <a:gd name="connsiteY8" fmla="*/ 432571 h 1490196"/>
                    <a:gd name="connsiteX9" fmla="*/ 18276 w 2805375"/>
                    <a:gd name="connsiteY9" fmla="*/ 433162 h 1490196"/>
                    <a:gd name="connsiteX10" fmla="*/ 20304 w 2805375"/>
                    <a:gd name="connsiteY10" fmla="*/ 434346 h 1490196"/>
                    <a:gd name="connsiteX11" fmla="*/ 21656 w 2805375"/>
                    <a:gd name="connsiteY11" fmla="*/ 434937 h 1490196"/>
                    <a:gd name="connsiteX12" fmla="*/ 2711653 w 2805375"/>
                    <a:gd name="connsiteY12" fmla="*/ 1489878 h 1490196"/>
                    <a:gd name="connsiteX13" fmla="*/ 2706752 w 2805375"/>
                    <a:gd name="connsiteY13" fmla="*/ 1487511 h 1490196"/>
                    <a:gd name="connsiteX14" fmla="*/ 2705316 w 2805375"/>
                    <a:gd name="connsiteY14" fmla="*/ 1486666 h 1490196"/>
                    <a:gd name="connsiteX15" fmla="*/ 2700076 w 2805375"/>
                    <a:gd name="connsiteY15" fmla="*/ 1482864 h 1490196"/>
                    <a:gd name="connsiteX16" fmla="*/ 2698978 w 2805375"/>
                    <a:gd name="connsiteY16" fmla="*/ 1481850 h 1490196"/>
                    <a:gd name="connsiteX17" fmla="*/ 2694922 w 2805375"/>
                    <a:gd name="connsiteY17" fmla="*/ 1477963 h 1490196"/>
                    <a:gd name="connsiteX18" fmla="*/ 2693316 w 2805375"/>
                    <a:gd name="connsiteY18" fmla="*/ 1476188 h 1490196"/>
                    <a:gd name="connsiteX19" fmla="*/ 2688837 w 2805375"/>
                    <a:gd name="connsiteY19" fmla="*/ 1470611 h 1490196"/>
                    <a:gd name="connsiteX20" fmla="*/ 2681739 w 2805375"/>
                    <a:gd name="connsiteY20" fmla="*/ 1459118 h 1490196"/>
                    <a:gd name="connsiteX21" fmla="*/ 2680979 w 2805375"/>
                    <a:gd name="connsiteY21" fmla="*/ 1457766 h 1490196"/>
                    <a:gd name="connsiteX22" fmla="*/ 2675148 w 2805375"/>
                    <a:gd name="connsiteY22" fmla="*/ 1444922 h 1490196"/>
                    <a:gd name="connsiteX23" fmla="*/ 2674388 w 2805375"/>
                    <a:gd name="connsiteY23" fmla="*/ 1442894 h 1490196"/>
                    <a:gd name="connsiteX24" fmla="*/ 2669486 w 2805375"/>
                    <a:gd name="connsiteY24" fmla="*/ 1428528 h 1490196"/>
                    <a:gd name="connsiteX25" fmla="*/ 2668641 w 2805375"/>
                    <a:gd name="connsiteY25" fmla="*/ 1425655 h 1490196"/>
                    <a:gd name="connsiteX26" fmla="*/ 2664500 w 2805375"/>
                    <a:gd name="connsiteY26" fmla="*/ 1409430 h 1490196"/>
                    <a:gd name="connsiteX27" fmla="*/ 2663993 w 2805375"/>
                    <a:gd name="connsiteY27" fmla="*/ 1406895 h 1490196"/>
                    <a:gd name="connsiteX28" fmla="*/ 2661205 w 2805375"/>
                    <a:gd name="connsiteY28" fmla="*/ 1391769 h 1490196"/>
                    <a:gd name="connsiteX29" fmla="*/ 2660275 w 2805375"/>
                    <a:gd name="connsiteY29" fmla="*/ 1386192 h 1490196"/>
                    <a:gd name="connsiteX30" fmla="*/ 2658416 w 2805375"/>
                    <a:gd name="connsiteY30" fmla="*/ 1371573 h 1490196"/>
                    <a:gd name="connsiteX31" fmla="*/ 2657740 w 2805375"/>
                    <a:gd name="connsiteY31" fmla="*/ 1365996 h 1490196"/>
                    <a:gd name="connsiteX32" fmla="*/ 2656135 w 2805375"/>
                    <a:gd name="connsiteY32" fmla="*/ 1345039 h 1490196"/>
                    <a:gd name="connsiteX33" fmla="*/ 2656135 w 2805375"/>
                    <a:gd name="connsiteY33" fmla="*/ 1342588 h 1490196"/>
                    <a:gd name="connsiteX34" fmla="*/ 2655458 w 2805375"/>
                    <a:gd name="connsiteY34" fmla="*/ 1323068 h 1490196"/>
                    <a:gd name="connsiteX35" fmla="*/ 2655458 w 2805375"/>
                    <a:gd name="connsiteY35" fmla="*/ 1318589 h 1490196"/>
                    <a:gd name="connsiteX36" fmla="*/ 2655458 w 2805375"/>
                    <a:gd name="connsiteY36" fmla="*/ 1297210 h 1490196"/>
                    <a:gd name="connsiteX37" fmla="*/ 2655458 w 2805375"/>
                    <a:gd name="connsiteY37" fmla="*/ 1294506 h 1490196"/>
                    <a:gd name="connsiteX38" fmla="*/ 2656388 w 2805375"/>
                    <a:gd name="connsiteY38" fmla="*/ 1272197 h 1490196"/>
                    <a:gd name="connsiteX39" fmla="*/ 2656388 w 2805375"/>
                    <a:gd name="connsiteY39" fmla="*/ 1268141 h 1490196"/>
                    <a:gd name="connsiteX40" fmla="*/ 2657656 w 2805375"/>
                    <a:gd name="connsiteY40" fmla="*/ 1251916 h 1490196"/>
                    <a:gd name="connsiteX41" fmla="*/ 2658754 w 2805375"/>
                    <a:gd name="connsiteY41" fmla="*/ 1240593 h 1490196"/>
                    <a:gd name="connsiteX42" fmla="*/ 2661121 w 2805375"/>
                    <a:gd name="connsiteY42" fmla="*/ 1219129 h 1490196"/>
                    <a:gd name="connsiteX43" fmla="*/ 2661121 w 2805375"/>
                    <a:gd name="connsiteY43" fmla="*/ 1217607 h 1490196"/>
                    <a:gd name="connsiteX44" fmla="*/ 2664839 w 2805375"/>
                    <a:gd name="connsiteY44" fmla="*/ 1192256 h 1490196"/>
                    <a:gd name="connsiteX45" fmla="*/ 2664839 w 2805375"/>
                    <a:gd name="connsiteY45" fmla="*/ 1191665 h 1490196"/>
                    <a:gd name="connsiteX46" fmla="*/ 2669655 w 2805375"/>
                    <a:gd name="connsiteY46" fmla="*/ 1165638 h 1490196"/>
                    <a:gd name="connsiteX47" fmla="*/ 2669655 w 2805375"/>
                    <a:gd name="connsiteY47" fmla="*/ 1165638 h 1490196"/>
                    <a:gd name="connsiteX48" fmla="*/ 2675402 w 2805375"/>
                    <a:gd name="connsiteY48" fmla="*/ 1139780 h 1490196"/>
                    <a:gd name="connsiteX49" fmla="*/ 2675402 w 2805375"/>
                    <a:gd name="connsiteY49" fmla="*/ 1139188 h 1490196"/>
                    <a:gd name="connsiteX50" fmla="*/ 2682162 w 2805375"/>
                    <a:gd name="connsiteY50" fmla="*/ 1113837 h 1490196"/>
                    <a:gd name="connsiteX51" fmla="*/ 2688162 w 2805375"/>
                    <a:gd name="connsiteY51" fmla="*/ 1093895 h 1490196"/>
                    <a:gd name="connsiteX52" fmla="*/ 2688162 w 2805375"/>
                    <a:gd name="connsiteY52" fmla="*/ 1092458 h 1490196"/>
                    <a:gd name="connsiteX53" fmla="*/ 2694499 w 2805375"/>
                    <a:gd name="connsiteY53" fmla="*/ 1073783 h 1490196"/>
                    <a:gd name="connsiteX54" fmla="*/ 2694499 w 2805375"/>
                    <a:gd name="connsiteY54" fmla="*/ 1073191 h 1490196"/>
                    <a:gd name="connsiteX55" fmla="*/ 2701006 w 2805375"/>
                    <a:gd name="connsiteY55" fmla="*/ 1056291 h 1490196"/>
                    <a:gd name="connsiteX56" fmla="*/ 2701513 w 2805375"/>
                    <a:gd name="connsiteY56" fmla="*/ 1055023 h 1490196"/>
                    <a:gd name="connsiteX57" fmla="*/ 2707851 w 2805375"/>
                    <a:gd name="connsiteY57" fmla="*/ 1040319 h 1490196"/>
                    <a:gd name="connsiteX58" fmla="*/ 2709456 w 2805375"/>
                    <a:gd name="connsiteY58" fmla="*/ 1036770 h 1490196"/>
                    <a:gd name="connsiteX59" fmla="*/ 2715287 w 2805375"/>
                    <a:gd name="connsiteY59" fmla="*/ 1024771 h 1490196"/>
                    <a:gd name="connsiteX60" fmla="*/ 2716470 w 2805375"/>
                    <a:gd name="connsiteY60" fmla="*/ 1022320 h 1490196"/>
                    <a:gd name="connsiteX61" fmla="*/ 2720019 w 2805375"/>
                    <a:gd name="connsiteY61" fmla="*/ 1015729 h 1490196"/>
                    <a:gd name="connsiteX62" fmla="*/ 2724329 w 2805375"/>
                    <a:gd name="connsiteY62" fmla="*/ 1007870 h 1490196"/>
                    <a:gd name="connsiteX63" fmla="*/ 2726272 w 2805375"/>
                    <a:gd name="connsiteY63" fmla="*/ 1004828 h 1490196"/>
                    <a:gd name="connsiteX64" fmla="*/ 2733455 w 2805375"/>
                    <a:gd name="connsiteY64" fmla="*/ 993505 h 1490196"/>
                    <a:gd name="connsiteX65" fmla="*/ 2736582 w 2805375"/>
                    <a:gd name="connsiteY65" fmla="*/ 989110 h 1490196"/>
                    <a:gd name="connsiteX66" fmla="*/ 2742835 w 2805375"/>
                    <a:gd name="connsiteY66" fmla="*/ 980660 h 1490196"/>
                    <a:gd name="connsiteX67" fmla="*/ 2746131 w 2805375"/>
                    <a:gd name="connsiteY67" fmla="*/ 976688 h 1490196"/>
                    <a:gd name="connsiteX68" fmla="*/ 2752807 w 2805375"/>
                    <a:gd name="connsiteY68" fmla="*/ 969590 h 1490196"/>
                    <a:gd name="connsiteX69" fmla="*/ 2755511 w 2805375"/>
                    <a:gd name="connsiteY69" fmla="*/ 966801 h 1490196"/>
                    <a:gd name="connsiteX70" fmla="*/ 2764890 w 2805375"/>
                    <a:gd name="connsiteY70" fmla="*/ 959027 h 1490196"/>
                    <a:gd name="connsiteX71" fmla="*/ 2766074 w 2805375"/>
                    <a:gd name="connsiteY71" fmla="*/ 958267 h 1490196"/>
                    <a:gd name="connsiteX72" fmla="*/ 2774524 w 2805375"/>
                    <a:gd name="connsiteY72" fmla="*/ 953534 h 1490196"/>
                    <a:gd name="connsiteX73" fmla="*/ 2777566 w 2805375"/>
                    <a:gd name="connsiteY73" fmla="*/ 952182 h 1490196"/>
                    <a:gd name="connsiteX74" fmla="*/ 2783904 w 2805375"/>
                    <a:gd name="connsiteY74" fmla="*/ 950070 h 1490196"/>
                    <a:gd name="connsiteX75" fmla="*/ 2787115 w 2805375"/>
                    <a:gd name="connsiteY75" fmla="*/ 949394 h 1490196"/>
                    <a:gd name="connsiteX76" fmla="*/ 2793368 w 2805375"/>
                    <a:gd name="connsiteY76" fmla="*/ 948887 h 1490196"/>
                    <a:gd name="connsiteX77" fmla="*/ 2796241 w 2805375"/>
                    <a:gd name="connsiteY77" fmla="*/ 948887 h 1490196"/>
                    <a:gd name="connsiteX78" fmla="*/ 2804692 w 2805375"/>
                    <a:gd name="connsiteY78" fmla="*/ 950746 h 1490196"/>
                    <a:gd name="connsiteX79" fmla="*/ 161003 w 2805375"/>
                    <a:gd name="connsiteY79" fmla="*/ 927 h 1490196"/>
                    <a:gd name="connsiteX80" fmla="*/ 154496 w 2805375"/>
                    <a:gd name="connsiteY80" fmla="*/ -256 h 1490196"/>
                    <a:gd name="connsiteX81" fmla="*/ 152383 w 2805375"/>
                    <a:gd name="connsiteY81" fmla="*/ -256 h 1490196"/>
                    <a:gd name="connsiteX82" fmla="*/ 147482 w 2805375"/>
                    <a:gd name="connsiteY82" fmla="*/ 251 h 1490196"/>
                    <a:gd name="connsiteX83" fmla="*/ 144947 w 2805375"/>
                    <a:gd name="connsiteY83" fmla="*/ 927 h 1490196"/>
                    <a:gd name="connsiteX84" fmla="*/ 139877 w 2805375"/>
                    <a:gd name="connsiteY84" fmla="*/ 2871 h 1490196"/>
                    <a:gd name="connsiteX85" fmla="*/ 137426 w 2805375"/>
                    <a:gd name="connsiteY85" fmla="*/ 3969 h 1490196"/>
                    <a:gd name="connsiteX86" fmla="*/ 130581 w 2805375"/>
                    <a:gd name="connsiteY86" fmla="*/ 8110 h 1490196"/>
                    <a:gd name="connsiteX87" fmla="*/ 129567 w 2805375"/>
                    <a:gd name="connsiteY87" fmla="*/ 8701 h 1490196"/>
                    <a:gd name="connsiteX88" fmla="*/ 121117 w 2805375"/>
                    <a:gd name="connsiteY88" fmla="*/ 15208 h 1490196"/>
                    <a:gd name="connsiteX89" fmla="*/ 118666 w 2805375"/>
                    <a:gd name="connsiteY89" fmla="*/ 17490 h 1490196"/>
                    <a:gd name="connsiteX90" fmla="*/ 112751 w 2805375"/>
                    <a:gd name="connsiteY90" fmla="*/ 23489 h 1490196"/>
                    <a:gd name="connsiteX91" fmla="*/ 109709 w 2805375"/>
                    <a:gd name="connsiteY91" fmla="*/ 26701 h 1490196"/>
                    <a:gd name="connsiteX92" fmla="*/ 103963 w 2805375"/>
                    <a:gd name="connsiteY92" fmla="*/ 33545 h 1490196"/>
                    <a:gd name="connsiteX93" fmla="*/ 101005 w 2805375"/>
                    <a:gd name="connsiteY93" fmla="*/ 37095 h 1490196"/>
                    <a:gd name="connsiteX94" fmla="*/ 94075 w 2805375"/>
                    <a:gd name="connsiteY94" fmla="*/ 46475 h 1490196"/>
                    <a:gd name="connsiteX95" fmla="*/ 92639 w 2805375"/>
                    <a:gd name="connsiteY95" fmla="*/ 48418 h 1490196"/>
                    <a:gd name="connsiteX96" fmla="*/ 92639 w 2805375"/>
                    <a:gd name="connsiteY96" fmla="*/ 48925 h 1490196"/>
                    <a:gd name="connsiteX97" fmla="*/ 88329 w 2805375"/>
                    <a:gd name="connsiteY97" fmla="*/ 55432 h 1490196"/>
                    <a:gd name="connsiteX98" fmla="*/ 85118 w 2805375"/>
                    <a:gd name="connsiteY98" fmla="*/ 60249 h 1490196"/>
                    <a:gd name="connsiteX99" fmla="*/ 85118 w 2805375"/>
                    <a:gd name="connsiteY99" fmla="*/ 60756 h 1490196"/>
                    <a:gd name="connsiteX100" fmla="*/ 83851 w 2805375"/>
                    <a:gd name="connsiteY100" fmla="*/ 62784 h 1490196"/>
                    <a:gd name="connsiteX101" fmla="*/ 79541 w 2805375"/>
                    <a:gd name="connsiteY101" fmla="*/ 69882 h 1490196"/>
                    <a:gd name="connsiteX102" fmla="*/ 78020 w 2805375"/>
                    <a:gd name="connsiteY102" fmla="*/ 72586 h 1490196"/>
                    <a:gd name="connsiteX103" fmla="*/ 76330 w 2805375"/>
                    <a:gd name="connsiteY103" fmla="*/ 75459 h 1490196"/>
                    <a:gd name="connsiteX104" fmla="*/ 74471 w 2805375"/>
                    <a:gd name="connsiteY104" fmla="*/ 78755 h 1490196"/>
                    <a:gd name="connsiteX105" fmla="*/ 69992 w 2805375"/>
                    <a:gd name="connsiteY105" fmla="*/ 86783 h 1490196"/>
                    <a:gd name="connsiteX106" fmla="*/ 69992 w 2805375"/>
                    <a:gd name="connsiteY106" fmla="*/ 87459 h 1490196"/>
                    <a:gd name="connsiteX107" fmla="*/ 69485 w 2805375"/>
                    <a:gd name="connsiteY107" fmla="*/ 88473 h 1490196"/>
                    <a:gd name="connsiteX108" fmla="*/ 66274 w 2805375"/>
                    <a:gd name="connsiteY108" fmla="*/ 94557 h 1490196"/>
                    <a:gd name="connsiteX109" fmla="*/ 62471 w 2805375"/>
                    <a:gd name="connsiteY109" fmla="*/ 102162 h 1490196"/>
                    <a:gd name="connsiteX110" fmla="*/ 62471 w 2805375"/>
                    <a:gd name="connsiteY110" fmla="*/ 102162 h 1490196"/>
                    <a:gd name="connsiteX111" fmla="*/ 62471 w 2805375"/>
                    <a:gd name="connsiteY111" fmla="*/ 102670 h 1490196"/>
                    <a:gd name="connsiteX112" fmla="*/ 59345 w 2805375"/>
                    <a:gd name="connsiteY112" fmla="*/ 109091 h 1490196"/>
                    <a:gd name="connsiteX113" fmla="*/ 55964 w 2805375"/>
                    <a:gd name="connsiteY113" fmla="*/ 116443 h 1490196"/>
                    <a:gd name="connsiteX114" fmla="*/ 55373 w 2805375"/>
                    <a:gd name="connsiteY114" fmla="*/ 117796 h 1490196"/>
                    <a:gd name="connsiteX115" fmla="*/ 54782 w 2805375"/>
                    <a:gd name="connsiteY115" fmla="*/ 118979 h 1490196"/>
                    <a:gd name="connsiteX116" fmla="*/ 52753 w 2805375"/>
                    <a:gd name="connsiteY116" fmla="*/ 123626 h 1490196"/>
                    <a:gd name="connsiteX117" fmla="*/ 49627 w 2805375"/>
                    <a:gd name="connsiteY117" fmla="*/ 130724 h 1490196"/>
                    <a:gd name="connsiteX118" fmla="*/ 47768 w 2805375"/>
                    <a:gd name="connsiteY118" fmla="*/ 135119 h 1490196"/>
                    <a:gd name="connsiteX119" fmla="*/ 46669 w 2805375"/>
                    <a:gd name="connsiteY119" fmla="*/ 137823 h 1490196"/>
                    <a:gd name="connsiteX120" fmla="*/ 43965 w 2805375"/>
                    <a:gd name="connsiteY120" fmla="*/ 144498 h 1490196"/>
                    <a:gd name="connsiteX121" fmla="*/ 41261 w 2805375"/>
                    <a:gd name="connsiteY121" fmla="*/ 151175 h 1490196"/>
                    <a:gd name="connsiteX122" fmla="*/ 39487 w 2805375"/>
                    <a:gd name="connsiteY122" fmla="*/ 155822 h 1490196"/>
                    <a:gd name="connsiteX123" fmla="*/ 39487 w 2805375"/>
                    <a:gd name="connsiteY123" fmla="*/ 156329 h 1490196"/>
                    <a:gd name="connsiteX124" fmla="*/ 39487 w 2805375"/>
                    <a:gd name="connsiteY124" fmla="*/ 156921 h 1490196"/>
                    <a:gd name="connsiteX125" fmla="*/ 37374 w 2805375"/>
                    <a:gd name="connsiteY125" fmla="*/ 162582 h 1490196"/>
                    <a:gd name="connsiteX126" fmla="*/ 35261 w 2805375"/>
                    <a:gd name="connsiteY126" fmla="*/ 168328 h 1490196"/>
                    <a:gd name="connsiteX127" fmla="*/ 33571 w 2805375"/>
                    <a:gd name="connsiteY127" fmla="*/ 173145 h 1490196"/>
                    <a:gd name="connsiteX128" fmla="*/ 32135 w 2805375"/>
                    <a:gd name="connsiteY128" fmla="*/ 177201 h 1490196"/>
                    <a:gd name="connsiteX129" fmla="*/ 32135 w 2805375"/>
                    <a:gd name="connsiteY129" fmla="*/ 177201 h 1490196"/>
                    <a:gd name="connsiteX130" fmla="*/ 32135 w 2805375"/>
                    <a:gd name="connsiteY130" fmla="*/ 177624 h 1490196"/>
                    <a:gd name="connsiteX131" fmla="*/ 30529 w 2805375"/>
                    <a:gd name="connsiteY131" fmla="*/ 182356 h 1490196"/>
                    <a:gd name="connsiteX132" fmla="*/ 29008 w 2805375"/>
                    <a:gd name="connsiteY132" fmla="*/ 187004 h 1490196"/>
                    <a:gd name="connsiteX133" fmla="*/ 27571 w 2805375"/>
                    <a:gd name="connsiteY133" fmla="*/ 191482 h 1490196"/>
                    <a:gd name="connsiteX134" fmla="*/ 26135 w 2805375"/>
                    <a:gd name="connsiteY134" fmla="*/ 195877 h 1490196"/>
                    <a:gd name="connsiteX135" fmla="*/ 25459 w 2805375"/>
                    <a:gd name="connsiteY135" fmla="*/ 198158 h 1490196"/>
                    <a:gd name="connsiteX136" fmla="*/ 25459 w 2805375"/>
                    <a:gd name="connsiteY136" fmla="*/ 198581 h 1490196"/>
                    <a:gd name="connsiteX137" fmla="*/ 24952 w 2805375"/>
                    <a:gd name="connsiteY137" fmla="*/ 200356 h 1490196"/>
                    <a:gd name="connsiteX138" fmla="*/ 23431 w 2805375"/>
                    <a:gd name="connsiteY138" fmla="*/ 205256 h 1490196"/>
                    <a:gd name="connsiteX139" fmla="*/ 21825 w 2805375"/>
                    <a:gd name="connsiteY139" fmla="*/ 210665 h 1490196"/>
                    <a:gd name="connsiteX140" fmla="*/ 20304 w 2805375"/>
                    <a:gd name="connsiteY140" fmla="*/ 215989 h 1490196"/>
                    <a:gd name="connsiteX141" fmla="*/ 19459 w 2805375"/>
                    <a:gd name="connsiteY141" fmla="*/ 219115 h 1490196"/>
                    <a:gd name="connsiteX142" fmla="*/ 19459 w 2805375"/>
                    <a:gd name="connsiteY142" fmla="*/ 220298 h 1490196"/>
                    <a:gd name="connsiteX143" fmla="*/ 18614 w 2805375"/>
                    <a:gd name="connsiteY143" fmla="*/ 223171 h 1490196"/>
                    <a:gd name="connsiteX144" fmla="*/ 15825 w 2805375"/>
                    <a:gd name="connsiteY144" fmla="*/ 233988 h 1490196"/>
                    <a:gd name="connsiteX145" fmla="*/ 14896 w 2805375"/>
                    <a:gd name="connsiteY145" fmla="*/ 237621 h 1490196"/>
                    <a:gd name="connsiteX146" fmla="*/ 12783 w 2805375"/>
                    <a:gd name="connsiteY146" fmla="*/ 246579 h 1490196"/>
                    <a:gd name="connsiteX147" fmla="*/ 11093 w 2805375"/>
                    <a:gd name="connsiteY147" fmla="*/ 253593 h 1490196"/>
                    <a:gd name="connsiteX148" fmla="*/ 9741 w 2805375"/>
                    <a:gd name="connsiteY148" fmla="*/ 259677 h 1490196"/>
                    <a:gd name="connsiteX149" fmla="*/ 9065 w 2805375"/>
                    <a:gd name="connsiteY149" fmla="*/ 262888 h 1490196"/>
                    <a:gd name="connsiteX150" fmla="*/ 8558 w 2805375"/>
                    <a:gd name="connsiteY150" fmla="*/ 265592 h 1490196"/>
                    <a:gd name="connsiteX151" fmla="*/ 6445 w 2805375"/>
                    <a:gd name="connsiteY151" fmla="*/ 275986 h 1490196"/>
                    <a:gd name="connsiteX152" fmla="*/ 5601 w 2805375"/>
                    <a:gd name="connsiteY152" fmla="*/ 280718 h 1490196"/>
                    <a:gd name="connsiteX153" fmla="*/ 5601 w 2805375"/>
                    <a:gd name="connsiteY153" fmla="*/ 282915 h 1490196"/>
                    <a:gd name="connsiteX154" fmla="*/ 5094 w 2805375"/>
                    <a:gd name="connsiteY154" fmla="*/ 285535 h 1490196"/>
                    <a:gd name="connsiteX155" fmla="*/ 3403 w 2805375"/>
                    <a:gd name="connsiteY155" fmla="*/ 296098 h 1490196"/>
                    <a:gd name="connsiteX156" fmla="*/ 2896 w 2805375"/>
                    <a:gd name="connsiteY156" fmla="*/ 299900 h 1490196"/>
                    <a:gd name="connsiteX157" fmla="*/ 2389 w 2805375"/>
                    <a:gd name="connsiteY157" fmla="*/ 303534 h 1490196"/>
                    <a:gd name="connsiteX158" fmla="*/ 1798 w 2805375"/>
                    <a:gd name="connsiteY158" fmla="*/ 307844 h 1490196"/>
                    <a:gd name="connsiteX159" fmla="*/ 530 w 2805375"/>
                    <a:gd name="connsiteY159" fmla="*/ 319083 h 1490196"/>
                    <a:gd name="connsiteX160" fmla="*/ 530 w 2805375"/>
                    <a:gd name="connsiteY160" fmla="*/ 321026 h 1490196"/>
                    <a:gd name="connsiteX161" fmla="*/ 530 w 2805375"/>
                    <a:gd name="connsiteY161" fmla="*/ 321026 h 1490196"/>
                    <a:gd name="connsiteX162" fmla="*/ -653 w 2805375"/>
                    <a:gd name="connsiteY162" fmla="*/ 335983 h 1490196"/>
                    <a:gd name="connsiteX163" fmla="*/ -653 w 2805375"/>
                    <a:gd name="connsiteY163" fmla="*/ 337251 h 1490196"/>
                    <a:gd name="connsiteX164" fmla="*/ -653 w 2805375"/>
                    <a:gd name="connsiteY164" fmla="*/ 341730 h 1490196"/>
                    <a:gd name="connsiteX165" fmla="*/ -653 w 2805375"/>
                    <a:gd name="connsiteY165" fmla="*/ 350180 h 1490196"/>
                    <a:gd name="connsiteX166" fmla="*/ -653 w 2805375"/>
                    <a:gd name="connsiteY166" fmla="*/ 353476 h 1490196"/>
                    <a:gd name="connsiteX167" fmla="*/ -653 w 2805375"/>
                    <a:gd name="connsiteY167" fmla="*/ 357870 h 1490196"/>
                    <a:gd name="connsiteX168" fmla="*/ -653 w 2805375"/>
                    <a:gd name="connsiteY168" fmla="*/ 362264 h 1490196"/>
                    <a:gd name="connsiteX169" fmla="*/ -653 w 2805375"/>
                    <a:gd name="connsiteY169" fmla="*/ 369869 h 1490196"/>
                    <a:gd name="connsiteX170" fmla="*/ -653 w 2805375"/>
                    <a:gd name="connsiteY170" fmla="*/ 371897 h 1490196"/>
                    <a:gd name="connsiteX171" fmla="*/ -653 w 2805375"/>
                    <a:gd name="connsiteY171" fmla="*/ 372658 h 1490196"/>
                    <a:gd name="connsiteX172" fmla="*/ 108 w 2805375"/>
                    <a:gd name="connsiteY172" fmla="*/ 381700 h 1490196"/>
                    <a:gd name="connsiteX173" fmla="*/ 108 w 2805375"/>
                    <a:gd name="connsiteY173" fmla="*/ 384658 h 1490196"/>
                    <a:gd name="connsiteX174" fmla="*/ 108 w 2805375"/>
                    <a:gd name="connsiteY174" fmla="*/ 386939 h 1490196"/>
                    <a:gd name="connsiteX175" fmla="*/ 108 w 2805375"/>
                    <a:gd name="connsiteY175" fmla="*/ 389558 h 1490196"/>
                    <a:gd name="connsiteX176" fmla="*/ 1375 w 2805375"/>
                    <a:gd name="connsiteY176" fmla="*/ 396657 h 1490196"/>
                    <a:gd name="connsiteX177" fmla="*/ 1375 w 2805375"/>
                    <a:gd name="connsiteY177" fmla="*/ 398178 h 1490196"/>
                    <a:gd name="connsiteX178" fmla="*/ 1375 w 2805375"/>
                    <a:gd name="connsiteY178" fmla="*/ 399783 h 1490196"/>
                    <a:gd name="connsiteX179" fmla="*/ 2136 w 2805375"/>
                    <a:gd name="connsiteY179" fmla="*/ 403079 h 1490196"/>
                    <a:gd name="connsiteX180" fmla="*/ 3910 w 2805375"/>
                    <a:gd name="connsiteY180" fmla="*/ 408825 h 1490196"/>
                    <a:gd name="connsiteX181" fmla="*/ 3910 w 2805375"/>
                    <a:gd name="connsiteY181" fmla="*/ 409839 h 1490196"/>
                    <a:gd name="connsiteX182" fmla="*/ 4333 w 2805375"/>
                    <a:gd name="connsiteY182" fmla="*/ 410853 h 1490196"/>
                    <a:gd name="connsiteX183" fmla="*/ 5516 w 2805375"/>
                    <a:gd name="connsiteY183" fmla="*/ 413980 h 1490196"/>
                    <a:gd name="connsiteX184" fmla="*/ 7629 w 2805375"/>
                    <a:gd name="connsiteY184" fmla="*/ 418628 h 1490196"/>
                    <a:gd name="connsiteX185" fmla="*/ 8305 w 2805375"/>
                    <a:gd name="connsiteY185" fmla="*/ 419811 h 1490196"/>
                    <a:gd name="connsiteX186" fmla="*/ 8896 w 2805375"/>
                    <a:gd name="connsiteY186" fmla="*/ 423698 h 14901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</a:cxnLst>
                  <a:rect l="l" t="t" r="r" b="b"/>
                  <a:pathLst>
                    <a:path w="2805375" h="1490196">
                      <a:moveTo>
                        <a:pt x="8896" y="423698"/>
                      </a:moveTo>
                      <a:cubicBezTo>
                        <a:pt x="9158" y="424180"/>
                        <a:pt x="9471" y="424636"/>
                        <a:pt x="9826" y="425050"/>
                      </a:cubicBezTo>
                      <a:lnTo>
                        <a:pt x="10840" y="426402"/>
                      </a:lnTo>
                      <a:lnTo>
                        <a:pt x="11516" y="427332"/>
                      </a:lnTo>
                      <a:cubicBezTo>
                        <a:pt x="12116" y="428050"/>
                        <a:pt x="12766" y="428726"/>
                        <a:pt x="13459" y="429360"/>
                      </a:cubicBezTo>
                      <a:lnTo>
                        <a:pt x="14136" y="430120"/>
                      </a:lnTo>
                      <a:lnTo>
                        <a:pt x="14136" y="430120"/>
                      </a:lnTo>
                      <a:cubicBezTo>
                        <a:pt x="15116" y="431008"/>
                        <a:pt x="16164" y="431827"/>
                        <a:pt x="17262" y="432571"/>
                      </a:cubicBezTo>
                      <a:lnTo>
                        <a:pt x="17262" y="432571"/>
                      </a:lnTo>
                      <a:lnTo>
                        <a:pt x="18276" y="433162"/>
                      </a:lnTo>
                      <a:lnTo>
                        <a:pt x="20304" y="434346"/>
                      </a:lnTo>
                      <a:lnTo>
                        <a:pt x="21656" y="434937"/>
                      </a:lnTo>
                      <a:lnTo>
                        <a:pt x="2711653" y="1489878"/>
                      </a:lnTo>
                      <a:cubicBezTo>
                        <a:pt x="2709963" y="1489210"/>
                        <a:pt x="2708358" y="1488416"/>
                        <a:pt x="2706752" y="1487511"/>
                      </a:cubicBezTo>
                      <a:cubicBezTo>
                        <a:pt x="2706330" y="1487511"/>
                        <a:pt x="2705823" y="1487004"/>
                        <a:pt x="2705316" y="1486666"/>
                      </a:cubicBezTo>
                      <a:cubicBezTo>
                        <a:pt x="2703457" y="1485534"/>
                        <a:pt x="2701767" y="1484258"/>
                        <a:pt x="2700076" y="1482864"/>
                      </a:cubicBezTo>
                      <a:cubicBezTo>
                        <a:pt x="2699654" y="1482568"/>
                        <a:pt x="2699316" y="1482230"/>
                        <a:pt x="2698978" y="1481850"/>
                      </a:cubicBezTo>
                      <a:cubicBezTo>
                        <a:pt x="2697626" y="1480666"/>
                        <a:pt x="2696274" y="1479399"/>
                        <a:pt x="2694922" y="1477963"/>
                      </a:cubicBezTo>
                      <a:lnTo>
                        <a:pt x="2693316" y="1476188"/>
                      </a:lnTo>
                      <a:cubicBezTo>
                        <a:pt x="2691711" y="1474413"/>
                        <a:pt x="2690190" y="1472554"/>
                        <a:pt x="2688837" y="1470611"/>
                      </a:cubicBezTo>
                      <a:cubicBezTo>
                        <a:pt x="2686218" y="1466935"/>
                        <a:pt x="2683852" y="1463098"/>
                        <a:pt x="2681739" y="1459118"/>
                      </a:cubicBezTo>
                      <a:lnTo>
                        <a:pt x="2680979" y="1457766"/>
                      </a:lnTo>
                      <a:cubicBezTo>
                        <a:pt x="2678951" y="1453710"/>
                        <a:pt x="2677007" y="1449316"/>
                        <a:pt x="2675148" y="1444922"/>
                      </a:cubicBezTo>
                      <a:lnTo>
                        <a:pt x="2674388" y="1442894"/>
                      </a:lnTo>
                      <a:cubicBezTo>
                        <a:pt x="2672613" y="1438415"/>
                        <a:pt x="2671007" y="1433599"/>
                        <a:pt x="2669486" y="1428528"/>
                      </a:cubicBezTo>
                      <a:cubicBezTo>
                        <a:pt x="2669486" y="1427599"/>
                        <a:pt x="2668895" y="1426669"/>
                        <a:pt x="2668641" y="1425655"/>
                      </a:cubicBezTo>
                      <a:cubicBezTo>
                        <a:pt x="2667120" y="1420500"/>
                        <a:pt x="2665768" y="1415092"/>
                        <a:pt x="2664500" y="1409430"/>
                      </a:cubicBezTo>
                      <a:lnTo>
                        <a:pt x="2663993" y="1406895"/>
                      </a:lnTo>
                      <a:cubicBezTo>
                        <a:pt x="2662979" y="1401994"/>
                        <a:pt x="2662050" y="1396924"/>
                        <a:pt x="2661205" y="1391769"/>
                      </a:cubicBezTo>
                      <a:cubicBezTo>
                        <a:pt x="2661205" y="1389910"/>
                        <a:pt x="2660614" y="1388051"/>
                        <a:pt x="2660275" y="1386192"/>
                      </a:cubicBezTo>
                      <a:cubicBezTo>
                        <a:pt x="2659600" y="1381460"/>
                        <a:pt x="2659008" y="1376559"/>
                        <a:pt x="2658416" y="1371573"/>
                      </a:cubicBezTo>
                      <a:cubicBezTo>
                        <a:pt x="2658416" y="1369713"/>
                        <a:pt x="2658416" y="1367939"/>
                        <a:pt x="2657740" y="1365996"/>
                      </a:cubicBezTo>
                      <a:cubicBezTo>
                        <a:pt x="2657064" y="1359151"/>
                        <a:pt x="2656557" y="1352222"/>
                        <a:pt x="2656135" y="1345039"/>
                      </a:cubicBezTo>
                      <a:cubicBezTo>
                        <a:pt x="2656135" y="1344194"/>
                        <a:pt x="2656135" y="1343348"/>
                        <a:pt x="2656135" y="1342588"/>
                      </a:cubicBezTo>
                      <a:cubicBezTo>
                        <a:pt x="2656135" y="1336166"/>
                        <a:pt x="2655628" y="1329659"/>
                        <a:pt x="2655458" y="1323068"/>
                      </a:cubicBezTo>
                      <a:cubicBezTo>
                        <a:pt x="2655458" y="1321547"/>
                        <a:pt x="2655458" y="1320026"/>
                        <a:pt x="2655458" y="1318589"/>
                      </a:cubicBezTo>
                      <a:cubicBezTo>
                        <a:pt x="2655458" y="1311491"/>
                        <a:pt x="2655458" y="1304392"/>
                        <a:pt x="2655458" y="1297210"/>
                      </a:cubicBezTo>
                      <a:lnTo>
                        <a:pt x="2655458" y="1294506"/>
                      </a:lnTo>
                      <a:cubicBezTo>
                        <a:pt x="2655458" y="1287154"/>
                        <a:pt x="2655966" y="1279718"/>
                        <a:pt x="2656388" y="1272197"/>
                      </a:cubicBezTo>
                      <a:lnTo>
                        <a:pt x="2656388" y="1268141"/>
                      </a:lnTo>
                      <a:cubicBezTo>
                        <a:pt x="2656388" y="1262817"/>
                        <a:pt x="2657233" y="1257324"/>
                        <a:pt x="2657656" y="1251916"/>
                      </a:cubicBezTo>
                      <a:cubicBezTo>
                        <a:pt x="2657656" y="1248113"/>
                        <a:pt x="2658332" y="1244395"/>
                        <a:pt x="2658754" y="1240593"/>
                      </a:cubicBezTo>
                      <a:cubicBezTo>
                        <a:pt x="2659430" y="1233494"/>
                        <a:pt x="2660191" y="1226311"/>
                        <a:pt x="2661121" y="1219129"/>
                      </a:cubicBezTo>
                      <a:lnTo>
                        <a:pt x="2661121" y="1217607"/>
                      </a:lnTo>
                      <a:cubicBezTo>
                        <a:pt x="2662219" y="1209157"/>
                        <a:pt x="2663486" y="1200707"/>
                        <a:pt x="2664839" y="1192256"/>
                      </a:cubicBezTo>
                      <a:lnTo>
                        <a:pt x="2664839" y="1191665"/>
                      </a:lnTo>
                      <a:cubicBezTo>
                        <a:pt x="2666360" y="1183215"/>
                        <a:pt x="2667881" y="1174258"/>
                        <a:pt x="2669655" y="1165638"/>
                      </a:cubicBezTo>
                      <a:lnTo>
                        <a:pt x="2669655" y="1165638"/>
                      </a:lnTo>
                      <a:cubicBezTo>
                        <a:pt x="2671430" y="1157188"/>
                        <a:pt x="2673289" y="1148315"/>
                        <a:pt x="2675402" y="1139780"/>
                      </a:cubicBezTo>
                      <a:cubicBezTo>
                        <a:pt x="2675402" y="1139780"/>
                        <a:pt x="2675402" y="1139780"/>
                        <a:pt x="2675402" y="1139188"/>
                      </a:cubicBezTo>
                      <a:cubicBezTo>
                        <a:pt x="2677514" y="1130738"/>
                        <a:pt x="2679711" y="1122288"/>
                        <a:pt x="2682162" y="1113837"/>
                      </a:cubicBezTo>
                      <a:cubicBezTo>
                        <a:pt x="2684105" y="1106993"/>
                        <a:pt x="2686049" y="1100401"/>
                        <a:pt x="2688162" y="1093895"/>
                      </a:cubicBezTo>
                      <a:cubicBezTo>
                        <a:pt x="2688162" y="1093895"/>
                        <a:pt x="2688162" y="1092965"/>
                        <a:pt x="2688162" y="1092458"/>
                      </a:cubicBezTo>
                      <a:cubicBezTo>
                        <a:pt x="2690274" y="1086036"/>
                        <a:pt x="2692302" y="1079867"/>
                        <a:pt x="2694499" y="1073783"/>
                      </a:cubicBezTo>
                      <a:lnTo>
                        <a:pt x="2694499" y="1073191"/>
                      </a:lnTo>
                      <a:cubicBezTo>
                        <a:pt x="2696612" y="1067276"/>
                        <a:pt x="2698809" y="1061530"/>
                        <a:pt x="2701006" y="1056291"/>
                      </a:cubicBezTo>
                      <a:lnTo>
                        <a:pt x="2701513" y="1055023"/>
                      </a:lnTo>
                      <a:cubicBezTo>
                        <a:pt x="2703625" y="1049953"/>
                        <a:pt x="2705738" y="1045051"/>
                        <a:pt x="2707851" y="1040319"/>
                      </a:cubicBezTo>
                      <a:lnTo>
                        <a:pt x="2709456" y="1036770"/>
                      </a:lnTo>
                      <a:cubicBezTo>
                        <a:pt x="2711400" y="1032630"/>
                        <a:pt x="2713344" y="1028320"/>
                        <a:pt x="2715287" y="1024771"/>
                      </a:cubicBezTo>
                      <a:cubicBezTo>
                        <a:pt x="2715625" y="1023934"/>
                        <a:pt x="2716048" y="1023114"/>
                        <a:pt x="2716470" y="1022320"/>
                      </a:cubicBezTo>
                      <a:cubicBezTo>
                        <a:pt x="2717653" y="1020039"/>
                        <a:pt x="2718836" y="1017926"/>
                        <a:pt x="2720019" y="1015729"/>
                      </a:cubicBezTo>
                      <a:cubicBezTo>
                        <a:pt x="2721202" y="1013532"/>
                        <a:pt x="2722892" y="1010405"/>
                        <a:pt x="2724329" y="1007870"/>
                      </a:cubicBezTo>
                      <a:lnTo>
                        <a:pt x="2726272" y="1004828"/>
                      </a:lnTo>
                      <a:cubicBezTo>
                        <a:pt x="2728639" y="1000856"/>
                        <a:pt x="2731004" y="997054"/>
                        <a:pt x="2733455" y="993505"/>
                      </a:cubicBezTo>
                      <a:cubicBezTo>
                        <a:pt x="2734469" y="991984"/>
                        <a:pt x="2735568" y="990547"/>
                        <a:pt x="2736582" y="989110"/>
                      </a:cubicBezTo>
                      <a:cubicBezTo>
                        <a:pt x="2738695" y="986237"/>
                        <a:pt x="2740723" y="983449"/>
                        <a:pt x="2742835" y="980660"/>
                      </a:cubicBezTo>
                      <a:lnTo>
                        <a:pt x="2746131" y="976688"/>
                      </a:lnTo>
                      <a:cubicBezTo>
                        <a:pt x="2748328" y="974153"/>
                        <a:pt x="2750525" y="971787"/>
                        <a:pt x="2752807" y="969590"/>
                      </a:cubicBezTo>
                      <a:cubicBezTo>
                        <a:pt x="2753652" y="968661"/>
                        <a:pt x="2754581" y="967647"/>
                        <a:pt x="2755511" y="966801"/>
                      </a:cubicBezTo>
                      <a:cubicBezTo>
                        <a:pt x="2758468" y="963987"/>
                        <a:pt x="2761595" y="961393"/>
                        <a:pt x="2764890" y="959027"/>
                      </a:cubicBezTo>
                      <a:lnTo>
                        <a:pt x="2766074" y="958267"/>
                      </a:lnTo>
                      <a:cubicBezTo>
                        <a:pt x="2768778" y="956458"/>
                        <a:pt x="2771567" y="954869"/>
                        <a:pt x="2774524" y="953534"/>
                      </a:cubicBezTo>
                      <a:lnTo>
                        <a:pt x="2777566" y="952182"/>
                      </a:lnTo>
                      <a:cubicBezTo>
                        <a:pt x="2779594" y="951329"/>
                        <a:pt x="2781707" y="950619"/>
                        <a:pt x="2783904" y="950070"/>
                      </a:cubicBezTo>
                      <a:lnTo>
                        <a:pt x="2787115" y="949394"/>
                      </a:lnTo>
                      <a:cubicBezTo>
                        <a:pt x="2789143" y="949022"/>
                        <a:pt x="2791255" y="948853"/>
                        <a:pt x="2793368" y="948887"/>
                      </a:cubicBezTo>
                      <a:lnTo>
                        <a:pt x="2796241" y="948887"/>
                      </a:lnTo>
                      <a:cubicBezTo>
                        <a:pt x="2799114" y="949132"/>
                        <a:pt x="2801988" y="949757"/>
                        <a:pt x="2804692" y="950746"/>
                      </a:cubicBezTo>
                      <a:lnTo>
                        <a:pt x="161003" y="927"/>
                      </a:lnTo>
                      <a:cubicBezTo>
                        <a:pt x="158906" y="192"/>
                        <a:pt x="156709" y="-205"/>
                        <a:pt x="154496" y="-256"/>
                      </a:cubicBezTo>
                      <a:cubicBezTo>
                        <a:pt x="153794" y="-340"/>
                        <a:pt x="153085" y="-340"/>
                        <a:pt x="152383" y="-256"/>
                      </a:cubicBezTo>
                      <a:cubicBezTo>
                        <a:pt x="150735" y="-247"/>
                        <a:pt x="149096" y="-79"/>
                        <a:pt x="147482" y="251"/>
                      </a:cubicBezTo>
                      <a:lnTo>
                        <a:pt x="144947" y="927"/>
                      </a:lnTo>
                      <a:cubicBezTo>
                        <a:pt x="143214" y="1468"/>
                        <a:pt x="141524" y="2110"/>
                        <a:pt x="139877" y="2871"/>
                      </a:cubicBezTo>
                      <a:lnTo>
                        <a:pt x="137426" y="3969"/>
                      </a:lnTo>
                      <a:cubicBezTo>
                        <a:pt x="135051" y="5195"/>
                        <a:pt x="132770" y="6581"/>
                        <a:pt x="130581" y="8110"/>
                      </a:cubicBezTo>
                      <a:lnTo>
                        <a:pt x="129567" y="8701"/>
                      </a:lnTo>
                      <a:cubicBezTo>
                        <a:pt x="126635" y="10721"/>
                        <a:pt x="123821" y="12893"/>
                        <a:pt x="121117" y="15208"/>
                      </a:cubicBezTo>
                      <a:lnTo>
                        <a:pt x="118666" y="17490"/>
                      </a:lnTo>
                      <a:cubicBezTo>
                        <a:pt x="116722" y="19349"/>
                        <a:pt x="114779" y="21377"/>
                        <a:pt x="112751" y="23489"/>
                      </a:cubicBezTo>
                      <a:lnTo>
                        <a:pt x="109709" y="26701"/>
                      </a:lnTo>
                      <a:lnTo>
                        <a:pt x="103963" y="33545"/>
                      </a:lnTo>
                      <a:lnTo>
                        <a:pt x="101005" y="37095"/>
                      </a:lnTo>
                      <a:cubicBezTo>
                        <a:pt x="98723" y="40052"/>
                        <a:pt x="96442" y="43179"/>
                        <a:pt x="94075" y="46475"/>
                      </a:cubicBezTo>
                      <a:cubicBezTo>
                        <a:pt x="93568" y="47151"/>
                        <a:pt x="93061" y="47742"/>
                        <a:pt x="92639" y="48418"/>
                      </a:cubicBezTo>
                      <a:lnTo>
                        <a:pt x="92639" y="48925"/>
                      </a:lnTo>
                      <a:lnTo>
                        <a:pt x="88329" y="55432"/>
                      </a:lnTo>
                      <a:cubicBezTo>
                        <a:pt x="87231" y="57038"/>
                        <a:pt x="86132" y="58559"/>
                        <a:pt x="85118" y="60249"/>
                      </a:cubicBezTo>
                      <a:lnTo>
                        <a:pt x="85118" y="60756"/>
                      </a:lnTo>
                      <a:lnTo>
                        <a:pt x="83851" y="62784"/>
                      </a:lnTo>
                      <a:cubicBezTo>
                        <a:pt x="82414" y="65150"/>
                        <a:pt x="80978" y="67431"/>
                        <a:pt x="79541" y="69882"/>
                      </a:cubicBezTo>
                      <a:lnTo>
                        <a:pt x="78020" y="72586"/>
                      </a:lnTo>
                      <a:cubicBezTo>
                        <a:pt x="77412" y="73516"/>
                        <a:pt x="76845" y="74471"/>
                        <a:pt x="76330" y="75459"/>
                      </a:cubicBezTo>
                      <a:cubicBezTo>
                        <a:pt x="75654" y="76558"/>
                        <a:pt x="75062" y="77572"/>
                        <a:pt x="74471" y="78755"/>
                      </a:cubicBezTo>
                      <a:cubicBezTo>
                        <a:pt x="72950" y="81375"/>
                        <a:pt x="71513" y="84079"/>
                        <a:pt x="69992" y="86783"/>
                      </a:cubicBezTo>
                      <a:lnTo>
                        <a:pt x="69992" y="87459"/>
                      </a:lnTo>
                      <a:lnTo>
                        <a:pt x="69485" y="88473"/>
                      </a:lnTo>
                      <a:lnTo>
                        <a:pt x="66274" y="94557"/>
                      </a:lnTo>
                      <a:lnTo>
                        <a:pt x="62471" y="102162"/>
                      </a:lnTo>
                      <a:lnTo>
                        <a:pt x="62471" y="102162"/>
                      </a:lnTo>
                      <a:lnTo>
                        <a:pt x="62471" y="102670"/>
                      </a:lnTo>
                      <a:lnTo>
                        <a:pt x="59345" y="109091"/>
                      </a:lnTo>
                      <a:cubicBezTo>
                        <a:pt x="58246" y="111458"/>
                        <a:pt x="57063" y="113908"/>
                        <a:pt x="55964" y="116443"/>
                      </a:cubicBezTo>
                      <a:cubicBezTo>
                        <a:pt x="55964" y="116443"/>
                        <a:pt x="55542" y="117289"/>
                        <a:pt x="55373" y="117796"/>
                      </a:cubicBezTo>
                      <a:lnTo>
                        <a:pt x="54782" y="118979"/>
                      </a:lnTo>
                      <a:lnTo>
                        <a:pt x="52753" y="123626"/>
                      </a:lnTo>
                      <a:cubicBezTo>
                        <a:pt x="51655" y="125992"/>
                        <a:pt x="50641" y="128359"/>
                        <a:pt x="49627" y="130724"/>
                      </a:cubicBezTo>
                      <a:cubicBezTo>
                        <a:pt x="48613" y="133091"/>
                        <a:pt x="48359" y="133682"/>
                        <a:pt x="47768" y="135119"/>
                      </a:cubicBezTo>
                      <a:cubicBezTo>
                        <a:pt x="47176" y="136555"/>
                        <a:pt x="47007" y="136893"/>
                        <a:pt x="46669" y="137823"/>
                      </a:cubicBezTo>
                      <a:cubicBezTo>
                        <a:pt x="46331" y="138752"/>
                        <a:pt x="44810" y="142217"/>
                        <a:pt x="43965" y="144498"/>
                      </a:cubicBezTo>
                      <a:cubicBezTo>
                        <a:pt x="43120" y="146780"/>
                        <a:pt x="42190" y="148893"/>
                        <a:pt x="41261" y="151175"/>
                      </a:cubicBezTo>
                      <a:lnTo>
                        <a:pt x="39487" y="155822"/>
                      </a:lnTo>
                      <a:lnTo>
                        <a:pt x="39487" y="156329"/>
                      </a:lnTo>
                      <a:lnTo>
                        <a:pt x="39487" y="156921"/>
                      </a:lnTo>
                      <a:cubicBezTo>
                        <a:pt x="38810" y="158864"/>
                        <a:pt x="38050" y="160723"/>
                        <a:pt x="37374" y="162582"/>
                      </a:cubicBezTo>
                      <a:cubicBezTo>
                        <a:pt x="36698" y="164442"/>
                        <a:pt x="35937" y="166385"/>
                        <a:pt x="35261" y="168328"/>
                      </a:cubicBezTo>
                      <a:lnTo>
                        <a:pt x="33571" y="173145"/>
                      </a:lnTo>
                      <a:lnTo>
                        <a:pt x="32135" y="177201"/>
                      </a:lnTo>
                      <a:lnTo>
                        <a:pt x="32135" y="177201"/>
                      </a:lnTo>
                      <a:lnTo>
                        <a:pt x="32135" y="177624"/>
                      </a:lnTo>
                      <a:cubicBezTo>
                        <a:pt x="31627" y="179230"/>
                        <a:pt x="31120" y="180751"/>
                        <a:pt x="30529" y="182356"/>
                      </a:cubicBezTo>
                      <a:lnTo>
                        <a:pt x="29008" y="187004"/>
                      </a:lnTo>
                      <a:cubicBezTo>
                        <a:pt x="28501" y="188525"/>
                        <a:pt x="27994" y="189961"/>
                        <a:pt x="27571" y="191482"/>
                      </a:cubicBezTo>
                      <a:cubicBezTo>
                        <a:pt x="27149" y="193003"/>
                        <a:pt x="26642" y="194440"/>
                        <a:pt x="26135" y="195877"/>
                      </a:cubicBezTo>
                      <a:cubicBezTo>
                        <a:pt x="25628" y="197313"/>
                        <a:pt x="25713" y="197398"/>
                        <a:pt x="25459" y="198158"/>
                      </a:cubicBezTo>
                      <a:lnTo>
                        <a:pt x="25459" y="198581"/>
                      </a:lnTo>
                      <a:lnTo>
                        <a:pt x="24952" y="200356"/>
                      </a:lnTo>
                      <a:lnTo>
                        <a:pt x="23431" y="205256"/>
                      </a:lnTo>
                      <a:cubicBezTo>
                        <a:pt x="22924" y="207031"/>
                        <a:pt x="22332" y="208806"/>
                        <a:pt x="21825" y="210665"/>
                      </a:cubicBezTo>
                      <a:lnTo>
                        <a:pt x="20304" y="215989"/>
                      </a:lnTo>
                      <a:cubicBezTo>
                        <a:pt x="20304" y="217087"/>
                        <a:pt x="19713" y="218101"/>
                        <a:pt x="19459" y="219115"/>
                      </a:cubicBezTo>
                      <a:lnTo>
                        <a:pt x="19459" y="220298"/>
                      </a:lnTo>
                      <a:cubicBezTo>
                        <a:pt x="19459" y="221228"/>
                        <a:pt x="18952" y="222242"/>
                        <a:pt x="18614" y="223171"/>
                      </a:cubicBezTo>
                      <a:cubicBezTo>
                        <a:pt x="17685" y="226805"/>
                        <a:pt x="16671" y="230439"/>
                        <a:pt x="15825" y="233988"/>
                      </a:cubicBezTo>
                      <a:lnTo>
                        <a:pt x="14896" y="237621"/>
                      </a:lnTo>
                      <a:cubicBezTo>
                        <a:pt x="14136" y="240579"/>
                        <a:pt x="13459" y="243621"/>
                        <a:pt x="12783" y="246579"/>
                      </a:cubicBezTo>
                      <a:cubicBezTo>
                        <a:pt x="12107" y="249536"/>
                        <a:pt x="11600" y="251226"/>
                        <a:pt x="11093" y="253593"/>
                      </a:cubicBezTo>
                      <a:cubicBezTo>
                        <a:pt x="10586" y="255958"/>
                        <a:pt x="10248" y="257649"/>
                        <a:pt x="9741" y="259677"/>
                      </a:cubicBezTo>
                      <a:cubicBezTo>
                        <a:pt x="9234" y="261705"/>
                        <a:pt x="9319" y="261789"/>
                        <a:pt x="9065" y="262888"/>
                      </a:cubicBezTo>
                      <a:lnTo>
                        <a:pt x="8558" y="265592"/>
                      </a:lnTo>
                      <a:cubicBezTo>
                        <a:pt x="7798" y="269056"/>
                        <a:pt x="7122" y="272521"/>
                        <a:pt x="6445" y="275986"/>
                      </a:cubicBezTo>
                      <a:cubicBezTo>
                        <a:pt x="6445" y="277591"/>
                        <a:pt x="5938" y="279197"/>
                        <a:pt x="5601" y="280718"/>
                      </a:cubicBezTo>
                      <a:cubicBezTo>
                        <a:pt x="5262" y="282239"/>
                        <a:pt x="5601" y="282155"/>
                        <a:pt x="5601" y="282915"/>
                      </a:cubicBezTo>
                      <a:lnTo>
                        <a:pt x="5094" y="285535"/>
                      </a:lnTo>
                      <a:cubicBezTo>
                        <a:pt x="4502" y="289084"/>
                        <a:pt x="3910" y="292633"/>
                        <a:pt x="3403" y="296098"/>
                      </a:cubicBezTo>
                      <a:lnTo>
                        <a:pt x="2896" y="299900"/>
                      </a:lnTo>
                      <a:lnTo>
                        <a:pt x="2389" y="303534"/>
                      </a:lnTo>
                      <a:cubicBezTo>
                        <a:pt x="2389" y="304970"/>
                        <a:pt x="1967" y="306407"/>
                        <a:pt x="1798" y="307844"/>
                      </a:cubicBezTo>
                      <a:cubicBezTo>
                        <a:pt x="1291" y="311646"/>
                        <a:pt x="868" y="315365"/>
                        <a:pt x="530" y="319083"/>
                      </a:cubicBezTo>
                      <a:lnTo>
                        <a:pt x="530" y="321026"/>
                      </a:lnTo>
                      <a:lnTo>
                        <a:pt x="530" y="321026"/>
                      </a:lnTo>
                      <a:cubicBezTo>
                        <a:pt x="23" y="326181"/>
                        <a:pt x="-315" y="331167"/>
                        <a:pt x="-653" y="335983"/>
                      </a:cubicBezTo>
                      <a:cubicBezTo>
                        <a:pt x="-610" y="336406"/>
                        <a:pt x="-610" y="336828"/>
                        <a:pt x="-653" y="337251"/>
                      </a:cubicBezTo>
                      <a:cubicBezTo>
                        <a:pt x="-653" y="338772"/>
                        <a:pt x="-653" y="340209"/>
                        <a:pt x="-653" y="341730"/>
                      </a:cubicBezTo>
                      <a:cubicBezTo>
                        <a:pt x="-653" y="343251"/>
                        <a:pt x="-653" y="347307"/>
                        <a:pt x="-653" y="350180"/>
                      </a:cubicBezTo>
                      <a:cubicBezTo>
                        <a:pt x="-653" y="351279"/>
                        <a:pt x="-653" y="352377"/>
                        <a:pt x="-653" y="353476"/>
                      </a:cubicBezTo>
                      <a:cubicBezTo>
                        <a:pt x="-653" y="354574"/>
                        <a:pt x="-653" y="356433"/>
                        <a:pt x="-653" y="357870"/>
                      </a:cubicBezTo>
                      <a:cubicBezTo>
                        <a:pt x="-653" y="359307"/>
                        <a:pt x="-653" y="360828"/>
                        <a:pt x="-653" y="362264"/>
                      </a:cubicBezTo>
                      <a:cubicBezTo>
                        <a:pt x="-653" y="363700"/>
                        <a:pt x="-653" y="367334"/>
                        <a:pt x="-653" y="369869"/>
                      </a:cubicBezTo>
                      <a:cubicBezTo>
                        <a:pt x="-695" y="370545"/>
                        <a:pt x="-695" y="371221"/>
                        <a:pt x="-653" y="371897"/>
                      </a:cubicBezTo>
                      <a:lnTo>
                        <a:pt x="-653" y="372658"/>
                      </a:lnTo>
                      <a:cubicBezTo>
                        <a:pt x="-653" y="375784"/>
                        <a:pt x="-230" y="378742"/>
                        <a:pt x="108" y="381700"/>
                      </a:cubicBezTo>
                      <a:cubicBezTo>
                        <a:pt x="108" y="382714"/>
                        <a:pt x="108" y="383728"/>
                        <a:pt x="108" y="384658"/>
                      </a:cubicBezTo>
                      <a:cubicBezTo>
                        <a:pt x="65" y="385418"/>
                        <a:pt x="65" y="386179"/>
                        <a:pt x="108" y="386939"/>
                      </a:cubicBezTo>
                      <a:cubicBezTo>
                        <a:pt x="108" y="387784"/>
                        <a:pt x="108" y="388714"/>
                        <a:pt x="108" y="389558"/>
                      </a:cubicBezTo>
                      <a:cubicBezTo>
                        <a:pt x="446" y="391984"/>
                        <a:pt x="868" y="394350"/>
                        <a:pt x="1375" y="396657"/>
                      </a:cubicBezTo>
                      <a:cubicBezTo>
                        <a:pt x="1333" y="397164"/>
                        <a:pt x="1333" y="397671"/>
                        <a:pt x="1375" y="398178"/>
                      </a:cubicBezTo>
                      <a:cubicBezTo>
                        <a:pt x="1375" y="398769"/>
                        <a:pt x="1375" y="399276"/>
                        <a:pt x="1375" y="399783"/>
                      </a:cubicBezTo>
                      <a:lnTo>
                        <a:pt x="2136" y="403079"/>
                      </a:lnTo>
                      <a:cubicBezTo>
                        <a:pt x="2727" y="405107"/>
                        <a:pt x="3234" y="406966"/>
                        <a:pt x="3910" y="408825"/>
                      </a:cubicBezTo>
                      <a:cubicBezTo>
                        <a:pt x="3910" y="408825"/>
                        <a:pt x="3910" y="409417"/>
                        <a:pt x="3910" y="409839"/>
                      </a:cubicBezTo>
                      <a:cubicBezTo>
                        <a:pt x="4012" y="410194"/>
                        <a:pt x="4155" y="410532"/>
                        <a:pt x="4333" y="410853"/>
                      </a:cubicBezTo>
                      <a:cubicBezTo>
                        <a:pt x="4333" y="411952"/>
                        <a:pt x="5094" y="412966"/>
                        <a:pt x="5516" y="413980"/>
                      </a:cubicBezTo>
                      <a:cubicBezTo>
                        <a:pt x="5938" y="414994"/>
                        <a:pt x="6868" y="417191"/>
                        <a:pt x="7629" y="418628"/>
                      </a:cubicBezTo>
                      <a:cubicBezTo>
                        <a:pt x="8389" y="420064"/>
                        <a:pt x="7629" y="419473"/>
                        <a:pt x="8305" y="419811"/>
                      </a:cubicBezTo>
                      <a:cubicBezTo>
                        <a:pt x="8381" y="421121"/>
                        <a:pt x="8575" y="422422"/>
                        <a:pt x="8896" y="423698"/>
                      </a:cubicBezTo>
                      <a:close/>
                    </a:path>
                  </a:pathLst>
                </a:custGeom>
                <a:solidFill>
                  <a:srgbClr val="79C3FB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18" name="">
                  <a:extLst>
                    <a:ext uri="{FF2B5EF4-FFF2-40B4-BE49-F238E27FC236}">
                      <a16:creationId xmlns:a16="http://schemas.microsoft.com/office/drawing/2014/main" id="{4343425D-69E9-4253-AB80-247ABF6440CE}"/>
                    </a:ext>
                  </a:extLst>
                </p:cNvPr>
                <p:cNvSpPr/>
                <p:nvPr/>
              </p:nvSpPr>
              <p:spPr>
                <a:xfrm flipH="1">
                  <a:off x="9825525" y="3287605"/>
                  <a:ext cx="2734561" cy="1378926"/>
                </a:xfrm>
                <a:custGeom>
                  <a:avLst/>
                  <a:gdLst>
                    <a:gd name="connsiteX0" fmla="*/ 2712837 w 2734561"/>
                    <a:gd name="connsiteY0" fmla="*/ 1378608 h 1378926"/>
                    <a:gd name="connsiteX1" fmla="*/ 22840 w 2734561"/>
                    <a:gd name="connsiteY1" fmla="*/ 323667 h 1378926"/>
                    <a:gd name="connsiteX2" fmla="*/ 21487 w 2734561"/>
                    <a:gd name="connsiteY2" fmla="*/ 323076 h 1378926"/>
                    <a:gd name="connsiteX3" fmla="*/ 19459 w 2734561"/>
                    <a:gd name="connsiteY3" fmla="*/ 321893 h 1378926"/>
                    <a:gd name="connsiteX4" fmla="*/ 18445 w 2734561"/>
                    <a:gd name="connsiteY4" fmla="*/ 321301 h 1378926"/>
                    <a:gd name="connsiteX5" fmla="*/ 18445 w 2734561"/>
                    <a:gd name="connsiteY5" fmla="*/ 321301 h 1378926"/>
                    <a:gd name="connsiteX6" fmla="*/ 15319 w 2734561"/>
                    <a:gd name="connsiteY6" fmla="*/ 318851 h 1378926"/>
                    <a:gd name="connsiteX7" fmla="*/ 15319 w 2734561"/>
                    <a:gd name="connsiteY7" fmla="*/ 318851 h 1378926"/>
                    <a:gd name="connsiteX8" fmla="*/ 14643 w 2734561"/>
                    <a:gd name="connsiteY8" fmla="*/ 318090 h 1378926"/>
                    <a:gd name="connsiteX9" fmla="*/ 12699 w 2734561"/>
                    <a:gd name="connsiteY9" fmla="*/ 316062 h 1378926"/>
                    <a:gd name="connsiteX10" fmla="*/ 12023 w 2734561"/>
                    <a:gd name="connsiteY10" fmla="*/ 315132 h 1378926"/>
                    <a:gd name="connsiteX11" fmla="*/ 11009 w 2734561"/>
                    <a:gd name="connsiteY11" fmla="*/ 313780 h 1378926"/>
                    <a:gd name="connsiteX12" fmla="*/ 10080 w 2734561"/>
                    <a:gd name="connsiteY12" fmla="*/ 312428 h 1378926"/>
                    <a:gd name="connsiteX13" fmla="*/ 8305 w 2734561"/>
                    <a:gd name="connsiteY13" fmla="*/ 309470 h 1378926"/>
                    <a:gd name="connsiteX14" fmla="*/ 7629 w 2734561"/>
                    <a:gd name="connsiteY14" fmla="*/ 308288 h 1378926"/>
                    <a:gd name="connsiteX15" fmla="*/ 5516 w 2734561"/>
                    <a:gd name="connsiteY15" fmla="*/ 303640 h 1378926"/>
                    <a:gd name="connsiteX16" fmla="*/ 4333 w 2734561"/>
                    <a:gd name="connsiteY16" fmla="*/ 300513 h 1378926"/>
                    <a:gd name="connsiteX17" fmla="*/ 3910 w 2734561"/>
                    <a:gd name="connsiteY17" fmla="*/ 299499 h 1378926"/>
                    <a:gd name="connsiteX18" fmla="*/ 3910 w 2734561"/>
                    <a:gd name="connsiteY18" fmla="*/ 298485 h 1378926"/>
                    <a:gd name="connsiteX19" fmla="*/ 2136 w 2734561"/>
                    <a:gd name="connsiteY19" fmla="*/ 292739 h 1378926"/>
                    <a:gd name="connsiteX20" fmla="*/ 1375 w 2734561"/>
                    <a:gd name="connsiteY20" fmla="*/ 289443 h 1378926"/>
                    <a:gd name="connsiteX21" fmla="*/ 1375 w 2734561"/>
                    <a:gd name="connsiteY21" fmla="*/ 287837 h 1378926"/>
                    <a:gd name="connsiteX22" fmla="*/ 1375 w 2734561"/>
                    <a:gd name="connsiteY22" fmla="*/ 286316 h 1378926"/>
                    <a:gd name="connsiteX23" fmla="*/ 108 w 2734561"/>
                    <a:gd name="connsiteY23" fmla="*/ 279218 h 1378926"/>
                    <a:gd name="connsiteX24" fmla="*/ 108 w 2734561"/>
                    <a:gd name="connsiteY24" fmla="*/ 276599 h 1378926"/>
                    <a:gd name="connsiteX25" fmla="*/ 108 w 2734561"/>
                    <a:gd name="connsiteY25" fmla="*/ 274317 h 1378926"/>
                    <a:gd name="connsiteX26" fmla="*/ 108 w 2734561"/>
                    <a:gd name="connsiteY26" fmla="*/ 271360 h 1378926"/>
                    <a:gd name="connsiteX27" fmla="*/ -653 w 2734561"/>
                    <a:gd name="connsiteY27" fmla="*/ 262318 h 1378926"/>
                    <a:gd name="connsiteX28" fmla="*/ -653 w 2734561"/>
                    <a:gd name="connsiteY28" fmla="*/ 261557 h 1378926"/>
                    <a:gd name="connsiteX29" fmla="*/ -653 w 2734561"/>
                    <a:gd name="connsiteY29" fmla="*/ 259529 h 1378926"/>
                    <a:gd name="connsiteX30" fmla="*/ -653 w 2734561"/>
                    <a:gd name="connsiteY30" fmla="*/ 251923 h 1378926"/>
                    <a:gd name="connsiteX31" fmla="*/ -653 w 2734561"/>
                    <a:gd name="connsiteY31" fmla="*/ 247530 h 1378926"/>
                    <a:gd name="connsiteX32" fmla="*/ -653 w 2734561"/>
                    <a:gd name="connsiteY32" fmla="*/ 243135 h 1378926"/>
                    <a:gd name="connsiteX33" fmla="*/ -653 w 2734561"/>
                    <a:gd name="connsiteY33" fmla="*/ 239840 h 1378926"/>
                    <a:gd name="connsiteX34" fmla="*/ -653 w 2734561"/>
                    <a:gd name="connsiteY34" fmla="*/ 231389 h 1378926"/>
                    <a:gd name="connsiteX35" fmla="*/ -653 w 2734561"/>
                    <a:gd name="connsiteY35" fmla="*/ 226911 h 1378926"/>
                    <a:gd name="connsiteX36" fmla="*/ -653 w 2734561"/>
                    <a:gd name="connsiteY36" fmla="*/ 225643 h 1378926"/>
                    <a:gd name="connsiteX37" fmla="*/ 531 w 2734561"/>
                    <a:gd name="connsiteY37" fmla="*/ 210686 h 1378926"/>
                    <a:gd name="connsiteX38" fmla="*/ 531 w 2734561"/>
                    <a:gd name="connsiteY38" fmla="*/ 210686 h 1378926"/>
                    <a:gd name="connsiteX39" fmla="*/ 531 w 2734561"/>
                    <a:gd name="connsiteY39" fmla="*/ 208742 h 1378926"/>
                    <a:gd name="connsiteX40" fmla="*/ 1798 w 2734561"/>
                    <a:gd name="connsiteY40" fmla="*/ 197503 h 1378926"/>
                    <a:gd name="connsiteX41" fmla="*/ 2389 w 2734561"/>
                    <a:gd name="connsiteY41" fmla="*/ 193194 h 1378926"/>
                    <a:gd name="connsiteX42" fmla="*/ 2896 w 2734561"/>
                    <a:gd name="connsiteY42" fmla="*/ 189560 h 1378926"/>
                    <a:gd name="connsiteX43" fmla="*/ 3403 w 2734561"/>
                    <a:gd name="connsiteY43" fmla="*/ 185758 h 1378926"/>
                    <a:gd name="connsiteX44" fmla="*/ 5094 w 2734561"/>
                    <a:gd name="connsiteY44" fmla="*/ 175195 h 1378926"/>
                    <a:gd name="connsiteX45" fmla="*/ 5601 w 2734561"/>
                    <a:gd name="connsiteY45" fmla="*/ 172575 h 1378926"/>
                    <a:gd name="connsiteX46" fmla="*/ 5601 w 2734561"/>
                    <a:gd name="connsiteY46" fmla="*/ 170378 h 1378926"/>
                    <a:gd name="connsiteX47" fmla="*/ 6446 w 2734561"/>
                    <a:gd name="connsiteY47" fmla="*/ 165646 h 1378926"/>
                    <a:gd name="connsiteX48" fmla="*/ 8559 w 2734561"/>
                    <a:gd name="connsiteY48" fmla="*/ 155252 h 1378926"/>
                    <a:gd name="connsiteX49" fmla="*/ 9066 w 2734561"/>
                    <a:gd name="connsiteY49" fmla="*/ 152548 h 1378926"/>
                    <a:gd name="connsiteX50" fmla="*/ 9741 w 2734561"/>
                    <a:gd name="connsiteY50" fmla="*/ 149337 h 1378926"/>
                    <a:gd name="connsiteX51" fmla="*/ 11094 w 2734561"/>
                    <a:gd name="connsiteY51" fmla="*/ 143252 h 1378926"/>
                    <a:gd name="connsiteX52" fmla="*/ 12784 w 2734561"/>
                    <a:gd name="connsiteY52" fmla="*/ 136238 h 1378926"/>
                    <a:gd name="connsiteX53" fmla="*/ 14896 w 2734561"/>
                    <a:gd name="connsiteY53" fmla="*/ 127281 h 1378926"/>
                    <a:gd name="connsiteX54" fmla="*/ 15826 w 2734561"/>
                    <a:gd name="connsiteY54" fmla="*/ 123647 h 1378926"/>
                    <a:gd name="connsiteX55" fmla="*/ 18615 w 2734561"/>
                    <a:gd name="connsiteY55" fmla="*/ 112831 h 1378926"/>
                    <a:gd name="connsiteX56" fmla="*/ 19459 w 2734561"/>
                    <a:gd name="connsiteY56" fmla="*/ 109958 h 1378926"/>
                    <a:gd name="connsiteX57" fmla="*/ 19459 w 2734561"/>
                    <a:gd name="connsiteY57" fmla="*/ 108775 h 1378926"/>
                    <a:gd name="connsiteX58" fmla="*/ 20304 w 2734561"/>
                    <a:gd name="connsiteY58" fmla="*/ 105648 h 1378926"/>
                    <a:gd name="connsiteX59" fmla="*/ 21825 w 2734561"/>
                    <a:gd name="connsiteY59" fmla="*/ 100324 h 1378926"/>
                    <a:gd name="connsiteX60" fmla="*/ 23431 w 2734561"/>
                    <a:gd name="connsiteY60" fmla="*/ 94917 h 1378926"/>
                    <a:gd name="connsiteX61" fmla="*/ 24952 w 2734561"/>
                    <a:gd name="connsiteY61" fmla="*/ 90015 h 1378926"/>
                    <a:gd name="connsiteX62" fmla="*/ 25459 w 2734561"/>
                    <a:gd name="connsiteY62" fmla="*/ 88240 h 1378926"/>
                    <a:gd name="connsiteX63" fmla="*/ 25459 w 2734561"/>
                    <a:gd name="connsiteY63" fmla="*/ 87818 h 1378926"/>
                    <a:gd name="connsiteX64" fmla="*/ 26135 w 2734561"/>
                    <a:gd name="connsiteY64" fmla="*/ 85536 h 1378926"/>
                    <a:gd name="connsiteX65" fmla="*/ 27572 w 2734561"/>
                    <a:gd name="connsiteY65" fmla="*/ 81142 h 1378926"/>
                    <a:gd name="connsiteX66" fmla="*/ 29008 w 2734561"/>
                    <a:gd name="connsiteY66" fmla="*/ 76663 h 1378926"/>
                    <a:gd name="connsiteX67" fmla="*/ 30529 w 2734561"/>
                    <a:gd name="connsiteY67" fmla="*/ 72016 h 1378926"/>
                    <a:gd name="connsiteX68" fmla="*/ 32135 w 2734561"/>
                    <a:gd name="connsiteY68" fmla="*/ 67284 h 1378926"/>
                    <a:gd name="connsiteX69" fmla="*/ 32135 w 2734561"/>
                    <a:gd name="connsiteY69" fmla="*/ 66861 h 1378926"/>
                    <a:gd name="connsiteX70" fmla="*/ 32135 w 2734561"/>
                    <a:gd name="connsiteY70" fmla="*/ 66861 h 1378926"/>
                    <a:gd name="connsiteX71" fmla="*/ 33571 w 2734561"/>
                    <a:gd name="connsiteY71" fmla="*/ 62805 h 1378926"/>
                    <a:gd name="connsiteX72" fmla="*/ 35261 w 2734561"/>
                    <a:gd name="connsiteY72" fmla="*/ 57989 h 1378926"/>
                    <a:gd name="connsiteX73" fmla="*/ 37374 w 2734561"/>
                    <a:gd name="connsiteY73" fmla="*/ 52242 h 1378926"/>
                    <a:gd name="connsiteX74" fmla="*/ 39487 w 2734561"/>
                    <a:gd name="connsiteY74" fmla="*/ 46580 h 1378926"/>
                    <a:gd name="connsiteX75" fmla="*/ 39487 w 2734561"/>
                    <a:gd name="connsiteY75" fmla="*/ 45989 h 1378926"/>
                    <a:gd name="connsiteX76" fmla="*/ 39487 w 2734561"/>
                    <a:gd name="connsiteY76" fmla="*/ 45482 h 1378926"/>
                    <a:gd name="connsiteX77" fmla="*/ 41261 w 2734561"/>
                    <a:gd name="connsiteY77" fmla="*/ 40834 h 1378926"/>
                    <a:gd name="connsiteX78" fmla="*/ 43966 w 2734561"/>
                    <a:gd name="connsiteY78" fmla="*/ 34159 h 1378926"/>
                    <a:gd name="connsiteX79" fmla="*/ 46669 w 2734561"/>
                    <a:gd name="connsiteY79" fmla="*/ 27482 h 1378926"/>
                    <a:gd name="connsiteX80" fmla="*/ 47768 w 2734561"/>
                    <a:gd name="connsiteY80" fmla="*/ 24779 h 1378926"/>
                    <a:gd name="connsiteX81" fmla="*/ 49627 w 2734561"/>
                    <a:gd name="connsiteY81" fmla="*/ 20384 h 1378926"/>
                    <a:gd name="connsiteX82" fmla="*/ 52754 w 2734561"/>
                    <a:gd name="connsiteY82" fmla="*/ 13286 h 1378926"/>
                    <a:gd name="connsiteX83" fmla="*/ 54782 w 2734561"/>
                    <a:gd name="connsiteY83" fmla="*/ 8638 h 1378926"/>
                    <a:gd name="connsiteX84" fmla="*/ 55373 w 2734561"/>
                    <a:gd name="connsiteY84" fmla="*/ 7455 h 1378926"/>
                    <a:gd name="connsiteX85" fmla="*/ 55965 w 2734561"/>
                    <a:gd name="connsiteY85" fmla="*/ 6103 h 1378926"/>
                    <a:gd name="connsiteX86" fmla="*/ 58922 w 2734561"/>
                    <a:gd name="connsiteY86" fmla="*/ -319 h 1378926"/>
                    <a:gd name="connsiteX87" fmla="*/ 2733878 w 2734561"/>
                    <a:gd name="connsiteY87" fmla="*/ 1004511 h 1378926"/>
                    <a:gd name="connsiteX88" fmla="*/ 2712837 w 2734561"/>
                    <a:gd name="connsiteY88" fmla="*/ 1378608 h 13789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</a:cxnLst>
                  <a:rect l="l" t="t" r="r" b="b"/>
                  <a:pathLst>
                    <a:path w="2734561" h="1378926">
                      <a:moveTo>
                        <a:pt x="2712837" y="1378608"/>
                      </a:moveTo>
                      <a:lnTo>
                        <a:pt x="22840" y="323667"/>
                      </a:lnTo>
                      <a:lnTo>
                        <a:pt x="21487" y="323076"/>
                      </a:lnTo>
                      <a:lnTo>
                        <a:pt x="19459" y="321893"/>
                      </a:lnTo>
                      <a:lnTo>
                        <a:pt x="18445" y="321301"/>
                      </a:lnTo>
                      <a:lnTo>
                        <a:pt x="18445" y="321301"/>
                      </a:lnTo>
                      <a:cubicBezTo>
                        <a:pt x="17347" y="320557"/>
                        <a:pt x="16299" y="319738"/>
                        <a:pt x="15319" y="318851"/>
                      </a:cubicBezTo>
                      <a:lnTo>
                        <a:pt x="15319" y="318851"/>
                      </a:lnTo>
                      <a:lnTo>
                        <a:pt x="14643" y="318090"/>
                      </a:lnTo>
                      <a:cubicBezTo>
                        <a:pt x="13950" y="317456"/>
                        <a:pt x="13299" y="316780"/>
                        <a:pt x="12699" y="316062"/>
                      </a:cubicBezTo>
                      <a:lnTo>
                        <a:pt x="12023" y="315132"/>
                      </a:lnTo>
                      <a:lnTo>
                        <a:pt x="11009" y="313780"/>
                      </a:lnTo>
                      <a:cubicBezTo>
                        <a:pt x="10654" y="313366"/>
                        <a:pt x="10342" y="312910"/>
                        <a:pt x="10080" y="312428"/>
                      </a:cubicBezTo>
                      <a:cubicBezTo>
                        <a:pt x="9412" y="311490"/>
                        <a:pt x="8812" y="310501"/>
                        <a:pt x="8305" y="309470"/>
                      </a:cubicBezTo>
                      <a:cubicBezTo>
                        <a:pt x="8305" y="309470"/>
                        <a:pt x="7882" y="308710"/>
                        <a:pt x="7629" y="308288"/>
                      </a:cubicBezTo>
                      <a:cubicBezTo>
                        <a:pt x="7375" y="307865"/>
                        <a:pt x="6192" y="305245"/>
                        <a:pt x="5516" y="303640"/>
                      </a:cubicBezTo>
                      <a:cubicBezTo>
                        <a:pt x="4840" y="302034"/>
                        <a:pt x="4671" y="301612"/>
                        <a:pt x="4333" y="300513"/>
                      </a:cubicBezTo>
                      <a:cubicBezTo>
                        <a:pt x="4156" y="300192"/>
                        <a:pt x="4012" y="299854"/>
                        <a:pt x="3910" y="299499"/>
                      </a:cubicBezTo>
                      <a:cubicBezTo>
                        <a:pt x="3910" y="299499"/>
                        <a:pt x="3910" y="298823"/>
                        <a:pt x="3910" y="298485"/>
                      </a:cubicBezTo>
                      <a:cubicBezTo>
                        <a:pt x="3235" y="296626"/>
                        <a:pt x="2728" y="294767"/>
                        <a:pt x="2136" y="292739"/>
                      </a:cubicBezTo>
                      <a:lnTo>
                        <a:pt x="1375" y="289443"/>
                      </a:lnTo>
                      <a:cubicBezTo>
                        <a:pt x="1375" y="288936"/>
                        <a:pt x="1375" y="288429"/>
                        <a:pt x="1375" y="287837"/>
                      </a:cubicBezTo>
                      <a:cubicBezTo>
                        <a:pt x="1333" y="287330"/>
                        <a:pt x="1333" y="286823"/>
                        <a:pt x="1375" y="286316"/>
                      </a:cubicBezTo>
                      <a:cubicBezTo>
                        <a:pt x="868" y="284060"/>
                        <a:pt x="446" y="281694"/>
                        <a:pt x="108" y="279218"/>
                      </a:cubicBezTo>
                      <a:cubicBezTo>
                        <a:pt x="108" y="278373"/>
                        <a:pt x="108" y="277444"/>
                        <a:pt x="108" y="276599"/>
                      </a:cubicBezTo>
                      <a:cubicBezTo>
                        <a:pt x="66" y="275838"/>
                        <a:pt x="66" y="275078"/>
                        <a:pt x="108" y="274317"/>
                      </a:cubicBezTo>
                      <a:cubicBezTo>
                        <a:pt x="108" y="273303"/>
                        <a:pt x="108" y="272374"/>
                        <a:pt x="108" y="271360"/>
                      </a:cubicBezTo>
                      <a:cubicBezTo>
                        <a:pt x="108" y="268402"/>
                        <a:pt x="-483" y="265444"/>
                        <a:pt x="-653" y="262318"/>
                      </a:cubicBezTo>
                      <a:lnTo>
                        <a:pt x="-653" y="261557"/>
                      </a:lnTo>
                      <a:cubicBezTo>
                        <a:pt x="-695" y="260881"/>
                        <a:pt x="-695" y="260205"/>
                        <a:pt x="-653" y="259529"/>
                      </a:cubicBezTo>
                      <a:cubicBezTo>
                        <a:pt x="-653" y="256994"/>
                        <a:pt x="-653" y="254543"/>
                        <a:pt x="-653" y="251923"/>
                      </a:cubicBezTo>
                      <a:cubicBezTo>
                        <a:pt x="-653" y="249304"/>
                        <a:pt x="-653" y="249051"/>
                        <a:pt x="-653" y="247530"/>
                      </a:cubicBezTo>
                      <a:cubicBezTo>
                        <a:pt x="-653" y="246009"/>
                        <a:pt x="-653" y="244572"/>
                        <a:pt x="-653" y="243135"/>
                      </a:cubicBezTo>
                      <a:cubicBezTo>
                        <a:pt x="-653" y="241699"/>
                        <a:pt x="-653" y="240938"/>
                        <a:pt x="-653" y="239840"/>
                      </a:cubicBezTo>
                      <a:cubicBezTo>
                        <a:pt x="-653" y="237135"/>
                        <a:pt x="-653" y="234347"/>
                        <a:pt x="-653" y="231389"/>
                      </a:cubicBezTo>
                      <a:cubicBezTo>
                        <a:pt x="-653" y="228432"/>
                        <a:pt x="-653" y="228432"/>
                        <a:pt x="-653" y="226911"/>
                      </a:cubicBezTo>
                      <a:cubicBezTo>
                        <a:pt x="-610" y="226488"/>
                        <a:pt x="-610" y="226065"/>
                        <a:pt x="-653" y="225643"/>
                      </a:cubicBezTo>
                      <a:cubicBezTo>
                        <a:pt x="-653" y="220826"/>
                        <a:pt x="24" y="215841"/>
                        <a:pt x="531" y="210686"/>
                      </a:cubicBezTo>
                      <a:lnTo>
                        <a:pt x="531" y="210686"/>
                      </a:lnTo>
                      <a:lnTo>
                        <a:pt x="531" y="208742"/>
                      </a:lnTo>
                      <a:cubicBezTo>
                        <a:pt x="531" y="205024"/>
                        <a:pt x="1291" y="201306"/>
                        <a:pt x="1798" y="197503"/>
                      </a:cubicBezTo>
                      <a:cubicBezTo>
                        <a:pt x="1798" y="196067"/>
                        <a:pt x="1798" y="194630"/>
                        <a:pt x="2389" y="193194"/>
                      </a:cubicBezTo>
                      <a:lnTo>
                        <a:pt x="2896" y="189560"/>
                      </a:lnTo>
                      <a:lnTo>
                        <a:pt x="3403" y="185758"/>
                      </a:lnTo>
                      <a:cubicBezTo>
                        <a:pt x="3910" y="182293"/>
                        <a:pt x="4502" y="178744"/>
                        <a:pt x="5094" y="175195"/>
                      </a:cubicBezTo>
                      <a:lnTo>
                        <a:pt x="5601" y="172575"/>
                      </a:lnTo>
                      <a:cubicBezTo>
                        <a:pt x="5601" y="171814"/>
                        <a:pt x="5601" y="171138"/>
                        <a:pt x="5601" y="170378"/>
                      </a:cubicBezTo>
                      <a:cubicBezTo>
                        <a:pt x="5601" y="169617"/>
                        <a:pt x="6192" y="167251"/>
                        <a:pt x="6446" y="165646"/>
                      </a:cubicBezTo>
                      <a:cubicBezTo>
                        <a:pt x="7122" y="162181"/>
                        <a:pt x="7798" y="158716"/>
                        <a:pt x="8559" y="155252"/>
                      </a:cubicBezTo>
                      <a:lnTo>
                        <a:pt x="9066" y="152548"/>
                      </a:lnTo>
                      <a:cubicBezTo>
                        <a:pt x="9066" y="151449"/>
                        <a:pt x="9573" y="150435"/>
                        <a:pt x="9741" y="149337"/>
                      </a:cubicBezTo>
                      <a:cubicBezTo>
                        <a:pt x="9910" y="148238"/>
                        <a:pt x="10671" y="145280"/>
                        <a:pt x="11094" y="143252"/>
                      </a:cubicBezTo>
                      <a:cubicBezTo>
                        <a:pt x="11516" y="141224"/>
                        <a:pt x="12192" y="138605"/>
                        <a:pt x="12784" y="136238"/>
                      </a:cubicBezTo>
                      <a:cubicBezTo>
                        <a:pt x="13375" y="133872"/>
                        <a:pt x="14136" y="130239"/>
                        <a:pt x="14896" y="127281"/>
                      </a:cubicBezTo>
                      <a:lnTo>
                        <a:pt x="15826" y="123647"/>
                      </a:lnTo>
                      <a:cubicBezTo>
                        <a:pt x="16671" y="120098"/>
                        <a:pt x="17685" y="116465"/>
                        <a:pt x="18615" y="112831"/>
                      </a:cubicBezTo>
                      <a:cubicBezTo>
                        <a:pt x="18615" y="111902"/>
                        <a:pt x="19206" y="110887"/>
                        <a:pt x="19459" y="109958"/>
                      </a:cubicBezTo>
                      <a:lnTo>
                        <a:pt x="19459" y="108775"/>
                      </a:lnTo>
                      <a:cubicBezTo>
                        <a:pt x="19459" y="107761"/>
                        <a:pt x="19966" y="106747"/>
                        <a:pt x="20304" y="105648"/>
                      </a:cubicBezTo>
                      <a:lnTo>
                        <a:pt x="21825" y="100324"/>
                      </a:lnTo>
                      <a:lnTo>
                        <a:pt x="23431" y="94917"/>
                      </a:lnTo>
                      <a:lnTo>
                        <a:pt x="24952" y="90015"/>
                      </a:lnTo>
                      <a:lnTo>
                        <a:pt x="25459" y="88240"/>
                      </a:lnTo>
                      <a:lnTo>
                        <a:pt x="25459" y="87818"/>
                      </a:lnTo>
                      <a:cubicBezTo>
                        <a:pt x="25459" y="87058"/>
                        <a:pt x="25882" y="86297"/>
                        <a:pt x="26135" y="85536"/>
                      </a:cubicBezTo>
                      <a:cubicBezTo>
                        <a:pt x="26389" y="84776"/>
                        <a:pt x="27065" y="82579"/>
                        <a:pt x="27572" y="81142"/>
                      </a:cubicBezTo>
                      <a:cubicBezTo>
                        <a:pt x="28079" y="79706"/>
                        <a:pt x="28501" y="78184"/>
                        <a:pt x="29008" y="76663"/>
                      </a:cubicBezTo>
                      <a:lnTo>
                        <a:pt x="30529" y="72016"/>
                      </a:lnTo>
                      <a:cubicBezTo>
                        <a:pt x="31121" y="70410"/>
                        <a:pt x="31628" y="68889"/>
                        <a:pt x="32135" y="67284"/>
                      </a:cubicBezTo>
                      <a:lnTo>
                        <a:pt x="32135" y="66861"/>
                      </a:lnTo>
                      <a:lnTo>
                        <a:pt x="32135" y="66861"/>
                      </a:lnTo>
                      <a:lnTo>
                        <a:pt x="33571" y="62805"/>
                      </a:lnTo>
                      <a:lnTo>
                        <a:pt x="35261" y="57989"/>
                      </a:lnTo>
                      <a:cubicBezTo>
                        <a:pt x="35938" y="56045"/>
                        <a:pt x="36698" y="54186"/>
                        <a:pt x="37374" y="52242"/>
                      </a:cubicBezTo>
                      <a:cubicBezTo>
                        <a:pt x="38050" y="50298"/>
                        <a:pt x="38810" y="48524"/>
                        <a:pt x="39487" y="46580"/>
                      </a:cubicBezTo>
                      <a:lnTo>
                        <a:pt x="39487" y="45989"/>
                      </a:lnTo>
                      <a:lnTo>
                        <a:pt x="39487" y="45482"/>
                      </a:lnTo>
                      <a:lnTo>
                        <a:pt x="41261" y="40834"/>
                      </a:lnTo>
                      <a:cubicBezTo>
                        <a:pt x="42191" y="38552"/>
                        <a:pt x="43036" y="36356"/>
                        <a:pt x="43966" y="34159"/>
                      </a:cubicBezTo>
                      <a:cubicBezTo>
                        <a:pt x="44895" y="31961"/>
                        <a:pt x="45740" y="29680"/>
                        <a:pt x="46669" y="27482"/>
                      </a:cubicBezTo>
                      <a:cubicBezTo>
                        <a:pt x="47599" y="25286"/>
                        <a:pt x="47430" y="25708"/>
                        <a:pt x="47768" y="24779"/>
                      </a:cubicBezTo>
                      <a:cubicBezTo>
                        <a:pt x="48106" y="23849"/>
                        <a:pt x="49036" y="21905"/>
                        <a:pt x="49627" y="20384"/>
                      </a:cubicBezTo>
                      <a:cubicBezTo>
                        <a:pt x="50219" y="18863"/>
                        <a:pt x="51655" y="15652"/>
                        <a:pt x="52754" y="13286"/>
                      </a:cubicBezTo>
                      <a:lnTo>
                        <a:pt x="54782" y="8638"/>
                      </a:lnTo>
                      <a:lnTo>
                        <a:pt x="55373" y="7455"/>
                      </a:lnTo>
                      <a:cubicBezTo>
                        <a:pt x="55373" y="6948"/>
                        <a:pt x="55796" y="6526"/>
                        <a:pt x="55965" y="6103"/>
                      </a:cubicBezTo>
                      <a:cubicBezTo>
                        <a:pt x="56979" y="3906"/>
                        <a:pt x="57993" y="1794"/>
                        <a:pt x="58922" y="-319"/>
                      </a:cubicBezTo>
                      <a:lnTo>
                        <a:pt x="2733878" y="1004511"/>
                      </a:lnTo>
                      <a:cubicBezTo>
                        <a:pt x="2733878" y="1004511"/>
                        <a:pt x="2600025" y="1280837"/>
                        <a:pt x="2712837" y="1378608"/>
                      </a:cubicBezTo>
                      <a:close/>
                    </a:path>
                  </a:pathLst>
                </a:custGeom>
                <a:solidFill>
                  <a:srgbClr val="CBE8FD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" name="">
                  <a:extLst>
                    <a:ext uri="{FF2B5EF4-FFF2-40B4-BE49-F238E27FC236}">
                      <a16:creationId xmlns:a16="http://schemas.microsoft.com/office/drawing/2014/main" id="{CE29CEB8-478F-417C-A392-17D5AC57C42C}"/>
                    </a:ext>
                  </a:extLst>
                </p:cNvPr>
                <p:cNvSpPr/>
                <p:nvPr/>
              </p:nvSpPr>
              <p:spPr>
                <a:xfrm flipH="1">
                  <a:off x="11083593" y="3623780"/>
                  <a:ext cx="218423" cy="504147"/>
                </a:xfrm>
                <a:custGeom>
                  <a:avLst/>
                  <a:gdLst>
                    <a:gd name="connsiteX0" fmla="*/ 5044 w 218423"/>
                    <a:gd name="connsiteY0" fmla="*/ 479069 h 504147"/>
                    <a:gd name="connsiteX1" fmla="*/ 153432 w 218423"/>
                    <a:gd name="connsiteY1" fmla="*/ -319 h 504147"/>
                    <a:gd name="connsiteX2" fmla="*/ 217739 w 218423"/>
                    <a:gd name="connsiteY2" fmla="*/ 22751 h 504147"/>
                    <a:gd name="connsiteX3" fmla="*/ 68168 w 218423"/>
                    <a:gd name="connsiteY3" fmla="*/ 503829 h 5041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18423" h="504147">
                      <a:moveTo>
                        <a:pt x="5044" y="479069"/>
                      </a:moveTo>
                      <a:cubicBezTo>
                        <a:pt x="-19039" y="278542"/>
                        <a:pt x="33268" y="109620"/>
                        <a:pt x="153432" y="-319"/>
                      </a:cubicBezTo>
                      <a:lnTo>
                        <a:pt x="217739" y="22751"/>
                      </a:lnTo>
                      <a:cubicBezTo>
                        <a:pt x="132222" y="89340"/>
                        <a:pt x="23381" y="230376"/>
                        <a:pt x="68168" y="503829"/>
                      </a:cubicBezTo>
                      <a:close/>
                    </a:path>
                  </a:pathLst>
                </a:custGeom>
                <a:solidFill>
                  <a:srgbClr val="F5910B"/>
                </a:solidFill>
                <a:ln w="8436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/>
                </a:p>
              </p:txBody>
            </p:sp>
          </p:grpSp>
        </p:grpSp>
      </p:grpSp>
      <p:sp>
        <p:nvSpPr>
          <p:cNvPr id="4" name="">
            <a:extLst>
              <a:ext uri="{FF2B5EF4-FFF2-40B4-BE49-F238E27FC236}">
                <a16:creationId xmlns:a16="http://schemas.microsoft.com/office/drawing/2014/main" id="{3E7816B9-4368-481C-AF7D-011CB1B5D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01" y="4391061"/>
            <a:ext cx="10858499" cy="590931"/>
          </a:xfrm>
        </p:spPr>
        <p:txBody>
          <a:bodyPr/>
          <a:lstStyle/>
          <a:p>
            <a:r>
              <a:rPr lang="zh-CN" altLang="en-US" dirty="0"/>
              <a:t>内容解析</a:t>
            </a:r>
          </a:p>
        </p:txBody>
      </p:sp>
      <p:sp>
        <p:nvSpPr>
          <p:cNvPr id="5" name="">
            <a:extLst>
              <a:ext uri="{FF2B5EF4-FFF2-40B4-BE49-F238E27FC236}">
                <a16:creationId xmlns:a16="http://schemas.microsoft.com/office/drawing/2014/main" id="{7239E965-33B6-4BC1-B1B3-CD2DC6B7E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0401" y="5138498"/>
            <a:ext cx="10858499" cy="258532"/>
          </a:xfrm>
        </p:spPr>
        <p:txBody>
          <a:bodyPr/>
          <a:lstStyle/>
          <a:p>
            <a:r>
              <a:rPr lang="en-GB" altLang="zh-CN" dirty="0"/>
              <a:t>When you copy &amp; paste, choose "keep text only" option.</a:t>
            </a:r>
          </a:p>
        </p:txBody>
      </p:sp>
      <p:sp>
        <p:nvSpPr>
          <p:cNvPr id="2" name="">
            <a:extLst>
              <a:ext uri="{FF2B5EF4-FFF2-40B4-BE49-F238E27FC236}">
                <a16:creationId xmlns:a16="http://schemas.microsoft.com/office/drawing/2014/main" id="{1BC2B274-6096-4E6F-B8DF-3F118E2D9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57452" y="6438900"/>
            <a:ext cx="2661448" cy="215900"/>
          </a:xfrm>
        </p:spPr>
        <p:txBody>
          <a:bodyPr/>
          <a:lstStyle/>
          <a:p>
            <a:fld id="{7F65B630-C7FF-41C0-9923-C5E5E29EED81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3868436"/>
      </p:ext>
    </p:extLst>
  </p:cSld>
  <p:clrMapOvr>
    <a:masterClrMapping/>
  </p:clrMapOvr>
</p:sld>
</file>

<file path=ppt/slides/slide8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>
            <a:extLst>
              <a:ext uri="{FF2B5EF4-FFF2-40B4-BE49-F238E27FC236}">
                <a16:creationId xmlns:a16="http://schemas.microsoft.com/office/drawing/2014/main" id="{33BDF2BF-26A9-4AB5-8E63-9F7DDBACD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">
            <a:extLst>
              <a:ext uri="{FF2B5EF4-FFF2-40B4-BE49-F238E27FC236}">
                <a16:creationId xmlns:a16="http://schemas.microsoft.com/office/drawing/2014/main" id="{0F12E2B5-1709-4C3F-84A2-4F4BD30C1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8</a:t>
            </a:fld>
            <a:endParaRPr lang="zh-CN" altLang="en-US"/>
          </a:p>
        </p:txBody>
      </p:sp>
      <p:grpSp>
        <p:nvGrpSpPr>
          <p:cNvPr id="4" name="">
            <a:extLst>
              <a:ext uri="{FF2B5EF4-FFF2-40B4-BE49-F238E27FC236}">
                <a16:creationId xmlns:a16="http://schemas.microsoft.com/office/drawing/2014/main" id="{0E8AC4DD-DE89-44AD-9C3F-6DB258FEDED3}"/>
              </a:ext>
            </a:extLst>
          </p:cNvPr>
          <p:cNvGrpSpPr>
            <a:grpSpLocks noChangeAspect="1"/>
          </p:cNvGrpSpPr>
          <p:nvPr/>
        </p:nvGrpSpPr>
        <p:grpSpPr>
          <a:xfrm>
            <a:off x="808197" y="1990235"/>
            <a:ext cx="10575607" cy="3607800"/>
            <a:chOff x="770231" y="2164501"/>
            <a:chExt cx="10575607" cy="3607800"/>
          </a:xfrm>
        </p:grpSpPr>
        <p:grpSp>
          <p:nvGrpSpPr>
            <p:cNvPr id="5" name="">
              <a:extLst>
                <a:ext uri="{FF2B5EF4-FFF2-40B4-BE49-F238E27FC236}">
                  <a16:creationId xmlns:a16="http://schemas.microsoft.com/office/drawing/2014/main" id="{6A00ADE4-23F3-4570-B234-8B581D86D824}"/>
                </a:ext>
              </a:extLst>
            </p:cNvPr>
            <p:cNvGrpSpPr/>
            <p:nvPr/>
          </p:nvGrpSpPr>
          <p:grpSpPr>
            <a:xfrm>
              <a:off x="770231" y="3226575"/>
              <a:ext cx="3472543" cy="2545726"/>
              <a:chOff x="770231" y="3556775"/>
              <a:chExt cx="3472543" cy="2545726"/>
            </a:xfrm>
          </p:grpSpPr>
          <p:graphicFrame>
            <p:nvGraphicFramePr>
              <p:cNvPr id="22" name="">
                <a:extLst>
                  <a:ext uri="{FF2B5EF4-FFF2-40B4-BE49-F238E27FC236}">
                    <a16:creationId xmlns:a16="http://schemas.microsoft.com/office/drawing/2014/main" id="{11D0057B-8E00-4D44-8D6A-1A0C7E9C9E75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972604933"/>
                  </p:ext>
                </p:extLst>
              </p:nvPr>
            </p:nvGraphicFramePr>
            <p:xfrm>
              <a:off x="770231" y="3556775"/>
              <a:ext cx="3472543" cy="2320165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pSp>
            <p:nvGrpSpPr>
              <p:cNvPr id="23" name="">
                <a:extLst>
                  <a:ext uri="{FF2B5EF4-FFF2-40B4-BE49-F238E27FC236}">
                    <a16:creationId xmlns:a16="http://schemas.microsoft.com/office/drawing/2014/main" id="{09417B01-C004-4B88-B894-A739958C1DB5}"/>
                  </a:ext>
                </a:extLst>
              </p:cNvPr>
              <p:cNvGrpSpPr/>
              <p:nvPr/>
            </p:nvGrpSpPr>
            <p:grpSpPr>
              <a:xfrm>
                <a:off x="799672" y="3581847"/>
                <a:ext cx="1410141" cy="369332"/>
                <a:chOff x="4530485" y="-185633"/>
                <a:chExt cx="1410141" cy="369332"/>
              </a:xfrm>
            </p:grpSpPr>
            <p:sp>
              <p:nvSpPr>
                <p:cNvPr id="25" name="">
                  <a:extLst>
                    <a:ext uri="{FF2B5EF4-FFF2-40B4-BE49-F238E27FC236}">
                      <a16:creationId xmlns:a16="http://schemas.microsoft.com/office/drawing/2014/main" id="{33F86E66-768B-4463-8862-E9A15CE13504}"/>
                    </a:ext>
                  </a:extLst>
                </p:cNvPr>
                <p:cNvSpPr/>
                <p:nvPr/>
              </p:nvSpPr>
              <p:spPr>
                <a:xfrm flipH="1">
                  <a:off x="5243011" y="0"/>
                  <a:ext cx="697615" cy="169662"/>
                </a:xfrm>
                <a:custGeom>
                  <a:avLst/>
                  <a:gdLst>
                    <a:gd name="connsiteX0" fmla="*/ 0 w 1645920"/>
                    <a:gd name="connsiteY0" fmla="*/ 384048 h 384048"/>
                    <a:gd name="connsiteX1" fmla="*/ 384048 w 1645920"/>
                    <a:gd name="connsiteY1" fmla="*/ 0 h 384048"/>
                    <a:gd name="connsiteX2" fmla="*/ 1645920 w 1645920"/>
                    <a:gd name="connsiteY2" fmla="*/ 0 h 3840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645920" h="384048">
                      <a:moveTo>
                        <a:pt x="0" y="384048"/>
                      </a:moveTo>
                      <a:lnTo>
                        <a:pt x="384048" y="0"/>
                      </a:lnTo>
                      <a:lnTo>
                        <a:pt x="1645920" y="0"/>
                      </a:lnTo>
                    </a:path>
                  </a:pathLst>
                </a:custGeom>
                <a:noFill/>
                <a:ln>
                  <a:solidFill>
                    <a:schemeClr val="accent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26" name="">
                  <a:extLst>
                    <a:ext uri="{FF2B5EF4-FFF2-40B4-BE49-F238E27FC236}">
                      <a16:creationId xmlns:a16="http://schemas.microsoft.com/office/drawing/2014/main" id="{92E810BA-6E54-450E-BE72-79BB1835CE73}"/>
                    </a:ext>
                  </a:extLst>
                </p:cNvPr>
                <p:cNvSpPr txBox="1"/>
                <p:nvPr/>
              </p:nvSpPr>
              <p:spPr>
                <a:xfrm flipH="1">
                  <a:off x="4530485" y="-185633"/>
                  <a:ext cx="764653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r"/>
                  <a:r>
                    <a:rPr lang="en-US" altLang="zh-CN" b="1" dirty="0">
                      <a:solidFill>
                        <a:schemeClr val="accent4"/>
                      </a:solidFill>
                    </a:rPr>
                    <a:t>10%</a:t>
                  </a:r>
                </a:p>
              </p:txBody>
            </p:sp>
          </p:grpSp>
          <p:sp>
            <p:nvSpPr>
              <p:cNvPr id="24" name="">
                <a:extLst>
                  <a:ext uri="{FF2B5EF4-FFF2-40B4-BE49-F238E27FC236}">
                    <a16:creationId xmlns:a16="http://schemas.microsoft.com/office/drawing/2014/main" id="{DED15221-80C1-47D1-8079-3E5AD04C96E8}"/>
                  </a:ext>
                </a:extLst>
              </p:cNvPr>
              <p:cNvSpPr txBox="1"/>
              <p:nvPr/>
            </p:nvSpPr>
            <p:spPr>
              <a:xfrm>
                <a:off x="984657" y="5794724"/>
                <a:ext cx="304369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t" anchorCtr="0">
                <a:spAutoFit/>
              </a:bodyPr>
              <a:lstStyle/>
              <a:p>
                <a:pPr algn="ctr"/>
                <a:r>
                  <a:rPr lang="en-US" altLang="zh-CN" sz="1400" b="1" dirty="0"/>
                  <a:t>text here</a:t>
                </a:r>
              </a:p>
            </p:txBody>
          </p:sp>
        </p:grpSp>
        <p:grpSp>
          <p:nvGrpSpPr>
            <p:cNvPr id="6" name="">
              <a:extLst>
                <a:ext uri="{FF2B5EF4-FFF2-40B4-BE49-F238E27FC236}">
                  <a16:creationId xmlns:a16="http://schemas.microsoft.com/office/drawing/2014/main" id="{41001DB9-36F5-481E-A207-D8D6AE1B19E7}"/>
                </a:ext>
              </a:extLst>
            </p:cNvPr>
            <p:cNvGrpSpPr/>
            <p:nvPr/>
          </p:nvGrpSpPr>
          <p:grpSpPr>
            <a:xfrm>
              <a:off x="3764698" y="3226575"/>
              <a:ext cx="3472543" cy="2545726"/>
              <a:chOff x="4361598" y="3556775"/>
              <a:chExt cx="3472543" cy="2545726"/>
            </a:xfrm>
          </p:grpSpPr>
          <p:graphicFrame>
            <p:nvGraphicFramePr>
              <p:cNvPr id="17" name="">
                <a:extLst>
                  <a:ext uri="{FF2B5EF4-FFF2-40B4-BE49-F238E27FC236}">
                    <a16:creationId xmlns:a16="http://schemas.microsoft.com/office/drawing/2014/main" id="{EB0999C1-5A77-4ADD-B8A9-DB3B8A8E322D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638230088"/>
                  </p:ext>
                </p:extLst>
              </p:nvPr>
            </p:nvGraphicFramePr>
            <p:xfrm>
              <a:off x="4361598" y="3556775"/>
              <a:ext cx="3472543" cy="2320165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grpSp>
            <p:nvGrpSpPr>
              <p:cNvPr id="18" name="">
                <a:extLst>
                  <a:ext uri="{FF2B5EF4-FFF2-40B4-BE49-F238E27FC236}">
                    <a16:creationId xmlns:a16="http://schemas.microsoft.com/office/drawing/2014/main" id="{4C7A1C07-88C9-4E64-B5BA-4FE8A93C1DFB}"/>
                  </a:ext>
                </a:extLst>
              </p:cNvPr>
              <p:cNvGrpSpPr/>
              <p:nvPr/>
            </p:nvGrpSpPr>
            <p:grpSpPr>
              <a:xfrm>
                <a:off x="4418631" y="3581847"/>
                <a:ext cx="1410141" cy="369332"/>
                <a:chOff x="4530485" y="-185633"/>
                <a:chExt cx="1410141" cy="369332"/>
              </a:xfrm>
            </p:grpSpPr>
            <p:sp>
              <p:nvSpPr>
                <p:cNvPr id="20" name="">
                  <a:extLst>
                    <a:ext uri="{FF2B5EF4-FFF2-40B4-BE49-F238E27FC236}">
                      <a16:creationId xmlns:a16="http://schemas.microsoft.com/office/drawing/2014/main" id="{F6D938C7-1418-49C5-83BB-54C64477123D}"/>
                    </a:ext>
                  </a:extLst>
                </p:cNvPr>
                <p:cNvSpPr/>
                <p:nvPr/>
              </p:nvSpPr>
              <p:spPr>
                <a:xfrm flipH="1">
                  <a:off x="5243011" y="0"/>
                  <a:ext cx="697615" cy="169662"/>
                </a:xfrm>
                <a:custGeom>
                  <a:avLst/>
                  <a:gdLst>
                    <a:gd name="connsiteX0" fmla="*/ 0 w 1645920"/>
                    <a:gd name="connsiteY0" fmla="*/ 384048 h 384048"/>
                    <a:gd name="connsiteX1" fmla="*/ 384048 w 1645920"/>
                    <a:gd name="connsiteY1" fmla="*/ 0 h 384048"/>
                    <a:gd name="connsiteX2" fmla="*/ 1645920 w 1645920"/>
                    <a:gd name="connsiteY2" fmla="*/ 0 h 3840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645920" h="384048">
                      <a:moveTo>
                        <a:pt x="0" y="384048"/>
                      </a:moveTo>
                      <a:lnTo>
                        <a:pt x="384048" y="0"/>
                      </a:lnTo>
                      <a:lnTo>
                        <a:pt x="1645920" y="0"/>
                      </a:lnTo>
                    </a:path>
                  </a:pathLst>
                </a:custGeom>
                <a:noFill/>
                <a:ln>
                  <a:solidFill>
                    <a:schemeClr val="accent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/>
                </a:p>
              </p:txBody>
            </p:sp>
            <p:sp>
              <p:nvSpPr>
                <p:cNvPr id="21" name="">
                  <a:extLst>
                    <a:ext uri="{FF2B5EF4-FFF2-40B4-BE49-F238E27FC236}">
                      <a16:creationId xmlns:a16="http://schemas.microsoft.com/office/drawing/2014/main" id="{0650DC9C-FA19-43BC-8D08-F6C48EA6B60A}"/>
                    </a:ext>
                  </a:extLst>
                </p:cNvPr>
                <p:cNvSpPr txBox="1"/>
                <p:nvPr/>
              </p:nvSpPr>
              <p:spPr>
                <a:xfrm flipH="1">
                  <a:off x="4530485" y="-185633"/>
                  <a:ext cx="764653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r"/>
                  <a:r>
                    <a:rPr lang="en-US" altLang="zh-CN" b="1" dirty="0">
                      <a:solidFill>
                        <a:schemeClr val="accent4"/>
                      </a:solidFill>
                    </a:rPr>
                    <a:t>30%</a:t>
                  </a:r>
                </a:p>
              </p:txBody>
            </p:sp>
          </p:grpSp>
          <p:sp>
            <p:nvSpPr>
              <p:cNvPr id="19" name="">
                <a:extLst>
                  <a:ext uri="{FF2B5EF4-FFF2-40B4-BE49-F238E27FC236}">
                    <a16:creationId xmlns:a16="http://schemas.microsoft.com/office/drawing/2014/main" id="{01973F4F-D5B5-428F-943C-7DBF00CA051C}"/>
                  </a:ext>
                </a:extLst>
              </p:cNvPr>
              <p:cNvSpPr txBox="1"/>
              <p:nvPr/>
            </p:nvSpPr>
            <p:spPr>
              <a:xfrm>
                <a:off x="4576024" y="5794724"/>
                <a:ext cx="304369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t" anchorCtr="0">
                <a:spAutoFit/>
              </a:bodyPr>
              <a:lstStyle/>
              <a:p>
                <a:pPr algn="ctr"/>
                <a:r>
                  <a:rPr lang="en-US" altLang="zh-CN" sz="1400" b="1" dirty="0"/>
                  <a:t>text here</a:t>
                </a:r>
              </a:p>
            </p:txBody>
          </p:sp>
        </p:grpSp>
        <p:sp>
          <p:nvSpPr>
            <p:cNvPr id="7" name="">
              <a:extLst>
                <a:ext uri="{FF2B5EF4-FFF2-40B4-BE49-F238E27FC236}">
                  <a16:creationId xmlns:a16="http://schemas.microsoft.com/office/drawing/2014/main" id="{B8F1BB14-1F62-42A2-9734-721AD230C090}"/>
                </a:ext>
              </a:extLst>
            </p:cNvPr>
            <p:cNvSpPr txBox="1"/>
            <p:nvPr/>
          </p:nvSpPr>
          <p:spPr>
            <a:xfrm>
              <a:off x="3265890" y="2164501"/>
              <a:ext cx="5660219" cy="5254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spAutoFit/>
            </a:bodyPr>
            <a:lstStyle/>
            <a:p>
              <a:pPr marL="0" marR="0" lvl="0" indent="0" algn="ctr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lang="en-US" altLang="zh-CN" sz="1000" dirty="0"/>
                <a:t>Theme color makes PPT more convenient to change. Adjust the spacing to adapt to Chinese typesetting, use the reference line in PPT . </a:t>
              </a:r>
            </a:p>
          </p:txBody>
        </p:sp>
        <p:grpSp>
          <p:nvGrpSpPr>
            <p:cNvPr id="9" name="">
              <a:extLst>
                <a:ext uri="{FF2B5EF4-FFF2-40B4-BE49-F238E27FC236}">
                  <a16:creationId xmlns:a16="http://schemas.microsoft.com/office/drawing/2014/main" id="{82CADEDC-31C2-43DD-A408-8EB6042DA357}"/>
                </a:ext>
              </a:extLst>
            </p:cNvPr>
            <p:cNvGrpSpPr/>
            <p:nvPr/>
          </p:nvGrpSpPr>
          <p:grpSpPr>
            <a:xfrm>
              <a:off x="6849752" y="3514474"/>
              <a:ext cx="4496086" cy="761602"/>
              <a:chOff x="7022814" y="3548149"/>
              <a:chExt cx="4496086" cy="761602"/>
            </a:xfrm>
          </p:grpSpPr>
          <p:sp>
            <p:nvSpPr>
              <p:cNvPr id="14" name="">
                <a:extLst>
                  <a:ext uri="{FF2B5EF4-FFF2-40B4-BE49-F238E27FC236}">
                    <a16:creationId xmlns:a16="http://schemas.microsoft.com/office/drawing/2014/main" id="{CACE2699-41FD-4892-9043-451E337FB117}"/>
                  </a:ext>
                </a:extLst>
              </p:cNvPr>
              <p:cNvSpPr/>
              <p:nvPr/>
            </p:nvSpPr>
            <p:spPr>
              <a:xfrm>
                <a:off x="7022814" y="3548149"/>
                <a:ext cx="4496086" cy="761602"/>
              </a:xfrm>
              <a:prstGeom prst="roundRect">
                <a:avLst/>
              </a:prstGeom>
              <a:solidFill>
                <a:schemeClr val="accent2">
                  <a:alpha val="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" name="">
                <a:extLst>
                  <a:ext uri="{FF2B5EF4-FFF2-40B4-BE49-F238E27FC236}">
                    <a16:creationId xmlns:a16="http://schemas.microsoft.com/office/drawing/2014/main" id="{BA869135-24FC-4C68-9C11-184FEF99CE17}"/>
                  </a:ext>
                </a:extLst>
              </p:cNvPr>
              <p:cNvSpPr txBox="1"/>
              <p:nvPr/>
            </p:nvSpPr>
            <p:spPr>
              <a:xfrm>
                <a:off x="7302635" y="3744284"/>
                <a:ext cx="134436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b="1" dirty="0">
                    <a:solidFill>
                      <a:schemeClr val="accent2"/>
                    </a:solidFill>
                  </a:rPr>
                  <a:t>text here</a:t>
                </a:r>
              </a:p>
            </p:txBody>
          </p:sp>
          <p:sp>
            <p:nvSpPr>
              <p:cNvPr id="16" name="">
                <a:extLst>
                  <a:ext uri="{FF2B5EF4-FFF2-40B4-BE49-F238E27FC236}">
                    <a16:creationId xmlns:a16="http://schemas.microsoft.com/office/drawing/2014/main" id="{7110F65F-F92D-491A-812E-B8C5FF0F0227}"/>
                  </a:ext>
                </a:extLst>
              </p:cNvPr>
              <p:cNvSpPr txBox="1"/>
              <p:nvPr/>
            </p:nvSpPr>
            <p:spPr>
              <a:xfrm>
                <a:off x="8570664" y="3666218"/>
                <a:ext cx="2733809" cy="5254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t" anchorCtr="0">
                <a:spAutoFit/>
              </a:bodyPr>
              <a:lstStyle/>
              <a:p>
                <a:pPr marL="0" marR="0" lvl="0" indent="0" defTabSz="913765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defRPr/>
                </a:pPr>
                <a:r>
                  <a:rPr kumimoji="0" lang="en-US" altLang="zh-CN" sz="10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</a:rPr>
                  <a:t>Adjust the spacing to adapt to Chinese typesetting, use the reference line in PPT</a:t>
                </a:r>
              </a:p>
            </p:txBody>
          </p:sp>
        </p:grpSp>
        <p:grpSp>
          <p:nvGrpSpPr>
            <p:cNvPr id="10" name="">
              <a:extLst>
                <a:ext uri="{FF2B5EF4-FFF2-40B4-BE49-F238E27FC236}">
                  <a16:creationId xmlns:a16="http://schemas.microsoft.com/office/drawing/2014/main" id="{31A77ABD-7D20-413D-8AFE-A9F54D71480C}"/>
                </a:ext>
              </a:extLst>
            </p:cNvPr>
            <p:cNvGrpSpPr/>
            <p:nvPr/>
          </p:nvGrpSpPr>
          <p:grpSpPr>
            <a:xfrm>
              <a:off x="6849752" y="4627410"/>
              <a:ext cx="4496086" cy="761602"/>
              <a:chOff x="7022814" y="4661085"/>
              <a:chExt cx="4496086" cy="761602"/>
            </a:xfrm>
          </p:grpSpPr>
          <p:sp>
            <p:nvSpPr>
              <p:cNvPr id="11" name="">
                <a:extLst>
                  <a:ext uri="{FF2B5EF4-FFF2-40B4-BE49-F238E27FC236}">
                    <a16:creationId xmlns:a16="http://schemas.microsoft.com/office/drawing/2014/main" id="{6127451C-FEF5-4D83-93B7-B126995BF5FB}"/>
                  </a:ext>
                </a:extLst>
              </p:cNvPr>
              <p:cNvSpPr/>
              <p:nvPr/>
            </p:nvSpPr>
            <p:spPr>
              <a:xfrm>
                <a:off x="7022814" y="4661085"/>
                <a:ext cx="4496086" cy="761602"/>
              </a:xfrm>
              <a:prstGeom prst="roundRect">
                <a:avLst/>
              </a:prstGeom>
              <a:solidFill>
                <a:schemeClr val="accent4">
                  <a:alpha val="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2" name="">
                <a:extLst>
                  <a:ext uri="{FF2B5EF4-FFF2-40B4-BE49-F238E27FC236}">
                    <a16:creationId xmlns:a16="http://schemas.microsoft.com/office/drawing/2014/main" id="{FB9B00DA-4725-4C90-9566-60160EC4CA12}"/>
                  </a:ext>
                </a:extLst>
              </p:cNvPr>
              <p:cNvSpPr txBox="1"/>
              <p:nvPr/>
            </p:nvSpPr>
            <p:spPr>
              <a:xfrm>
                <a:off x="7302635" y="4857220"/>
                <a:ext cx="134436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CN" b="1" dirty="0">
                    <a:solidFill>
                      <a:schemeClr val="accent4"/>
                    </a:solidFill>
                  </a:rPr>
                  <a:t>text here</a:t>
                </a:r>
              </a:p>
            </p:txBody>
          </p:sp>
          <p:sp>
            <p:nvSpPr>
              <p:cNvPr id="13" name="">
                <a:extLst>
                  <a:ext uri="{FF2B5EF4-FFF2-40B4-BE49-F238E27FC236}">
                    <a16:creationId xmlns:a16="http://schemas.microsoft.com/office/drawing/2014/main" id="{DFF75E0A-B3AF-46E1-8746-FC7A95A1D72B}"/>
                  </a:ext>
                </a:extLst>
              </p:cNvPr>
              <p:cNvSpPr txBox="1"/>
              <p:nvPr/>
            </p:nvSpPr>
            <p:spPr>
              <a:xfrm>
                <a:off x="8570664" y="4779154"/>
                <a:ext cx="2733809" cy="5254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t" anchorCtr="0">
                <a:spAutoFit/>
              </a:bodyPr>
              <a:lstStyle/>
              <a:p>
                <a:pPr marL="0" marR="0" lvl="0" indent="0" defTabSz="913765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defRPr/>
                </a:pPr>
                <a:r>
                  <a:rPr kumimoji="0" lang="en-US" altLang="zh-CN" sz="10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</a:rPr>
                  <a:t>Adjust the spacing to adapt to Chinese typesetting, use the reference line in PPT</a:t>
                </a:r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470545131"/>
      </p:ext>
    </p:extLst>
  </p:cSld>
  <p:clrMapOvr>
    <a:masterClrMapping/>
  </p:clrMapOvr>
</p:sld>
</file>

<file path=ppt/slides/slide9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">
            <a:extLst>
              <a:ext uri="{FF2B5EF4-FFF2-40B4-BE49-F238E27FC236}">
                <a16:creationId xmlns:a16="http://schemas.microsoft.com/office/drawing/2014/main" id="{5EBEDA7B-C1DD-4DA4-98BE-83B756FBB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/>
              <a:t>Use "Title Only" Layout</a:t>
            </a:r>
            <a:endParaRPr lang="zh-CN" altLang="en-US" dirty="0"/>
          </a:p>
        </p:txBody>
      </p:sp>
      <p:sp>
        <p:nvSpPr>
          <p:cNvPr id="4" name="">
            <a:extLst>
              <a:ext uri="{FF2B5EF4-FFF2-40B4-BE49-F238E27FC236}">
                <a16:creationId xmlns:a16="http://schemas.microsoft.com/office/drawing/2014/main" id="{E827CB0F-4E2C-437D-B268-60EF88116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9</a:t>
            </a:fld>
            <a:endParaRPr lang="zh-CN" altLang="en-US"/>
          </a:p>
        </p:txBody>
      </p:sp>
      <p:grpSp>
        <p:nvGrpSpPr>
          <p:cNvPr id="37" name="">
            <a:extLst>
              <a:ext uri="{FF2B5EF4-FFF2-40B4-BE49-F238E27FC236}">
                <a16:creationId xmlns:a16="http://schemas.microsoft.com/office/drawing/2014/main" id="{69777A22-A8CE-48ED-BD07-122C66FDDA3B}"/>
              </a:ext>
            </a:extLst>
          </p:cNvPr>
          <p:cNvGrpSpPr/>
          <p:nvPr/>
        </p:nvGrpSpPr>
        <p:grpSpPr>
          <a:xfrm>
            <a:off x="708461" y="2535185"/>
            <a:ext cx="10804318" cy="2818772"/>
            <a:chOff x="708461" y="2725685"/>
            <a:chExt cx="10804318" cy="2818772"/>
          </a:xfrm>
        </p:grpSpPr>
        <p:grpSp>
          <p:nvGrpSpPr>
            <p:cNvPr id="40" name="">
              <a:extLst>
                <a:ext uri="{FF2B5EF4-FFF2-40B4-BE49-F238E27FC236}">
                  <a16:creationId xmlns:a16="http://schemas.microsoft.com/office/drawing/2014/main" id="{6F5D3E68-FA6A-4907-8386-ACFBF537FD4B}"/>
                </a:ext>
              </a:extLst>
            </p:cNvPr>
            <p:cNvGrpSpPr/>
            <p:nvPr/>
          </p:nvGrpSpPr>
          <p:grpSpPr>
            <a:xfrm>
              <a:off x="708461" y="2725685"/>
              <a:ext cx="2900948" cy="2818772"/>
              <a:chOff x="708461" y="2725685"/>
              <a:chExt cx="2900948" cy="2818772"/>
            </a:xfrm>
          </p:grpSpPr>
          <p:grpSp>
            <p:nvGrpSpPr>
              <p:cNvPr id="57" name="">
                <a:extLst>
                  <a:ext uri="{FF2B5EF4-FFF2-40B4-BE49-F238E27FC236}">
                    <a16:creationId xmlns:a16="http://schemas.microsoft.com/office/drawing/2014/main" id="{E6A85A33-B2F7-4AE5-90D7-E44C0870857F}"/>
                  </a:ext>
                </a:extLst>
              </p:cNvPr>
              <p:cNvGrpSpPr/>
              <p:nvPr/>
            </p:nvGrpSpPr>
            <p:grpSpPr>
              <a:xfrm>
                <a:off x="708461" y="2725685"/>
                <a:ext cx="900002" cy="900000"/>
                <a:chOff x="2356407" y="2478901"/>
                <a:chExt cx="900002" cy="900000"/>
              </a:xfrm>
            </p:grpSpPr>
            <p:sp>
              <p:nvSpPr>
                <p:cNvPr id="60" name="">
                  <a:extLst>
                    <a:ext uri="{FF2B5EF4-FFF2-40B4-BE49-F238E27FC236}">
                      <a16:creationId xmlns:a16="http://schemas.microsoft.com/office/drawing/2014/main" id="{396FBD6C-7BE0-4423-9E0D-ADBC3B2582D9}"/>
                    </a:ext>
                  </a:extLst>
                </p:cNvPr>
                <p:cNvSpPr/>
                <p:nvPr/>
              </p:nvSpPr>
              <p:spPr>
                <a:xfrm>
                  <a:off x="2356407" y="2478901"/>
                  <a:ext cx="900002" cy="900000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  <a:alpha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9pPr>
                </a:lstStyle>
                <a:p>
                  <a:pPr algn="ctr"/>
                  <a:endParaRPr lang="zh-CN" altLang="en-US" dirty="0"/>
                </a:p>
              </p:txBody>
            </p:sp>
            <p:grpSp>
              <p:nvGrpSpPr>
                <p:cNvPr id="61" name="">
                  <a:extLst>
                    <a:ext uri="{FF2B5EF4-FFF2-40B4-BE49-F238E27FC236}">
                      <a16:creationId xmlns:a16="http://schemas.microsoft.com/office/drawing/2014/main" id="{767BF36E-1209-4AF2-A7B1-65018E322EBE}"/>
                    </a:ext>
                  </a:extLst>
                </p:cNvPr>
                <p:cNvGrpSpPr>
                  <a:grpSpLocks/>
                </p:cNvGrpSpPr>
                <p:nvPr/>
              </p:nvGrpSpPr>
              <p:grpSpPr>
                <a:xfrm>
                  <a:off x="2536409" y="2658901"/>
                  <a:ext cx="540001" cy="540000"/>
                  <a:chOff x="1086607" y="1637616"/>
                  <a:chExt cx="444222" cy="444220"/>
                </a:xfrm>
              </p:grpSpPr>
              <p:sp>
                <p:nvSpPr>
                  <p:cNvPr id="62" name="">
                    <a:extLst>
                      <a:ext uri="{FF2B5EF4-FFF2-40B4-BE49-F238E27FC236}">
                        <a16:creationId xmlns:a16="http://schemas.microsoft.com/office/drawing/2014/main" id="{5E9B6CBA-71DB-48B0-8B5B-D6028D9439A1}"/>
                      </a:ext>
                    </a:extLst>
                  </p:cNvPr>
                  <p:cNvSpPr/>
                  <p:nvPr/>
                </p:nvSpPr>
                <p:spPr>
                  <a:xfrm>
                    <a:off x="1086607" y="1637616"/>
                    <a:ext cx="444222" cy="444220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57150" cap="rnd">
                    <a:noFill/>
                    <a:prstDash val="solid"/>
                    <a:round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normAutofit lnSpcReduction="10000"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 algn="ctr" defTabSz="913765"/>
                    <a:endParaRPr lang="zh-CN" altLang="en-US" sz="2000" b="1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63" name="">
                    <a:extLst>
                      <a:ext uri="{FF2B5EF4-FFF2-40B4-BE49-F238E27FC236}">
                        <a16:creationId xmlns:a16="http://schemas.microsoft.com/office/drawing/2014/main" id="{CF48CC96-2CFB-43B7-9874-A8AEC98C911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1205938" y="1782641"/>
                    <a:ext cx="205561" cy="154170"/>
                  </a:xfrm>
                  <a:custGeom>
                    <a:avLst/>
                    <a:gdLst>
                      <a:gd name="connsiteX0" fmla="*/ 505433 w 533400"/>
                      <a:gd name="connsiteY0" fmla="*/ 621 h 400050"/>
                      <a:gd name="connsiteX1" fmla="*/ 534008 w 533400"/>
                      <a:gd name="connsiteY1" fmla="*/ 29196 h 400050"/>
                      <a:gd name="connsiteX2" fmla="*/ 534008 w 533400"/>
                      <a:gd name="connsiteY2" fmla="*/ 372096 h 400050"/>
                      <a:gd name="connsiteX3" fmla="*/ 505433 w 533400"/>
                      <a:gd name="connsiteY3" fmla="*/ 400671 h 400050"/>
                      <a:gd name="connsiteX4" fmla="*/ 29183 w 533400"/>
                      <a:gd name="connsiteY4" fmla="*/ 400671 h 400050"/>
                      <a:gd name="connsiteX5" fmla="*/ 608 w 533400"/>
                      <a:gd name="connsiteY5" fmla="*/ 372096 h 400050"/>
                      <a:gd name="connsiteX6" fmla="*/ 608 w 533400"/>
                      <a:gd name="connsiteY6" fmla="*/ 29196 h 400050"/>
                      <a:gd name="connsiteX7" fmla="*/ 29183 w 533400"/>
                      <a:gd name="connsiteY7" fmla="*/ 621 h 400050"/>
                      <a:gd name="connsiteX8" fmla="*/ 505433 w 533400"/>
                      <a:gd name="connsiteY8" fmla="*/ 621 h 400050"/>
                      <a:gd name="connsiteX9" fmla="*/ 391419 w 533400"/>
                      <a:gd name="connsiteY9" fmla="*/ 198646 h 400050"/>
                      <a:gd name="connsiteX10" fmla="*/ 351414 w 533400"/>
                      <a:gd name="connsiteY10" fmla="*/ 204170 h 400050"/>
                      <a:gd name="connsiteX11" fmla="*/ 351414 w 533400"/>
                      <a:gd name="connsiteY11" fmla="*/ 204170 h 400050"/>
                      <a:gd name="connsiteX12" fmla="*/ 267118 w 533400"/>
                      <a:gd name="connsiteY12" fmla="*/ 315613 h 400050"/>
                      <a:gd name="connsiteX13" fmla="*/ 264641 w 533400"/>
                      <a:gd name="connsiteY13" fmla="*/ 318470 h 400050"/>
                      <a:gd name="connsiteX14" fmla="*/ 224255 w 533400"/>
                      <a:gd name="connsiteY14" fmla="*/ 318756 h 400050"/>
                      <a:gd name="connsiteX15" fmla="*/ 224255 w 533400"/>
                      <a:gd name="connsiteY15" fmla="*/ 318756 h 400050"/>
                      <a:gd name="connsiteX16" fmla="*/ 162152 w 533400"/>
                      <a:gd name="connsiteY16" fmla="*/ 257415 h 400050"/>
                      <a:gd name="connsiteX17" fmla="*/ 160247 w 533400"/>
                      <a:gd name="connsiteY17" fmla="*/ 255701 h 400050"/>
                      <a:gd name="connsiteX18" fmla="*/ 120052 w 533400"/>
                      <a:gd name="connsiteY18" fmla="*/ 259606 h 400050"/>
                      <a:gd name="connsiteX19" fmla="*/ 120052 w 533400"/>
                      <a:gd name="connsiteY19" fmla="*/ 259606 h 400050"/>
                      <a:gd name="connsiteX20" fmla="*/ 32517 w 533400"/>
                      <a:gd name="connsiteY20" fmla="*/ 366095 h 400050"/>
                      <a:gd name="connsiteX21" fmla="*/ 30326 w 533400"/>
                      <a:gd name="connsiteY21" fmla="*/ 372096 h 400050"/>
                      <a:gd name="connsiteX22" fmla="*/ 39851 w 533400"/>
                      <a:gd name="connsiteY22" fmla="*/ 381621 h 400050"/>
                      <a:gd name="connsiteX23" fmla="*/ 39851 w 533400"/>
                      <a:gd name="connsiteY23" fmla="*/ 381621 h 400050"/>
                      <a:gd name="connsiteX24" fmla="*/ 497242 w 533400"/>
                      <a:gd name="connsiteY24" fmla="*/ 381621 h 400050"/>
                      <a:gd name="connsiteX25" fmla="*/ 502480 w 533400"/>
                      <a:gd name="connsiteY25" fmla="*/ 380002 h 400050"/>
                      <a:gd name="connsiteX26" fmla="*/ 505147 w 533400"/>
                      <a:gd name="connsiteY26" fmla="*/ 366762 h 400050"/>
                      <a:gd name="connsiteX27" fmla="*/ 505147 w 533400"/>
                      <a:gd name="connsiteY27" fmla="*/ 366762 h 400050"/>
                      <a:gd name="connsiteX28" fmla="*/ 397991 w 533400"/>
                      <a:gd name="connsiteY28" fmla="*/ 205504 h 400050"/>
                      <a:gd name="connsiteX29" fmla="*/ 391419 w 533400"/>
                      <a:gd name="connsiteY29" fmla="*/ 198646 h 400050"/>
                      <a:gd name="connsiteX30" fmla="*/ 95858 w 533400"/>
                      <a:gd name="connsiteY30" fmla="*/ 57771 h 400050"/>
                      <a:gd name="connsiteX31" fmla="*/ 57758 w 533400"/>
                      <a:gd name="connsiteY31" fmla="*/ 95871 h 400050"/>
                      <a:gd name="connsiteX32" fmla="*/ 95858 w 533400"/>
                      <a:gd name="connsiteY32" fmla="*/ 133971 h 400050"/>
                      <a:gd name="connsiteX33" fmla="*/ 133958 w 533400"/>
                      <a:gd name="connsiteY33" fmla="*/ 95871 h 400050"/>
                      <a:gd name="connsiteX34" fmla="*/ 95858 w 533400"/>
                      <a:gd name="connsiteY34" fmla="*/ 57771 h 4000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</a:cxnLst>
                    <a:rect l="l" t="t" r="r" b="b"/>
                    <a:pathLst>
                      <a:path w="533400" h="400050">
                        <a:moveTo>
                          <a:pt x="505433" y="621"/>
                        </a:moveTo>
                        <a:cubicBezTo>
                          <a:pt x="521245" y="621"/>
                          <a:pt x="534008" y="13385"/>
                          <a:pt x="534008" y="29196"/>
                        </a:cubicBezTo>
                        <a:lnTo>
                          <a:pt x="534008" y="372096"/>
                        </a:lnTo>
                        <a:cubicBezTo>
                          <a:pt x="534008" y="387907"/>
                          <a:pt x="521245" y="400671"/>
                          <a:pt x="505433" y="400671"/>
                        </a:cubicBezTo>
                        <a:lnTo>
                          <a:pt x="29183" y="400671"/>
                        </a:lnTo>
                        <a:cubicBezTo>
                          <a:pt x="13371" y="400671"/>
                          <a:pt x="608" y="387907"/>
                          <a:pt x="608" y="372096"/>
                        </a:cubicBezTo>
                        <a:lnTo>
                          <a:pt x="608" y="29196"/>
                        </a:lnTo>
                        <a:cubicBezTo>
                          <a:pt x="608" y="13385"/>
                          <a:pt x="13371" y="621"/>
                          <a:pt x="29183" y="621"/>
                        </a:cubicBezTo>
                        <a:lnTo>
                          <a:pt x="505433" y="621"/>
                        </a:lnTo>
                        <a:close/>
                        <a:moveTo>
                          <a:pt x="391419" y="198646"/>
                        </a:moveTo>
                        <a:cubicBezTo>
                          <a:pt x="378846" y="189121"/>
                          <a:pt x="360939" y="191597"/>
                          <a:pt x="351414" y="204170"/>
                        </a:cubicBezTo>
                        <a:lnTo>
                          <a:pt x="351414" y="204170"/>
                        </a:lnTo>
                        <a:lnTo>
                          <a:pt x="267118" y="315613"/>
                        </a:lnTo>
                        <a:cubicBezTo>
                          <a:pt x="266355" y="316660"/>
                          <a:pt x="265498" y="317518"/>
                          <a:pt x="264641" y="318470"/>
                        </a:cubicBezTo>
                        <a:cubicBezTo>
                          <a:pt x="253592" y="329710"/>
                          <a:pt x="235495" y="329805"/>
                          <a:pt x="224255" y="318756"/>
                        </a:cubicBezTo>
                        <a:lnTo>
                          <a:pt x="224255" y="318756"/>
                        </a:lnTo>
                        <a:lnTo>
                          <a:pt x="162152" y="257415"/>
                        </a:lnTo>
                        <a:cubicBezTo>
                          <a:pt x="161485" y="256844"/>
                          <a:pt x="160914" y="256177"/>
                          <a:pt x="160247" y="255701"/>
                        </a:cubicBezTo>
                        <a:cubicBezTo>
                          <a:pt x="148055" y="245699"/>
                          <a:pt x="130053" y="247414"/>
                          <a:pt x="120052" y="259606"/>
                        </a:cubicBezTo>
                        <a:lnTo>
                          <a:pt x="120052" y="259606"/>
                        </a:lnTo>
                        <a:lnTo>
                          <a:pt x="32517" y="366095"/>
                        </a:lnTo>
                        <a:cubicBezTo>
                          <a:pt x="31088" y="367810"/>
                          <a:pt x="30326" y="369905"/>
                          <a:pt x="30326" y="372096"/>
                        </a:cubicBezTo>
                        <a:cubicBezTo>
                          <a:pt x="30326" y="377335"/>
                          <a:pt x="34612" y="381621"/>
                          <a:pt x="39851" y="381621"/>
                        </a:cubicBezTo>
                        <a:lnTo>
                          <a:pt x="39851" y="381621"/>
                        </a:lnTo>
                        <a:lnTo>
                          <a:pt x="497242" y="381621"/>
                        </a:lnTo>
                        <a:cubicBezTo>
                          <a:pt x="499146" y="381621"/>
                          <a:pt x="500956" y="381050"/>
                          <a:pt x="502480" y="380002"/>
                        </a:cubicBezTo>
                        <a:cubicBezTo>
                          <a:pt x="506862" y="377049"/>
                          <a:pt x="508005" y="371144"/>
                          <a:pt x="505147" y="366762"/>
                        </a:cubicBezTo>
                        <a:lnTo>
                          <a:pt x="505147" y="366762"/>
                        </a:lnTo>
                        <a:lnTo>
                          <a:pt x="397991" y="205504"/>
                        </a:lnTo>
                        <a:cubicBezTo>
                          <a:pt x="396181" y="202932"/>
                          <a:pt x="393990" y="200551"/>
                          <a:pt x="391419" y="198646"/>
                        </a:cubicBezTo>
                        <a:close/>
                        <a:moveTo>
                          <a:pt x="95858" y="57771"/>
                        </a:moveTo>
                        <a:cubicBezTo>
                          <a:pt x="74808" y="57771"/>
                          <a:pt x="57758" y="74821"/>
                          <a:pt x="57758" y="95871"/>
                        </a:cubicBezTo>
                        <a:cubicBezTo>
                          <a:pt x="57758" y="116921"/>
                          <a:pt x="74808" y="133971"/>
                          <a:pt x="95858" y="133971"/>
                        </a:cubicBezTo>
                        <a:cubicBezTo>
                          <a:pt x="116908" y="133971"/>
                          <a:pt x="133958" y="116921"/>
                          <a:pt x="133958" y="95871"/>
                        </a:cubicBezTo>
                        <a:cubicBezTo>
                          <a:pt x="133958" y="74821"/>
                          <a:pt x="116908" y="57771"/>
                          <a:pt x="95858" y="5777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  <p:sp>
            <p:nvSpPr>
              <p:cNvPr id="58" name="">
                <a:extLst>
                  <a:ext uri="{FF2B5EF4-FFF2-40B4-BE49-F238E27FC236}">
                    <a16:creationId xmlns:a16="http://schemas.microsoft.com/office/drawing/2014/main" id="{CBF20F6E-0709-4D8E-B360-B6D55EA69BE7}"/>
                  </a:ext>
                </a:extLst>
              </p:cNvPr>
              <p:cNvSpPr txBox="1"/>
              <p:nvPr/>
            </p:nvSpPr>
            <p:spPr>
              <a:xfrm>
                <a:off x="1790174" y="2882205"/>
                <a:ext cx="1549233" cy="586957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rtlCol="0" anchor="ctr" anchorCtr="0">
                <a:spAutoFit/>
              </a:bodyPr>
              <a:lstStyle/>
              <a:p>
                <a:r>
                  <a:rPr lang="en-US" altLang="zh-CN" sz="3200" b="1" dirty="0"/>
                  <a:t>3,005K</a:t>
                </a:r>
                <a:endParaRPr lang="zh-CN" altLang="en-US" sz="3200" b="1" dirty="0"/>
              </a:p>
            </p:txBody>
          </p:sp>
          <p:sp>
            <p:nvSpPr>
              <p:cNvPr id="59" name="">
                <a:extLst>
                  <a:ext uri="{FF2B5EF4-FFF2-40B4-BE49-F238E27FC236}">
                    <a16:creationId xmlns:a16="http://schemas.microsoft.com/office/drawing/2014/main" id="{A56B3896-810A-4A89-A53A-1EECA11DA15C}"/>
                  </a:ext>
                </a:extLst>
              </p:cNvPr>
              <p:cNvSpPr/>
              <p:nvPr/>
            </p:nvSpPr>
            <p:spPr>
              <a:xfrm flipH="1">
                <a:off x="1790172" y="3714202"/>
                <a:ext cx="1819237" cy="1830255"/>
              </a:xfrm>
              <a:prstGeom prst="rect">
                <a:avLst/>
              </a:prstGeom>
              <a:noFill/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0000" tIns="46800" rIns="90000" bIns="46800" numCol="1" spcCol="0" rtlCol="0" fromWordArt="0" anchor="t" anchorCtr="0" forceAA="0" compatLnSpc="1">
                <a:noAutofit/>
              </a:bodyPr>
              <a:lstStyle/>
              <a:p>
                <a:r>
                  <a:rPr lang="en-US" altLang="zh-CN" sz="1000" dirty="0">
                    <a:solidFill>
                      <a:schemeClr val="tx1"/>
                    </a:solidFill>
                  </a:rPr>
                  <a:t>Theme color makes PPT more convenient to change. </a:t>
                </a:r>
              </a:p>
              <a:p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r>
                  <a:rPr lang="en-US" altLang="zh-CN" sz="1000" dirty="0">
                    <a:solidFill>
                      <a:schemeClr val="tx1"/>
                    </a:solidFill>
                  </a:rPr>
                  <a:t>Theme color makes PPT more convenient to change. </a:t>
                </a:r>
              </a:p>
              <a:p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r>
                  <a:rPr lang="en-US" altLang="zh-CN" sz="1000" dirty="0">
                    <a:solidFill>
                      <a:schemeClr val="tx1"/>
                    </a:solidFill>
                  </a:rPr>
                  <a:t>Theme color makes PPT more convenient to change. </a:t>
                </a:r>
              </a:p>
              <a:p>
                <a:endParaRPr lang="en-US" altLang="zh-CN" sz="1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1" name="">
              <a:extLst>
                <a:ext uri="{FF2B5EF4-FFF2-40B4-BE49-F238E27FC236}">
                  <a16:creationId xmlns:a16="http://schemas.microsoft.com/office/drawing/2014/main" id="{E234E977-519E-4A43-B46A-B70096CDF74D}"/>
                </a:ext>
              </a:extLst>
            </p:cNvPr>
            <p:cNvGrpSpPr/>
            <p:nvPr/>
          </p:nvGrpSpPr>
          <p:grpSpPr>
            <a:xfrm>
              <a:off x="4660146" y="2725685"/>
              <a:ext cx="2900948" cy="2818772"/>
              <a:chOff x="4660146" y="2725685"/>
              <a:chExt cx="2900948" cy="2818772"/>
            </a:xfrm>
          </p:grpSpPr>
          <p:sp>
            <p:nvSpPr>
              <p:cNvPr id="51" name="">
                <a:extLst>
                  <a:ext uri="{FF2B5EF4-FFF2-40B4-BE49-F238E27FC236}">
                    <a16:creationId xmlns:a16="http://schemas.microsoft.com/office/drawing/2014/main" id="{8F44D648-A633-4740-AABC-9DB880BD358C}"/>
                  </a:ext>
                </a:extLst>
              </p:cNvPr>
              <p:cNvSpPr/>
              <p:nvPr/>
            </p:nvSpPr>
            <p:spPr>
              <a:xfrm>
                <a:off x="4660146" y="2725685"/>
                <a:ext cx="900002" cy="9000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 lang="zh-CN" altLang="en-US" dirty="0"/>
              </a:p>
            </p:txBody>
          </p:sp>
          <p:grpSp>
            <p:nvGrpSpPr>
              <p:cNvPr id="52" name="">
                <a:extLst>
                  <a:ext uri="{FF2B5EF4-FFF2-40B4-BE49-F238E27FC236}">
                    <a16:creationId xmlns:a16="http://schemas.microsoft.com/office/drawing/2014/main" id="{F82564A6-9247-4FA2-B628-DEE46BA5C32B}"/>
                  </a:ext>
                </a:extLst>
              </p:cNvPr>
              <p:cNvGrpSpPr>
                <a:grpSpLocks/>
              </p:cNvGrpSpPr>
              <p:nvPr/>
            </p:nvGrpSpPr>
            <p:grpSpPr>
              <a:xfrm>
                <a:off x="4840149" y="2905685"/>
                <a:ext cx="540001" cy="540000"/>
                <a:chOff x="2692613" y="1637616"/>
                <a:chExt cx="444222" cy="444220"/>
              </a:xfrm>
            </p:grpSpPr>
            <p:sp>
              <p:nvSpPr>
                <p:cNvPr id="55" name="">
                  <a:extLst>
                    <a:ext uri="{FF2B5EF4-FFF2-40B4-BE49-F238E27FC236}">
                      <a16:creationId xmlns:a16="http://schemas.microsoft.com/office/drawing/2014/main" id="{9E4DCB14-DD3E-48FF-A585-C8636BB2A94D}"/>
                    </a:ext>
                  </a:extLst>
                </p:cNvPr>
                <p:cNvSpPr/>
                <p:nvPr/>
              </p:nvSpPr>
              <p:spPr>
                <a:xfrm>
                  <a:off x="2692613" y="1637616"/>
                  <a:ext cx="444222" cy="444220"/>
                </a:xfrm>
                <a:prstGeom prst="ellipse">
                  <a:avLst/>
                </a:prstGeom>
                <a:solidFill>
                  <a:schemeClr val="accent3"/>
                </a:solidFill>
                <a:ln w="57150" cap="rnd">
                  <a:noFill/>
                  <a:prstDash val="solid"/>
                  <a:round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rmAutofit lnSpcReduction="10000"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9pPr>
                </a:lstStyle>
                <a:p>
                  <a:pPr algn="ctr" defTabSz="913765"/>
                  <a:endParaRPr lang="zh-CN" altLang="en-US" sz="20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6" name="">
                  <a:extLst>
                    <a:ext uri="{FF2B5EF4-FFF2-40B4-BE49-F238E27FC236}">
                      <a16:creationId xmlns:a16="http://schemas.microsoft.com/office/drawing/2014/main" id="{51FAB942-768D-43DF-BA5D-CCCF6F40F45A}"/>
                    </a:ext>
                  </a:extLst>
                </p:cNvPr>
                <p:cNvSpPr/>
                <p:nvPr/>
              </p:nvSpPr>
              <p:spPr bwMode="auto">
                <a:xfrm>
                  <a:off x="2811943" y="1766123"/>
                  <a:ext cx="205561" cy="187207"/>
                </a:xfrm>
                <a:custGeom>
                  <a:avLst/>
                  <a:gdLst>
                    <a:gd name="connsiteX0" fmla="*/ 125329 w 533400"/>
                    <a:gd name="connsiteY0" fmla="*/ 229221 h 485775"/>
                    <a:gd name="connsiteX1" fmla="*/ 125329 w 533400"/>
                    <a:gd name="connsiteY1" fmla="*/ 276846 h 485775"/>
                    <a:gd name="connsiteX2" fmla="*/ 144379 w 533400"/>
                    <a:gd name="connsiteY2" fmla="*/ 276846 h 485775"/>
                    <a:gd name="connsiteX3" fmla="*/ 144379 w 533400"/>
                    <a:gd name="connsiteY3" fmla="*/ 229221 h 485775"/>
                    <a:gd name="connsiteX4" fmla="*/ 392029 w 533400"/>
                    <a:gd name="connsiteY4" fmla="*/ 229221 h 485775"/>
                    <a:gd name="connsiteX5" fmla="*/ 392029 w 533400"/>
                    <a:gd name="connsiteY5" fmla="*/ 276846 h 485775"/>
                    <a:gd name="connsiteX6" fmla="*/ 411079 w 533400"/>
                    <a:gd name="connsiteY6" fmla="*/ 276846 h 485775"/>
                    <a:gd name="connsiteX7" fmla="*/ 411079 w 533400"/>
                    <a:gd name="connsiteY7" fmla="*/ 229221 h 485775"/>
                    <a:gd name="connsiteX8" fmla="*/ 534904 w 533400"/>
                    <a:gd name="connsiteY8" fmla="*/ 229221 h 485775"/>
                    <a:gd name="connsiteX9" fmla="*/ 534904 w 533400"/>
                    <a:gd name="connsiteY9" fmla="*/ 457821 h 485775"/>
                    <a:gd name="connsiteX10" fmla="*/ 506329 w 533400"/>
                    <a:gd name="connsiteY10" fmla="*/ 486396 h 485775"/>
                    <a:gd name="connsiteX11" fmla="*/ 30079 w 533400"/>
                    <a:gd name="connsiteY11" fmla="*/ 486396 h 485775"/>
                    <a:gd name="connsiteX12" fmla="*/ 1504 w 533400"/>
                    <a:gd name="connsiteY12" fmla="*/ 457821 h 485775"/>
                    <a:gd name="connsiteX13" fmla="*/ 1504 w 533400"/>
                    <a:gd name="connsiteY13" fmla="*/ 229221 h 485775"/>
                    <a:gd name="connsiteX14" fmla="*/ 125329 w 533400"/>
                    <a:gd name="connsiteY14" fmla="*/ 229221 h 485775"/>
                    <a:gd name="connsiteX15" fmla="*/ 372979 w 533400"/>
                    <a:gd name="connsiteY15" fmla="*/ 621 h 485775"/>
                    <a:gd name="connsiteX16" fmla="*/ 411079 w 533400"/>
                    <a:gd name="connsiteY16" fmla="*/ 36816 h 485775"/>
                    <a:gd name="connsiteX17" fmla="*/ 411079 w 533400"/>
                    <a:gd name="connsiteY17" fmla="*/ 38721 h 485775"/>
                    <a:gd name="connsiteX18" fmla="*/ 411079 w 533400"/>
                    <a:gd name="connsiteY18" fmla="*/ 114921 h 485775"/>
                    <a:gd name="connsiteX19" fmla="*/ 506329 w 533400"/>
                    <a:gd name="connsiteY19" fmla="*/ 114921 h 485775"/>
                    <a:gd name="connsiteX20" fmla="*/ 534904 w 533400"/>
                    <a:gd name="connsiteY20" fmla="*/ 143496 h 485775"/>
                    <a:gd name="connsiteX21" fmla="*/ 534904 w 533400"/>
                    <a:gd name="connsiteY21" fmla="*/ 210171 h 485775"/>
                    <a:gd name="connsiteX22" fmla="*/ 1504 w 533400"/>
                    <a:gd name="connsiteY22" fmla="*/ 210171 h 485775"/>
                    <a:gd name="connsiteX23" fmla="*/ 1504 w 533400"/>
                    <a:gd name="connsiteY23" fmla="*/ 143496 h 485775"/>
                    <a:gd name="connsiteX24" fmla="*/ 30079 w 533400"/>
                    <a:gd name="connsiteY24" fmla="*/ 114921 h 485775"/>
                    <a:gd name="connsiteX25" fmla="*/ 125329 w 533400"/>
                    <a:gd name="connsiteY25" fmla="*/ 114921 h 485775"/>
                    <a:gd name="connsiteX26" fmla="*/ 125329 w 533400"/>
                    <a:gd name="connsiteY26" fmla="*/ 38721 h 485775"/>
                    <a:gd name="connsiteX27" fmla="*/ 161524 w 533400"/>
                    <a:gd name="connsiteY27" fmla="*/ 621 h 485775"/>
                    <a:gd name="connsiteX28" fmla="*/ 163429 w 533400"/>
                    <a:gd name="connsiteY28" fmla="*/ 621 h 485775"/>
                    <a:gd name="connsiteX29" fmla="*/ 372979 w 533400"/>
                    <a:gd name="connsiteY29" fmla="*/ 621 h 485775"/>
                    <a:gd name="connsiteX30" fmla="*/ 372979 w 533400"/>
                    <a:gd name="connsiteY30" fmla="*/ 19671 h 485775"/>
                    <a:gd name="connsiteX31" fmla="*/ 163429 w 533400"/>
                    <a:gd name="connsiteY31" fmla="*/ 19671 h 485775"/>
                    <a:gd name="connsiteX32" fmla="*/ 144474 w 533400"/>
                    <a:gd name="connsiteY32" fmla="*/ 37292 h 485775"/>
                    <a:gd name="connsiteX33" fmla="*/ 144379 w 533400"/>
                    <a:gd name="connsiteY33" fmla="*/ 38721 h 485775"/>
                    <a:gd name="connsiteX34" fmla="*/ 144379 w 533400"/>
                    <a:gd name="connsiteY34" fmla="*/ 114921 h 485775"/>
                    <a:gd name="connsiteX35" fmla="*/ 392029 w 533400"/>
                    <a:gd name="connsiteY35" fmla="*/ 114921 h 485775"/>
                    <a:gd name="connsiteX36" fmla="*/ 392029 w 533400"/>
                    <a:gd name="connsiteY36" fmla="*/ 38721 h 485775"/>
                    <a:gd name="connsiteX37" fmla="*/ 375836 w 533400"/>
                    <a:gd name="connsiteY37" fmla="*/ 19862 h 485775"/>
                    <a:gd name="connsiteX38" fmla="*/ 374408 w 533400"/>
                    <a:gd name="connsiteY38" fmla="*/ 19671 h 485775"/>
                    <a:gd name="connsiteX39" fmla="*/ 372979 w 533400"/>
                    <a:gd name="connsiteY39" fmla="*/ 19671 h 485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533400" h="485775">
                      <a:moveTo>
                        <a:pt x="125329" y="229221"/>
                      </a:moveTo>
                      <a:lnTo>
                        <a:pt x="125329" y="276846"/>
                      </a:lnTo>
                      <a:lnTo>
                        <a:pt x="144379" y="276846"/>
                      </a:lnTo>
                      <a:lnTo>
                        <a:pt x="144379" y="229221"/>
                      </a:lnTo>
                      <a:lnTo>
                        <a:pt x="392029" y="229221"/>
                      </a:lnTo>
                      <a:lnTo>
                        <a:pt x="392029" y="276846"/>
                      </a:lnTo>
                      <a:lnTo>
                        <a:pt x="411079" y="276846"/>
                      </a:lnTo>
                      <a:lnTo>
                        <a:pt x="411079" y="229221"/>
                      </a:lnTo>
                      <a:lnTo>
                        <a:pt x="534904" y="229221"/>
                      </a:lnTo>
                      <a:lnTo>
                        <a:pt x="534904" y="457821"/>
                      </a:lnTo>
                      <a:cubicBezTo>
                        <a:pt x="534904" y="473632"/>
                        <a:pt x="522141" y="486396"/>
                        <a:pt x="506329" y="486396"/>
                      </a:cubicBezTo>
                      <a:lnTo>
                        <a:pt x="30079" y="486396"/>
                      </a:lnTo>
                      <a:cubicBezTo>
                        <a:pt x="14267" y="486396"/>
                        <a:pt x="1504" y="473632"/>
                        <a:pt x="1504" y="457821"/>
                      </a:cubicBezTo>
                      <a:lnTo>
                        <a:pt x="1504" y="229221"/>
                      </a:lnTo>
                      <a:lnTo>
                        <a:pt x="125329" y="229221"/>
                      </a:lnTo>
                      <a:close/>
                      <a:moveTo>
                        <a:pt x="372979" y="621"/>
                      </a:moveTo>
                      <a:cubicBezTo>
                        <a:pt x="393363" y="621"/>
                        <a:pt x="410031" y="16623"/>
                        <a:pt x="411079" y="36816"/>
                      </a:cubicBezTo>
                      <a:lnTo>
                        <a:pt x="411079" y="38721"/>
                      </a:lnTo>
                      <a:lnTo>
                        <a:pt x="411079" y="114921"/>
                      </a:lnTo>
                      <a:lnTo>
                        <a:pt x="506329" y="114921"/>
                      </a:lnTo>
                      <a:cubicBezTo>
                        <a:pt x="522141" y="114921"/>
                        <a:pt x="534904" y="127685"/>
                        <a:pt x="534904" y="143496"/>
                      </a:cubicBezTo>
                      <a:lnTo>
                        <a:pt x="534904" y="210171"/>
                      </a:lnTo>
                      <a:lnTo>
                        <a:pt x="1504" y="210171"/>
                      </a:lnTo>
                      <a:lnTo>
                        <a:pt x="1504" y="143496"/>
                      </a:lnTo>
                      <a:cubicBezTo>
                        <a:pt x="1504" y="127685"/>
                        <a:pt x="14267" y="114921"/>
                        <a:pt x="30079" y="114921"/>
                      </a:cubicBezTo>
                      <a:lnTo>
                        <a:pt x="125329" y="114921"/>
                      </a:lnTo>
                      <a:lnTo>
                        <a:pt x="125329" y="38721"/>
                      </a:lnTo>
                      <a:cubicBezTo>
                        <a:pt x="125329" y="18337"/>
                        <a:pt x="141331" y="1669"/>
                        <a:pt x="161524" y="621"/>
                      </a:cubicBezTo>
                      <a:lnTo>
                        <a:pt x="163429" y="621"/>
                      </a:lnTo>
                      <a:lnTo>
                        <a:pt x="372979" y="621"/>
                      </a:lnTo>
                      <a:close/>
                      <a:moveTo>
                        <a:pt x="372979" y="19671"/>
                      </a:moveTo>
                      <a:lnTo>
                        <a:pt x="163429" y="19671"/>
                      </a:lnTo>
                      <a:cubicBezTo>
                        <a:pt x="153428" y="19671"/>
                        <a:pt x="145141" y="27482"/>
                        <a:pt x="144474" y="37292"/>
                      </a:cubicBezTo>
                      <a:lnTo>
                        <a:pt x="144379" y="38721"/>
                      </a:lnTo>
                      <a:lnTo>
                        <a:pt x="144379" y="114921"/>
                      </a:lnTo>
                      <a:lnTo>
                        <a:pt x="392029" y="114921"/>
                      </a:lnTo>
                      <a:lnTo>
                        <a:pt x="392029" y="38721"/>
                      </a:lnTo>
                      <a:cubicBezTo>
                        <a:pt x="392029" y="29196"/>
                        <a:pt x="384981" y="21290"/>
                        <a:pt x="375836" y="19862"/>
                      </a:cubicBezTo>
                      <a:lnTo>
                        <a:pt x="374408" y="19671"/>
                      </a:lnTo>
                      <a:lnTo>
                        <a:pt x="372979" y="1967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endParaRPr lang="zh-CN" altLang="en-US"/>
                </a:p>
              </p:txBody>
            </p:sp>
          </p:grpSp>
          <p:sp>
            <p:nvSpPr>
              <p:cNvPr id="53" name="">
                <a:extLst>
                  <a:ext uri="{FF2B5EF4-FFF2-40B4-BE49-F238E27FC236}">
                    <a16:creationId xmlns:a16="http://schemas.microsoft.com/office/drawing/2014/main" id="{A47E0A70-22BC-4170-8D83-39B36E69B9AB}"/>
                  </a:ext>
                </a:extLst>
              </p:cNvPr>
              <p:cNvSpPr txBox="1"/>
              <p:nvPr/>
            </p:nvSpPr>
            <p:spPr>
              <a:xfrm>
                <a:off x="5741859" y="2882205"/>
                <a:ext cx="1549233" cy="586957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rtlCol="0" anchor="ctr" anchorCtr="0">
                <a:spAutoFit/>
              </a:bodyPr>
              <a:lstStyle/>
              <a:p>
                <a:r>
                  <a:rPr lang="en-US" altLang="zh-CN" sz="3200" b="1" dirty="0"/>
                  <a:t>4,005K</a:t>
                </a:r>
                <a:endParaRPr lang="zh-CN" altLang="en-US" sz="3200" b="1" dirty="0"/>
              </a:p>
            </p:txBody>
          </p:sp>
          <p:sp>
            <p:nvSpPr>
              <p:cNvPr id="54" name="">
                <a:extLst>
                  <a:ext uri="{FF2B5EF4-FFF2-40B4-BE49-F238E27FC236}">
                    <a16:creationId xmlns:a16="http://schemas.microsoft.com/office/drawing/2014/main" id="{E3A0D947-EE83-4E45-9DE0-D09DA71078D5}"/>
                  </a:ext>
                </a:extLst>
              </p:cNvPr>
              <p:cNvSpPr/>
              <p:nvPr/>
            </p:nvSpPr>
            <p:spPr>
              <a:xfrm flipH="1">
                <a:off x="5741857" y="3714202"/>
                <a:ext cx="1819237" cy="1830255"/>
              </a:xfrm>
              <a:prstGeom prst="rect">
                <a:avLst/>
              </a:prstGeom>
              <a:noFill/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0000" tIns="46800" rIns="90000" bIns="46800" numCol="1" spcCol="0" rtlCol="0" fromWordArt="0" anchor="t" anchorCtr="0" forceAA="0" compatLnSpc="1">
                <a:noAutofit/>
              </a:bodyPr>
              <a:lstStyle/>
              <a:p>
                <a:r>
                  <a:rPr lang="en-US" altLang="zh-CN" sz="1000" dirty="0">
                    <a:solidFill>
                      <a:schemeClr val="tx1"/>
                    </a:solidFill>
                  </a:rPr>
                  <a:t>Theme color makes PPT more convenient to change. </a:t>
                </a:r>
              </a:p>
              <a:p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r>
                  <a:rPr lang="en-US" altLang="zh-CN" sz="1000" dirty="0">
                    <a:solidFill>
                      <a:schemeClr val="tx1"/>
                    </a:solidFill>
                  </a:rPr>
                  <a:t>Theme color makes PPT more convenient to change. </a:t>
                </a:r>
              </a:p>
              <a:p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r>
                  <a:rPr lang="en-US" altLang="zh-CN" sz="1000" dirty="0">
                    <a:solidFill>
                      <a:schemeClr val="tx1"/>
                    </a:solidFill>
                  </a:rPr>
                  <a:t>Theme color makes PPT more convenient to change. </a:t>
                </a:r>
              </a:p>
              <a:p>
                <a:endParaRPr lang="en-US" altLang="zh-CN" sz="1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2" name="">
              <a:extLst>
                <a:ext uri="{FF2B5EF4-FFF2-40B4-BE49-F238E27FC236}">
                  <a16:creationId xmlns:a16="http://schemas.microsoft.com/office/drawing/2014/main" id="{DA2CA402-1479-407C-8E64-A95597C6D2EF}"/>
                </a:ext>
              </a:extLst>
            </p:cNvPr>
            <p:cNvGrpSpPr/>
            <p:nvPr/>
          </p:nvGrpSpPr>
          <p:grpSpPr>
            <a:xfrm>
              <a:off x="8611831" y="2725685"/>
              <a:ext cx="2900948" cy="2818772"/>
              <a:chOff x="8611831" y="2725685"/>
              <a:chExt cx="2900948" cy="2818772"/>
            </a:xfrm>
          </p:grpSpPr>
          <p:sp>
            <p:nvSpPr>
              <p:cNvPr id="45" name="">
                <a:extLst>
                  <a:ext uri="{FF2B5EF4-FFF2-40B4-BE49-F238E27FC236}">
                    <a16:creationId xmlns:a16="http://schemas.microsoft.com/office/drawing/2014/main" id="{6B39EF0D-F340-4F8D-A32B-3784B11E5EFE}"/>
                  </a:ext>
                </a:extLst>
              </p:cNvPr>
              <p:cNvSpPr/>
              <p:nvPr/>
            </p:nvSpPr>
            <p:spPr>
              <a:xfrm>
                <a:off x="8611831" y="2725685"/>
                <a:ext cx="900002" cy="900000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 lang="zh-CN" altLang="en-US" dirty="0"/>
              </a:p>
            </p:txBody>
          </p:sp>
          <p:grpSp>
            <p:nvGrpSpPr>
              <p:cNvPr id="46" name="">
                <a:extLst>
                  <a:ext uri="{FF2B5EF4-FFF2-40B4-BE49-F238E27FC236}">
                    <a16:creationId xmlns:a16="http://schemas.microsoft.com/office/drawing/2014/main" id="{8E247370-533D-4B29-82D3-1E1B16BA7F75}"/>
                  </a:ext>
                </a:extLst>
              </p:cNvPr>
              <p:cNvGrpSpPr>
                <a:grpSpLocks/>
              </p:cNvGrpSpPr>
              <p:nvPr/>
            </p:nvGrpSpPr>
            <p:grpSpPr>
              <a:xfrm>
                <a:off x="8791836" y="2905685"/>
                <a:ext cx="540001" cy="540000"/>
                <a:chOff x="1889611" y="1637620"/>
                <a:chExt cx="444222" cy="444221"/>
              </a:xfrm>
            </p:grpSpPr>
            <p:sp>
              <p:nvSpPr>
                <p:cNvPr id="49" name="">
                  <a:extLst>
                    <a:ext uri="{FF2B5EF4-FFF2-40B4-BE49-F238E27FC236}">
                      <a16:creationId xmlns:a16="http://schemas.microsoft.com/office/drawing/2014/main" id="{B5199156-9544-46E9-A486-8C39B0F89EF3}"/>
                    </a:ext>
                  </a:extLst>
                </p:cNvPr>
                <p:cNvSpPr/>
                <p:nvPr/>
              </p:nvSpPr>
              <p:spPr>
                <a:xfrm>
                  <a:off x="1889611" y="1637620"/>
                  <a:ext cx="444222" cy="444221"/>
                </a:xfrm>
                <a:prstGeom prst="ellipse">
                  <a:avLst/>
                </a:prstGeom>
                <a:solidFill>
                  <a:schemeClr val="accent2"/>
                </a:solidFill>
                <a:ln w="57150" cap="rnd">
                  <a:noFill/>
                  <a:prstDash val="solid"/>
                  <a:round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normAutofit lnSpcReduction="10000"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</a:defRPr>
                  </a:lvl9pPr>
                </a:lstStyle>
                <a:p>
                  <a:pPr algn="ctr" defTabSz="913765"/>
                  <a:endParaRPr lang="zh-CN" altLang="en-US" sz="20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0" name="">
                  <a:extLst>
                    <a:ext uri="{FF2B5EF4-FFF2-40B4-BE49-F238E27FC236}">
                      <a16:creationId xmlns:a16="http://schemas.microsoft.com/office/drawing/2014/main" id="{5E990D7F-C6C4-4DE8-8FAA-608761F2CAC2}"/>
                    </a:ext>
                  </a:extLst>
                </p:cNvPr>
                <p:cNvSpPr/>
                <p:nvPr/>
              </p:nvSpPr>
              <p:spPr bwMode="auto">
                <a:xfrm>
                  <a:off x="2008941" y="1774160"/>
                  <a:ext cx="205561" cy="171132"/>
                </a:xfrm>
                <a:custGeom>
                  <a:avLst/>
                  <a:gdLst>
                    <a:gd name="connsiteX0" fmla="*/ 483573 w 526297"/>
                    <a:gd name="connsiteY0" fmla="*/ 133971 h 438150"/>
                    <a:gd name="connsiteX1" fmla="*/ 527674 w 526297"/>
                    <a:gd name="connsiteY1" fmla="*/ 178072 h 438150"/>
                    <a:gd name="connsiteX2" fmla="*/ 527579 w 526297"/>
                    <a:gd name="connsiteY2" fmla="*/ 181501 h 438150"/>
                    <a:gd name="connsiteX3" fmla="*/ 514244 w 526297"/>
                    <a:gd name="connsiteY3" fmla="*/ 355237 h 438150"/>
                    <a:gd name="connsiteX4" fmla="*/ 485764 w 526297"/>
                    <a:gd name="connsiteY4" fmla="*/ 381621 h 438150"/>
                    <a:gd name="connsiteX5" fmla="*/ 454998 w 526297"/>
                    <a:gd name="connsiteY5" fmla="*/ 381621 h 438150"/>
                    <a:gd name="connsiteX6" fmla="*/ 454998 w 526297"/>
                    <a:gd name="connsiteY6" fmla="*/ 438771 h 438150"/>
                    <a:gd name="connsiteX7" fmla="*/ 435948 w 526297"/>
                    <a:gd name="connsiteY7" fmla="*/ 438771 h 438150"/>
                    <a:gd name="connsiteX8" fmla="*/ 435948 w 526297"/>
                    <a:gd name="connsiteY8" fmla="*/ 381621 h 438150"/>
                    <a:gd name="connsiteX9" fmla="*/ 93048 w 526297"/>
                    <a:gd name="connsiteY9" fmla="*/ 381621 h 438150"/>
                    <a:gd name="connsiteX10" fmla="*/ 93048 w 526297"/>
                    <a:gd name="connsiteY10" fmla="*/ 438771 h 438150"/>
                    <a:gd name="connsiteX11" fmla="*/ 73998 w 526297"/>
                    <a:gd name="connsiteY11" fmla="*/ 438771 h 438150"/>
                    <a:gd name="connsiteX12" fmla="*/ 73998 w 526297"/>
                    <a:gd name="connsiteY12" fmla="*/ 381621 h 438150"/>
                    <a:gd name="connsiteX13" fmla="*/ 43328 w 526297"/>
                    <a:gd name="connsiteY13" fmla="*/ 381621 h 438150"/>
                    <a:gd name="connsiteX14" fmla="*/ 14848 w 526297"/>
                    <a:gd name="connsiteY14" fmla="*/ 355237 h 438150"/>
                    <a:gd name="connsiteX15" fmla="*/ 1513 w 526297"/>
                    <a:gd name="connsiteY15" fmla="*/ 181501 h 438150"/>
                    <a:gd name="connsiteX16" fmla="*/ 42089 w 526297"/>
                    <a:gd name="connsiteY16" fmla="*/ 134162 h 438150"/>
                    <a:gd name="connsiteX17" fmla="*/ 45518 w 526297"/>
                    <a:gd name="connsiteY17" fmla="*/ 134066 h 438150"/>
                    <a:gd name="connsiteX18" fmla="*/ 101906 w 526297"/>
                    <a:gd name="connsiteY18" fmla="*/ 180834 h 438150"/>
                    <a:gd name="connsiteX19" fmla="*/ 121623 w 526297"/>
                    <a:gd name="connsiteY19" fmla="*/ 286371 h 438150"/>
                    <a:gd name="connsiteX20" fmla="*/ 407373 w 526297"/>
                    <a:gd name="connsiteY20" fmla="*/ 286371 h 438150"/>
                    <a:gd name="connsiteX21" fmla="*/ 427185 w 526297"/>
                    <a:gd name="connsiteY21" fmla="*/ 180739 h 438150"/>
                    <a:gd name="connsiteX22" fmla="*/ 483573 w 526297"/>
                    <a:gd name="connsiteY22" fmla="*/ 133971 h 438150"/>
                    <a:gd name="connsiteX23" fmla="*/ 416898 w 526297"/>
                    <a:gd name="connsiteY23" fmla="*/ 621 h 438150"/>
                    <a:gd name="connsiteX24" fmla="*/ 483573 w 526297"/>
                    <a:gd name="connsiteY24" fmla="*/ 67296 h 438150"/>
                    <a:gd name="connsiteX25" fmla="*/ 483573 w 526297"/>
                    <a:gd name="connsiteY25" fmla="*/ 115397 h 438150"/>
                    <a:gd name="connsiteX26" fmla="*/ 476429 w 526297"/>
                    <a:gd name="connsiteY26" fmla="*/ 114921 h 438150"/>
                    <a:gd name="connsiteX27" fmla="*/ 412040 w 526297"/>
                    <a:gd name="connsiteY27" fmla="*/ 166451 h 438150"/>
                    <a:gd name="connsiteX28" fmla="*/ 411564 w 526297"/>
                    <a:gd name="connsiteY28" fmla="*/ 168737 h 438150"/>
                    <a:gd name="connsiteX29" fmla="*/ 393086 w 526297"/>
                    <a:gd name="connsiteY29" fmla="*/ 267321 h 438150"/>
                    <a:gd name="connsiteX30" fmla="*/ 135911 w 526297"/>
                    <a:gd name="connsiteY30" fmla="*/ 267321 h 438150"/>
                    <a:gd name="connsiteX31" fmla="*/ 117432 w 526297"/>
                    <a:gd name="connsiteY31" fmla="*/ 168737 h 438150"/>
                    <a:gd name="connsiteX32" fmla="*/ 52567 w 526297"/>
                    <a:gd name="connsiteY32" fmla="*/ 114921 h 438150"/>
                    <a:gd name="connsiteX33" fmla="*/ 54948 w 526297"/>
                    <a:gd name="connsiteY33" fmla="*/ 67296 h 438150"/>
                    <a:gd name="connsiteX34" fmla="*/ 121623 w 526297"/>
                    <a:gd name="connsiteY34" fmla="*/ 621 h 438150"/>
                    <a:gd name="connsiteX35" fmla="*/ 416898 w 526297"/>
                    <a:gd name="connsiteY35" fmla="*/ 621 h 438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</a:cxnLst>
                  <a:rect l="l" t="t" r="r" b="b"/>
                  <a:pathLst>
                    <a:path w="526297" h="438150">
                      <a:moveTo>
                        <a:pt x="483573" y="133971"/>
                      </a:moveTo>
                      <a:cubicBezTo>
                        <a:pt x="507957" y="133971"/>
                        <a:pt x="527674" y="153688"/>
                        <a:pt x="527674" y="178072"/>
                      </a:cubicBezTo>
                      <a:cubicBezTo>
                        <a:pt x="527674" y="179215"/>
                        <a:pt x="527674" y="180358"/>
                        <a:pt x="527579" y="181501"/>
                      </a:cubicBezTo>
                      <a:lnTo>
                        <a:pt x="514244" y="355237"/>
                      </a:lnTo>
                      <a:cubicBezTo>
                        <a:pt x="513101" y="370096"/>
                        <a:pt x="500718" y="381621"/>
                        <a:pt x="485764" y="381621"/>
                      </a:cubicBezTo>
                      <a:lnTo>
                        <a:pt x="454998" y="381621"/>
                      </a:lnTo>
                      <a:lnTo>
                        <a:pt x="454998" y="438771"/>
                      </a:lnTo>
                      <a:lnTo>
                        <a:pt x="435948" y="438771"/>
                      </a:lnTo>
                      <a:lnTo>
                        <a:pt x="435948" y="381621"/>
                      </a:lnTo>
                      <a:lnTo>
                        <a:pt x="93048" y="381621"/>
                      </a:lnTo>
                      <a:lnTo>
                        <a:pt x="93048" y="438771"/>
                      </a:lnTo>
                      <a:lnTo>
                        <a:pt x="73998" y="438771"/>
                      </a:lnTo>
                      <a:lnTo>
                        <a:pt x="73998" y="381621"/>
                      </a:lnTo>
                      <a:lnTo>
                        <a:pt x="43328" y="381621"/>
                      </a:lnTo>
                      <a:cubicBezTo>
                        <a:pt x="28373" y="381621"/>
                        <a:pt x="15991" y="370096"/>
                        <a:pt x="14848" y="355237"/>
                      </a:cubicBezTo>
                      <a:lnTo>
                        <a:pt x="1513" y="181501"/>
                      </a:lnTo>
                      <a:cubicBezTo>
                        <a:pt x="-392" y="157212"/>
                        <a:pt x="17801" y="135971"/>
                        <a:pt x="42089" y="134162"/>
                      </a:cubicBezTo>
                      <a:cubicBezTo>
                        <a:pt x="43232" y="134066"/>
                        <a:pt x="44375" y="134066"/>
                        <a:pt x="45518" y="134066"/>
                      </a:cubicBezTo>
                      <a:cubicBezTo>
                        <a:pt x="73141" y="134066"/>
                        <a:pt x="96858" y="153688"/>
                        <a:pt x="101906" y="180834"/>
                      </a:cubicBezTo>
                      <a:lnTo>
                        <a:pt x="121623" y="286371"/>
                      </a:lnTo>
                      <a:lnTo>
                        <a:pt x="407373" y="286371"/>
                      </a:lnTo>
                      <a:lnTo>
                        <a:pt x="427185" y="180739"/>
                      </a:lnTo>
                      <a:cubicBezTo>
                        <a:pt x="432233" y="153592"/>
                        <a:pt x="455951" y="133971"/>
                        <a:pt x="483573" y="133971"/>
                      </a:cubicBezTo>
                      <a:close/>
                      <a:moveTo>
                        <a:pt x="416898" y="621"/>
                      </a:moveTo>
                      <a:cubicBezTo>
                        <a:pt x="453760" y="621"/>
                        <a:pt x="483573" y="30434"/>
                        <a:pt x="483573" y="67296"/>
                      </a:cubicBezTo>
                      <a:lnTo>
                        <a:pt x="483573" y="115397"/>
                      </a:lnTo>
                      <a:cubicBezTo>
                        <a:pt x="481192" y="115112"/>
                        <a:pt x="478811" y="114921"/>
                        <a:pt x="476429" y="114921"/>
                      </a:cubicBezTo>
                      <a:cubicBezTo>
                        <a:pt x="445473" y="114921"/>
                        <a:pt x="418803" y="136448"/>
                        <a:pt x="412040" y="166451"/>
                      </a:cubicBezTo>
                      <a:lnTo>
                        <a:pt x="411564" y="168737"/>
                      </a:lnTo>
                      <a:lnTo>
                        <a:pt x="393086" y="267321"/>
                      </a:lnTo>
                      <a:lnTo>
                        <a:pt x="135911" y="267321"/>
                      </a:lnTo>
                      <a:lnTo>
                        <a:pt x="117432" y="168737"/>
                      </a:lnTo>
                      <a:cubicBezTo>
                        <a:pt x="111622" y="137495"/>
                        <a:pt x="84285" y="114921"/>
                        <a:pt x="52567" y="114921"/>
                      </a:cubicBezTo>
                      <a:lnTo>
                        <a:pt x="54948" y="67296"/>
                      </a:lnTo>
                      <a:cubicBezTo>
                        <a:pt x="54948" y="30434"/>
                        <a:pt x="84761" y="621"/>
                        <a:pt x="121623" y="621"/>
                      </a:cubicBezTo>
                      <a:lnTo>
                        <a:pt x="416898" y="62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endParaRPr lang="zh-CN" altLang="en-US"/>
                </a:p>
              </p:txBody>
            </p:sp>
          </p:grpSp>
          <p:sp>
            <p:nvSpPr>
              <p:cNvPr id="47" name="">
                <a:extLst>
                  <a:ext uri="{FF2B5EF4-FFF2-40B4-BE49-F238E27FC236}">
                    <a16:creationId xmlns:a16="http://schemas.microsoft.com/office/drawing/2014/main" id="{AA9EB1B6-CA4A-4370-9771-16EF803ED5F8}"/>
                  </a:ext>
                </a:extLst>
              </p:cNvPr>
              <p:cNvSpPr txBox="1"/>
              <p:nvPr/>
            </p:nvSpPr>
            <p:spPr>
              <a:xfrm>
                <a:off x="9693544" y="2882205"/>
                <a:ext cx="1549233" cy="586957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rtlCol="0" anchor="ctr" anchorCtr="0">
                <a:spAutoFit/>
              </a:bodyPr>
              <a:lstStyle/>
              <a:p>
                <a:r>
                  <a:rPr lang="en-US" altLang="zh-CN" sz="3200" b="1" dirty="0"/>
                  <a:t>5,005K</a:t>
                </a:r>
                <a:endParaRPr lang="zh-CN" altLang="en-US" sz="3200" b="1" dirty="0"/>
              </a:p>
            </p:txBody>
          </p:sp>
          <p:sp>
            <p:nvSpPr>
              <p:cNvPr id="48" name="">
                <a:extLst>
                  <a:ext uri="{FF2B5EF4-FFF2-40B4-BE49-F238E27FC236}">
                    <a16:creationId xmlns:a16="http://schemas.microsoft.com/office/drawing/2014/main" id="{657AF262-093A-4870-8A10-86BF8800AC60}"/>
                  </a:ext>
                </a:extLst>
              </p:cNvPr>
              <p:cNvSpPr/>
              <p:nvPr/>
            </p:nvSpPr>
            <p:spPr>
              <a:xfrm flipH="1">
                <a:off x="9693542" y="3714202"/>
                <a:ext cx="1819237" cy="1830255"/>
              </a:xfrm>
              <a:prstGeom prst="rect">
                <a:avLst/>
              </a:prstGeom>
              <a:noFill/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0000" tIns="46800" rIns="90000" bIns="46800" numCol="1" spcCol="0" rtlCol="0" fromWordArt="0" anchor="t" anchorCtr="0" forceAA="0" compatLnSpc="1">
                <a:noAutofit/>
              </a:bodyPr>
              <a:lstStyle/>
              <a:p>
                <a:r>
                  <a:rPr lang="en-US" altLang="zh-CN" sz="1000" dirty="0">
                    <a:solidFill>
                      <a:schemeClr val="tx1"/>
                    </a:solidFill>
                  </a:rPr>
                  <a:t>Theme color makes PPT more convenient to change. </a:t>
                </a:r>
              </a:p>
              <a:p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r>
                  <a:rPr lang="en-US" altLang="zh-CN" sz="1000" dirty="0">
                    <a:solidFill>
                      <a:schemeClr val="tx1"/>
                    </a:solidFill>
                  </a:rPr>
                  <a:t>Theme color makes PPT more convenient to change. </a:t>
                </a:r>
              </a:p>
              <a:p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endParaRPr lang="en-US" altLang="zh-CN" sz="1000" dirty="0">
                  <a:solidFill>
                    <a:schemeClr val="tx1"/>
                  </a:solidFill>
                </a:endParaRPr>
              </a:p>
              <a:p>
                <a:r>
                  <a:rPr lang="en-US" altLang="zh-CN" sz="1000" dirty="0">
                    <a:solidFill>
                      <a:schemeClr val="tx1"/>
                    </a:solidFill>
                  </a:rPr>
                  <a:t>Theme color makes PPT more convenient to change. </a:t>
                </a:r>
              </a:p>
              <a:p>
                <a:endParaRPr lang="en-US" altLang="zh-CN" sz="10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43" name="">
              <a:extLst>
                <a:ext uri="{FF2B5EF4-FFF2-40B4-BE49-F238E27FC236}">
                  <a16:creationId xmlns:a16="http://schemas.microsoft.com/office/drawing/2014/main" id="{2CE05CFE-FD67-4518-80F3-F1ACC2607F67}"/>
                </a:ext>
              </a:extLst>
            </p:cNvPr>
            <p:cNvCxnSpPr>
              <a:cxnSpLocks/>
            </p:cNvCxnSpPr>
            <p:nvPr/>
          </p:nvCxnSpPr>
          <p:spPr>
            <a:xfrm>
              <a:off x="4142411" y="2810629"/>
              <a:ext cx="1" cy="2648885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">
              <a:extLst>
                <a:ext uri="{FF2B5EF4-FFF2-40B4-BE49-F238E27FC236}">
                  <a16:creationId xmlns:a16="http://schemas.microsoft.com/office/drawing/2014/main" id="{ECDA7DD8-DCFD-4A00-BDD7-A9374071EC4E}"/>
                </a:ext>
              </a:extLst>
            </p:cNvPr>
            <p:cNvCxnSpPr>
              <a:cxnSpLocks/>
            </p:cNvCxnSpPr>
            <p:nvPr/>
          </p:nvCxnSpPr>
          <p:spPr>
            <a:xfrm>
              <a:off x="8049589" y="2810629"/>
              <a:ext cx="1" cy="2648885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0054629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&quot;GuidesStyle_Normal&quot;,&quot;Name&quot;:&quot;正常&quot;,&quot;Kind&quot;:&quot;System&quot;,&quot;OldGuidesSetting&quot;:{&quot;HeaderHeight&quot;:15.0,&quot;FooterHeight&quot;:9.0,&quot;SideMargin&quot;:5.5,&quot;TopMargin&quot;:0.0,&quot;BottomMargin&quot;:0.0,&quot;IntervalMargin&quot;:1.5}}"/>
  <p:tag name="ISLIDE.THEME" val="3b4d456e-6184-4111-9889-d39f60ecc72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PICTURE" val="#587600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SMARTDIAGRAM" val="#748389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SMARTDIAGRAM" val="#789244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SMARTDIAGRAM" val="#654102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SMARTDIAGRAM" val="#748364;"/>
  <p:tag name="ISLIDE.PICTURE" val="#557522;"/>
</p:tagLst>
</file>

<file path=ppt/theme/theme1.xml><?xml version="1.0" encoding="utf-8"?>
<a:theme xmlns:a="http://schemas.openxmlformats.org/drawingml/2006/main" name="Designed by iSlide">
  <a:themeElements>
    <a:clrScheme name="iSlide VI标准">
      <a:dk1>
        <a:srgbClr val="2F2F2F"/>
      </a:dk1>
      <a:lt1>
        <a:srgbClr val="FFFFFF"/>
      </a:lt1>
      <a:dk2>
        <a:srgbClr val="778495"/>
      </a:dk2>
      <a:lt2>
        <a:srgbClr val="F0F0F0"/>
      </a:lt2>
      <a:accent1>
        <a:srgbClr val="FF6900"/>
      </a:accent1>
      <a:accent2>
        <a:srgbClr val="FE8F02"/>
      </a:accent2>
      <a:accent3>
        <a:srgbClr val="FF6B00"/>
      </a:accent3>
      <a:accent4>
        <a:srgbClr val="FF6F00"/>
      </a:accent4>
      <a:accent5>
        <a:srgbClr val="FF6C00"/>
      </a:accent5>
      <a:accent6>
        <a:srgbClr val="FF6B00"/>
      </a:accent6>
      <a:hlink>
        <a:srgbClr val="F84D4D"/>
      </a:hlink>
      <a:folHlink>
        <a:srgbClr val="979797"/>
      </a:folHlink>
    </a:clrScheme>
    <a:fontScheme name="标准字体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Default.potx" id="{1D9758C4-BF53-48D5-9F51-21F468A6C710}" vid="{F0E1EFAF-5478-48F0-8152-DA9350739AF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iSlide VI标准">
    <a:dk1>
      <a:srgbClr val="2F2F2F"/>
    </a:dk1>
    <a:lt1>
      <a:srgbClr val="FFFFFF"/>
    </a:lt1>
    <a:dk2>
      <a:srgbClr val="778495"/>
    </a:dk2>
    <a:lt2>
      <a:srgbClr val="F0F0F0"/>
    </a:lt2>
    <a:accent1>
      <a:srgbClr val="FF6900"/>
    </a:accent1>
    <a:accent2>
      <a:srgbClr val="FE8F02"/>
    </a:accent2>
    <a:accent3>
      <a:srgbClr val="FF6B00"/>
    </a:accent3>
    <a:accent4>
      <a:srgbClr val="FF6F00"/>
    </a:accent4>
    <a:accent5>
      <a:srgbClr val="FF6C00"/>
    </a:accent5>
    <a:accent6>
      <a:srgbClr val="FF6B00"/>
    </a:accent6>
    <a:hlink>
      <a:srgbClr val="F84D4D"/>
    </a:hlink>
    <a:folHlink>
      <a:srgbClr val="979797"/>
    </a:folHlink>
  </a:clrScheme>
</a:themeOverride>
</file>

<file path=ppt/theme/themeOverride10.xml><?xml version="1.0" encoding="utf-8"?>
<a:themeOverride xmlns:a="http://schemas.openxmlformats.org/drawingml/2006/main">
  <a:clrScheme name="iSlide VI标准">
    <a:dk1>
      <a:srgbClr val="2F2F2F"/>
    </a:dk1>
    <a:lt1>
      <a:srgbClr val="FFFFFF"/>
    </a:lt1>
    <a:dk2>
      <a:srgbClr val="778495"/>
    </a:dk2>
    <a:lt2>
      <a:srgbClr val="F0F0F0"/>
    </a:lt2>
    <a:accent1>
      <a:srgbClr val="FF6900"/>
    </a:accent1>
    <a:accent2>
      <a:srgbClr val="FE8F02"/>
    </a:accent2>
    <a:accent3>
      <a:srgbClr val="FF6B00"/>
    </a:accent3>
    <a:accent4>
      <a:srgbClr val="FF6F00"/>
    </a:accent4>
    <a:accent5>
      <a:srgbClr val="FF6C00"/>
    </a:accent5>
    <a:accent6>
      <a:srgbClr val="FF6B00"/>
    </a:accent6>
    <a:hlink>
      <a:srgbClr val="F84D4D"/>
    </a:hlink>
    <a:folHlink>
      <a:srgbClr val="979797"/>
    </a:folHlink>
  </a:clrScheme>
</a:themeOverride>
</file>

<file path=ppt/theme/themeOverride11.xml><?xml version="1.0" encoding="utf-8"?>
<a:themeOverride xmlns:a="http://schemas.openxmlformats.org/drawingml/2006/main">
  <a:clrScheme name="iSlide VI标准">
    <a:dk1>
      <a:srgbClr val="2F2F2F"/>
    </a:dk1>
    <a:lt1>
      <a:srgbClr val="FFFFFF"/>
    </a:lt1>
    <a:dk2>
      <a:srgbClr val="778495"/>
    </a:dk2>
    <a:lt2>
      <a:srgbClr val="F0F0F0"/>
    </a:lt2>
    <a:accent1>
      <a:srgbClr val="FF6900"/>
    </a:accent1>
    <a:accent2>
      <a:srgbClr val="FE8F02"/>
    </a:accent2>
    <a:accent3>
      <a:srgbClr val="FF6B00"/>
    </a:accent3>
    <a:accent4>
      <a:srgbClr val="FF6F00"/>
    </a:accent4>
    <a:accent5>
      <a:srgbClr val="FF6C00"/>
    </a:accent5>
    <a:accent6>
      <a:srgbClr val="FF6B00"/>
    </a:accent6>
    <a:hlink>
      <a:srgbClr val="F84D4D"/>
    </a:hlink>
    <a:folHlink>
      <a:srgbClr val="979797"/>
    </a:folHlink>
  </a:clrScheme>
</a:themeOverride>
</file>

<file path=ppt/theme/themeOverride12.xml><?xml version="1.0" encoding="utf-8"?>
<a:themeOverride xmlns:a="http://schemas.openxmlformats.org/drawingml/2006/main">
  <a:clrScheme name="iSlide VI标准">
    <a:dk1>
      <a:srgbClr val="2F2F2F"/>
    </a:dk1>
    <a:lt1>
      <a:srgbClr val="FFFFFF"/>
    </a:lt1>
    <a:dk2>
      <a:srgbClr val="778495"/>
    </a:dk2>
    <a:lt2>
      <a:srgbClr val="F0F0F0"/>
    </a:lt2>
    <a:accent1>
      <a:srgbClr val="FF6900"/>
    </a:accent1>
    <a:accent2>
      <a:srgbClr val="FE8F02"/>
    </a:accent2>
    <a:accent3>
      <a:srgbClr val="FF6B00"/>
    </a:accent3>
    <a:accent4>
      <a:srgbClr val="FF6F00"/>
    </a:accent4>
    <a:accent5>
      <a:srgbClr val="FF6C00"/>
    </a:accent5>
    <a:accent6>
      <a:srgbClr val="FF6B00"/>
    </a:accent6>
    <a:hlink>
      <a:srgbClr val="F84D4D"/>
    </a:hlink>
    <a:folHlink>
      <a:srgbClr val="979797"/>
    </a:folHlink>
  </a:clrScheme>
</a:themeOverride>
</file>

<file path=ppt/theme/themeOverride2.xml><?xml version="1.0" encoding="utf-8"?>
<a:themeOverride xmlns:a="http://schemas.openxmlformats.org/drawingml/2006/main">
  <a:clrScheme name="iSlide VI标准">
    <a:dk1>
      <a:srgbClr val="2F2F2F"/>
    </a:dk1>
    <a:lt1>
      <a:srgbClr val="FFFFFF"/>
    </a:lt1>
    <a:dk2>
      <a:srgbClr val="778495"/>
    </a:dk2>
    <a:lt2>
      <a:srgbClr val="F0F0F0"/>
    </a:lt2>
    <a:accent1>
      <a:srgbClr val="FF6900"/>
    </a:accent1>
    <a:accent2>
      <a:srgbClr val="FE8F02"/>
    </a:accent2>
    <a:accent3>
      <a:srgbClr val="FF6B00"/>
    </a:accent3>
    <a:accent4>
      <a:srgbClr val="FF6F00"/>
    </a:accent4>
    <a:accent5>
      <a:srgbClr val="FF6C00"/>
    </a:accent5>
    <a:accent6>
      <a:srgbClr val="FF6B00"/>
    </a:accent6>
    <a:hlink>
      <a:srgbClr val="F84D4D"/>
    </a:hlink>
    <a:folHlink>
      <a:srgbClr val="979797"/>
    </a:folHlink>
  </a:clrScheme>
</a:themeOverride>
</file>

<file path=ppt/theme/themeOverride3.xml><?xml version="1.0" encoding="utf-8"?>
<a:themeOverride xmlns:a="http://schemas.openxmlformats.org/drawingml/2006/main">
  <a:clrScheme name="iSlide VI标准">
    <a:dk1>
      <a:srgbClr val="2F2F2F"/>
    </a:dk1>
    <a:lt1>
      <a:srgbClr val="FFFFFF"/>
    </a:lt1>
    <a:dk2>
      <a:srgbClr val="778495"/>
    </a:dk2>
    <a:lt2>
      <a:srgbClr val="F0F0F0"/>
    </a:lt2>
    <a:accent1>
      <a:srgbClr val="FF6900"/>
    </a:accent1>
    <a:accent2>
      <a:srgbClr val="FE8F02"/>
    </a:accent2>
    <a:accent3>
      <a:srgbClr val="FF6B00"/>
    </a:accent3>
    <a:accent4>
      <a:srgbClr val="FF6F00"/>
    </a:accent4>
    <a:accent5>
      <a:srgbClr val="FF6C00"/>
    </a:accent5>
    <a:accent6>
      <a:srgbClr val="FF6B00"/>
    </a:accent6>
    <a:hlink>
      <a:srgbClr val="F84D4D"/>
    </a:hlink>
    <a:folHlink>
      <a:srgbClr val="979797"/>
    </a:folHlink>
  </a:clrScheme>
</a:themeOverride>
</file>

<file path=ppt/theme/themeOverride4.xml><?xml version="1.0" encoding="utf-8"?>
<a:themeOverride xmlns:a="http://schemas.openxmlformats.org/drawingml/2006/main">
  <a:clrScheme name="iSlide VI标准">
    <a:dk1>
      <a:srgbClr val="2F2F2F"/>
    </a:dk1>
    <a:lt1>
      <a:srgbClr val="FFFFFF"/>
    </a:lt1>
    <a:dk2>
      <a:srgbClr val="778495"/>
    </a:dk2>
    <a:lt2>
      <a:srgbClr val="F0F0F0"/>
    </a:lt2>
    <a:accent1>
      <a:srgbClr val="FF6900"/>
    </a:accent1>
    <a:accent2>
      <a:srgbClr val="FE8F02"/>
    </a:accent2>
    <a:accent3>
      <a:srgbClr val="FF6B00"/>
    </a:accent3>
    <a:accent4>
      <a:srgbClr val="FF6F00"/>
    </a:accent4>
    <a:accent5>
      <a:srgbClr val="FF6C00"/>
    </a:accent5>
    <a:accent6>
      <a:srgbClr val="FF6B00"/>
    </a:accent6>
    <a:hlink>
      <a:srgbClr val="F84D4D"/>
    </a:hlink>
    <a:folHlink>
      <a:srgbClr val="979797"/>
    </a:folHlink>
  </a:clrScheme>
</a:themeOverride>
</file>

<file path=ppt/theme/themeOverride5.xml><?xml version="1.0" encoding="utf-8"?>
<a:themeOverride xmlns:a="http://schemas.openxmlformats.org/drawingml/2006/main">
  <a:clrScheme name="iSlide VI标准">
    <a:dk1>
      <a:srgbClr val="2F2F2F"/>
    </a:dk1>
    <a:lt1>
      <a:srgbClr val="FFFFFF"/>
    </a:lt1>
    <a:dk2>
      <a:srgbClr val="778495"/>
    </a:dk2>
    <a:lt2>
      <a:srgbClr val="F0F0F0"/>
    </a:lt2>
    <a:accent1>
      <a:srgbClr val="FF6900"/>
    </a:accent1>
    <a:accent2>
      <a:srgbClr val="FE8F02"/>
    </a:accent2>
    <a:accent3>
      <a:srgbClr val="FF6B00"/>
    </a:accent3>
    <a:accent4>
      <a:srgbClr val="FF6F00"/>
    </a:accent4>
    <a:accent5>
      <a:srgbClr val="FF6C00"/>
    </a:accent5>
    <a:accent6>
      <a:srgbClr val="FF6B00"/>
    </a:accent6>
    <a:hlink>
      <a:srgbClr val="F84D4D"/>
    </a:hlink>
    <a:folHlink>
      <a:srgbClr val="979797"/>
    </a:folHlink>
  </a:clrScheme>
</a:themeOverride>
</file>

<file path=ppt/theme/themeOverride6.xml><?xml version="1.0" encoding="utf-8"?>
<a:themeOverride xmlns:a="http://schemas.openxmlformats.org/drawingml/2006/main">
  <a:clrScheme name="iSlide VI标准">
    <a:dk1>
      <a:srgbClr val="2F2F2F"/>
    </a:dk1>
    <a:lt1>
      <a:srgbClr val="FFFFFF"/>
    </a:lt1>
    <a:dk2>
      <a:srgbClr val="778495"/>
    </a:dk2>
    <a:lt2>
      <a:srgbClr val="F0F0F0"/>
    </a:lt2>
    <a:accent1>
      <a:srgbClr val="FF6900"/>
    </a:accent1>
    <a:accent2>
      <a:srgbClr val="FE8F02"/>
    </a:accent2>
    <a:accent3>
      <a:srgbClr val="FF6B00"/>
    </a:accent3>
    <a:accent4>
      <a:srgbClr val="FF6F00"/>
    </a:accent4>
    <a:accent5>
      <a:srgbClr val="FF6C00"/>
    </a:accent5>
    <a:accent6>
      <a:srgbClr val="FF6B00"/>
    </a:accent6>
    <a:hlink>
      <a:srgbClr val="F84D4D"/>
    </a:hlink>
    <a:folHlink>
      <a:srgbClr val="979797"/>
    </a:folHlink>
  </a:clrScheme>
</a:themeOverride>
</file>

<file path=ppt/theme/themeOverride7.xml><?xml version="1.0" encoding="utf-8"?>
<a:themeOverride xmlns:a="http://schemas.openxmlformats.org/drawingml/2006/main">
  <a:clrScheme name="iSlide VI标准">
    <a:dk1>
      <a:srgbClr val="2F2F2F"/>
    </a:dk1>
    <a:lt1>
      <a:srgbClr val="FFFFFF"/>
    </a:lt1>
    <a:dk2>
      <a:srgbClr val="778495"/>
    </a:dk2>
    <a:lt2>
      <a:srgbClr val="F0F0F0"/>
    </a:lt2>
    <a:accent1>
      <a:srgbClr val="FF6900"/>
    </a:accent1>
    <a:accent2>
      <a:srgbClr val="FE8F02"/>
    </a:accent2>
    <a:accent3>
      <a:srgbClr val="FF6B00"/>
    </a:accent3>
    <a:accent4>
      <a:srgbClr val="FF6F00"/>
    </a:accent4>
    <a:accent5>
      <a:srgbClr val="FF6C00"/>
    </a:accent5>
    <a:accent6>
      <a:srgbClr val="FF6B00"/>
    </a:accent6>
    <a:hlink>
      <a:srgbClr val="F84D4D"/>
    </a:hlink>
    <a:folHlink>
      <a:srgbClr val="979797"/>
    </a:folHlink>
  </a:clrScheme>
</a:themeOverride>
</file>

<file path=ppt/theme/themeOverride8.xml><?xml version="1.0" encoding="utf-8"?>
<a:themeOverride xmlns:a="http://schemas.openxmlformats.org/drawingml/2006/main">
  <a:clrScheme name="iSlide VI标准">
    <a:dk1>
      <a:srgbClr val="2F2F2F"/>
    </a:dk1>
    <a:lt1>
      <a:srgbClr val="FFFFFF"/>
    </a:lt1>
    <a:dk2>
      <a:srgbClr val="778495"/>
    </a:dk2>
    <a:lt2>
      <a:srgbClr val="F0F0F0"/>
    </a:lt2>
    <a:accent1>
      <a:srgbClr val="FF6900"/>
    </a:accent1>
    <a:accent2>
      <a:srgbClr val="FE8F02"/>
    </a:accent2>
    <a:accent3>
      <a:srgbClr val="FF6B00"/>
    </a:accent3>
    <a:accent4>
      <a:srgbClr val="FF6F00"/>
    </a:accent4>
    <a:accent5>
      <a:srgbClr val="FF6C00"/>
    </a:accent5>
    <a:accent6>
      <a:srgbClr val="FF6B00"/>
    </a:accent6>
    <a:hlink>
      <a:srgbClr val="F84D4D"/>
    </a:hlink>
    <a:folHlink>
      <a:srgbClr val="979797"/>
    </a:folHlink>
  </a:clrScheme>
</a:themeOverride>
</file>

<file path=ppt/theme/themeOverride9.xml><?xml version="1.0" encoding="utf-8"?>
<a:themeOverride xmlns:a="http://schemas.openxmlformats.org/drawingml/2006/main">
  <a:clrScheme name="iSlide VI标准">
    <a:dk1>
      <a:srgbClr val="2F2F2F"/>
    </a:dk1>
    <a:lt1>
      <a:srgbClr val="FFFFFF"/>
    </a:lt1>
    <a:dk2>
      <a:srgbClr val="778495"/>
    </a:dk2>
    <a:lt2>
      <a:srgbClr val="F0F0F0"/>
    </a:lt2>
    <a:accent1>
      <a:srgbClr val="FF6900"/>
    </a:accent1>
    <a:accent2>
      <a:srgbClr val="FE8F02"/>
    </a:accent2>
    <a:accent3>
      <a:srgbClr val="FF6B00"/>
    </a:accent3>
    <a:accent4>
      <a:srgbClr val="FF6F00"/>
    </a:accent4>
    <a:accent5>
      <a:srgbClr val="FF6C00"/>
    </a:accent5>
    <a:accent6>
      <a:srgbClr val="FF6B00"/>
    </a:accent6>
    <a:hlink>
      <a:srgbClr val="F84D4D"/>
    </a:hlink>
    <a:folHlink>
      <a:srgbClr val="979797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档" ma:contentTypeID="0x010100D1443A8EF62DE444B1FF07917E22EF72" ma:contentTypeVersion="15" ma:contentTypeDescription="新建文档。" ma:contentTypeScope="" ma:versionID="ae25f038f952c8cf9b493a213b142a30">
  <xsd:schema xmlns:xsd="http://www.w3.org/2001/XMLSchema" xmlns:xs="http://www.w3.org/2001/XMLSchema" xmlns:p="http://schemas.microsoft.com/office/2006/metadata/properties" xmlns:ns2="0a5c0dea-e5d7-4228-9256-3793bb42faa5" xmlns:ns3="97934b4b-eba6-486d-bfc1-4b8e3fe39092" targetNamespace="http://schemas.microsoft.com/office/2006/metadata/properties" ma:root="true" ma:fieldsID="19c9d36c0415c8517c82c0e92590e8d1" ns2:_="" ns3:_="">
    <xsd:import namespace="0a5c0dea-e5d7-4228-9256-3793bb42faa5"/>
    <xsd:import namespace="97934b4b-eba6-486d-bfc1-4b8e3fe39092"/>
    <xsd:element name="properties">
      <xsd:complexType>
        <xsd:sequence>
          <xsd:element name="documentManagement">
            <xsd:complexType>
              <xsd:all>
                <xsd:element ref="ns2:OneNoteFluid_FileOrder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5c0dea-e5d7-4228-9256-3793bb42faa5" elementFormDefault="qualified">
    <xsd:import namespace="http://schemas.microsoft.com/office/2006/documentManagement/types"/>
    <xsd:import namespace="http://schemas.microsoft.com/office/infopath/2007/PartnerControls"/>
    <xsd:element name="OneNoteFluid_FileOrder" ma:index="8" nillable="true" ma:displayName="OneNoteFluid_FileOrder" ma:internalName="OneNoteFluid_FileOrder">
      <xsd:simpleType>
        <xsd:restriction base="dms:Text">
          <xsd:maxLength value="255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图像标记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934b4b-eba6-486d-bfc1-4b8e3fe3909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共享对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共享对象详细信息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a885aa0b-334b-483f-9125-6409c6335a4b}" ma:internalName="TaxCatchAll" ma:showField="CatchAllData" ma:web="97934b4b-eba6-486d-bfc1-4b8e3fe390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内容类型"/>
        <xsd:element ref="dc:title" minOccurs="0" maxOccurs="1" ma:index="4" ma:displayName="标题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7934b4b-eba6-486d-bfc1-4b8e3fe39092" xsi:nil="true"/>
    <lcf76f155ced4ddcb4097134ff3c332f xmlns="0a5c0dea-e5d7-4228-9256-3793bb42faa5">
      <Terms xmlns="http://schemas.microsoft.com/office/infopath/2007/PartnerControls"/>
    </lcf76f155ced4ddcb4097134ff3c332f>
    <OneNoteFluid_FileOrder xmlns="0a5c0dea-e5d7-4228-9256-3793bb42faa5" xsi:nil="true"/>
  </documentManagement>
</p:properties>
</file>

<file path=customXml/itemProps1.xml><?xml version="1.0" encoding="utf-8"?>
<ds:datastoreItem xmlns:ds="http://schemas.openxmlformats.org/officeDocument/2006/customXml" ds:itemID="{E829CC0F-D700-4D97-94F0-F4C02EB00710}"/>
</file>

<file path=customXml/itemProps2.xml><?xml version="1.0" encoding="utf-8"?>
<ds:datastoreItem xmlns:ds="http://schemas.openxmlformats.org/officeDocument/2006/customXml" ds:itemID="{1F9E7228-D5D8-4B83-AE3C-A9E36F95458C}"/>
</file>

<file path=customXml/itemProps3.xml><?xml version="1.0" encoding="utf-8"?>
<ds:datastoreItem xmlns:ds="http://schemas.openxmlformats.org/officeDocument/2006/customXml" ds:itemID="{9F993A7C-8C23-41F5-A207-9BE229C70C5A}"/>
</file>

<file path=docProps/app.xml><?xml version="1.0" encoding="utf-8"?>
<ap:Properties xmlns:vt="http://schemas.openxmlformats.org/officeDocument/2006/docPropsVTypes" xmlns:ap="http://schemas.openxmlformats.org/officeDocument/2006/extended-properties">
  <ap:TotalTime>0</ap:TotalTime>
  <ap:Template>Yu</ap:Template>
  <ap:Manager>iSlide</ap:Manager>
  <ap:Company>iSlide</ap:Company>
  <ap:Words>1308</ap:Words>
  <ap:Application>Microsoft Office PowerPoint</ap:Application>
  <ap:PresentationFormat>宽屏</ap:PresentationFormat>
  <ap:Paragraphs>241</ap:Paragraphs>
  <ap:Slides>17</ap:Slides>
  <ap:Notes>2</ap:Notes>
  <ap:HiddenSlides>1</ap:HiddenSlides>
  <ap:MMClips>0</ap:MMClips>
  <ap:ScaleCrop>false</ap:ScaleCrop>
  <ap:HeadingPairs>
    <vt:vector baseType="variant" size="6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ap:HeadingPairs>
  <ap:TitlesOfParts>
    <vt:vector baseType="lpstr" size="20">
      <vt:lpstr>等线</vt:lpstr>
      <vt:lpstr>Arial</vt:lpstr>
      <vt:lpstr>Designed by iSlide</vt:lpstr>
      <vt:lpstr> 教育行业演讲 培训汇报 </vt:lpstr>
      <vt:lpstr>PowerPoint 演示文稿</vt:lpstr>
      <vt:lpstr>课程简介</vt:lpstr>
      <vt:lpstr>Use "Title Only" Layout</vt:lpstr>
      <vt:lpstr>Use "Title Only" Layout</vt:lpstr>
      <vt:lpstr>Use "Title Only" Layout</vt:lpstr>
      <vt:lpstr>内容解析</vt:lpstr>
      <vt:lpstr>PowerPoint 演示文稿</vt:lpstr>
      <vt:lpstr>Use "Title Only" Layout</vt:lpstr>
      <vt:lpstr>心得分享</vt:lpstr>
      <vt:lpstr>Use "Title Only" Layout</vt:lpstr>
      <vt:lpstr>Use "Title Only" Layout</vt:lpstr>
      <vt:lpstr>讨论交流</vt:lpstr>
      <vt:lpstr>Use "Title Only" Layout</vt:lpstr>
      <vt:lpstr>Use "Title Only" Layout</vt:lpstr>
      <vt:lpstr>PowerPoint 演示文稿</vt:lpstr>
      <vt:lpstr>PowerPoint 演示文稿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</dc:creator>
  <cp:lastModifiedBy>Yu</cp:lastModifiedBy>
  <cp:revision>1</cp:revision>
  <cp:lastPrinted>2021-12-26T16:00:00Z</cp:lastPrinted>
  <dcterms:created xsi:type="dcterms:W3CDTF">2021-12-26T16:00:00Z</dcterms:created>
  <dcterms:modified xsi:type="dcterms:W3CDTF">2021-12-26T16:00:00Z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HEME">
    <vt:lpwstr>3b4d456e-6184-4111-9889-d39f60ecc722</vt:lpwstr>
  </property>
  <property fmtid="{D5CDD505-2E9C-101B-9397-08002B2CF9AE}" pid="3" name="ContentTypeId">
    <vt:lpwstr>0x010100D1443A8EF62DE444B1FF07917E22EF72</vt:lpwstr>
  </property>
</Properties>
</file>