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57" r:id="rId6"/>
    <p:sldId id="259" r:id="rId7"/>
    <p:sldId id="258" r:id="rId8"/>
    <p:sldId id="261" r:id="rId9"/>
    <p:sldId id="262" r:id="rId10"/>
    <p:sldId id="263" r:id="rId11"/>
    <p:sldId id="265" r:id="rId12"/>
    <p:sldId id="270" r:id="rId13"/>
    <p:sldId id="268" r:id="rId14"/>
    <p:sldId id="271" r:id="rId15"/>
    <p:sldId id="272" r:id="rId16"/>
    <p:sldId id="266" r:id="rId17"/>
    <p:sldId id="269" r:id="rId18"/>
    <p:sldId id="276" r:id="rId19"/>
    <p:sldId id="273" r:id="rId20"/>
    <p:sldId id="274" r:id="rId21"/>
    <p:sldId id="267" r:id="rId22"/>
    <p:sldId id="264" r:id="rId23"/>
    <p:sldId id="277" r:id="rId24"/>
    <p:sldId id="278" r:id="rId25"/>
    <p:sldId id="279" r:id="rId26"/>
    <p:sldId id="260" r:id="rId27"/>
    <p:sldId id="284" r:id="rId28"/>
    <p:sldId id="281" r:id="rId29"/>
    <p:sldId id="282" r:id="rId30"/>
    <p:sldId id="283" r:id="rId31"/>
  </p:sldIdLst>
  <p:sldSz cx="12192000" cy="6858000"/>
  <p:notesSz cx="6858000" cy="9144000"/>
  <p:custDataLst>
    <p:tags r:id="rId3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内容页" id="{6747BABF-A801-4652-9AD9-69886A77D7FF}">
          <p14:sldIdLst>
            <p14:sldId id="256"/>
            <p14:sldId id="257"/>
            <p14:sldId id="259"/>
            <p14:sldId id="258"/>
            <p14:sldId id="261"/>
            <p14:sldId id="262"/>
            <p14:sldId id="263"/>
            <p14:sldId id="265"/>
            <p14:sldId id="270"/>
            <p14:sldId id="268"/>
            <p14:sldId id="271"/>
            <p14:sldId id="272"/>
            <p14:sldId id="266"/>
            <p14:sldId id="269"/>
            <p14:sldId id="276"/>
            <p14:sldId id="273"/>
            <p14:sldId id="274"/>
            <p14:sldId id="267"/>
            <p14:sldId id="264"/>
            <p14:sldId id="277"/>
            <p14:sldId id="278"/>
            <p14:sldId id="279"/>
            <p14:sldId id="260"/>
          </p14:sldIdLst>
        </p14:section>
        <p14:section name="素材页" id="{902A9356-4EAB-453F-8BC0-612814325458}">
          <p14:sldIdLst>
            <p14:sldId id="284"/>
          </p14:sldIdLst>
        </p14:section>
        <p14:section name="标注页" id="{F2095888-BE0C-4CC2-9D3A-A354343EA28E}">
          <p14:sldIdLst>
            <p14:sldId id="281"/>
            <p14:sldId id="282"/>
            <p14:sldId id="283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A0000"/>
    <a:srgbClr val="700000"/>
    <a:srgbClr val="FDC663"/>
    <a:srgbClr val="F1700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398FD7A-2F9F-434A-8161-C0F0A78B5D45}" v="148" dt="2021-12-27T02:43:54.216"/>
    <p1510:client id="{ED238CC6-AE15-42EE-9F0E-198B8F99B6D8}" v="58" dt="2021-12-27T05:57:52.47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647" autoAdjust="0"/>
    <p:restoredTop sz="94660"/>
  </p:normalViewPr>
  <p:slideViewPr>
    <p:cSldViewPr snapToGrid="0" showGuides="1">
      <p:cViewPr>
        <p:scale>
          <a:sx n="25" d="100"/>
          <a:sy n="25" d="100"/>
        </p:scale>
        <p:origin x="2150" y="117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presProps" Target="presProps.xml"/><Relationship Id="rId38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gs" Target="tags/tag1.xml"/><Relationship Id="rId37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Xin Zhang (FA Talent)" userId="474f572f-8271-4f60-858e-cee871e0aec6" providerId="ADAL" clId="{ED238CC6-AE15-42EE-9F0E-198B8F99B6D8}"/>
    <pc:docChg chg="undo custSel modSld">
      <pc:chgData name="Xin Zhang (FA Talent)" userId="474f572f-8271-4f60-858e-cee871e0aec6" providerId="ADAL" clId="{ED238CC6-AE15-42EE-9F0E-198B8F99B6D8}" dt="2021-12-27T05:57:52.471" v="140" actId="165"/>
      <pc:docMkLst>
        <pc:docMk/>
      </pc:docMkLst>
      <pc:sldChg chg="addSp delSp modSp mod">
        <pc:chgData name="Xin Zhang (FA Talent)" userId="474f572f-8271-4f60-858e-cee871e0aec6" providerId="ADAL" clId="{ED238CC6-AE15-42EE-9F0E-198B8F99B6D8}" dt="2021-12-27T05:53:18.992" v="77" actId="1076"/>
        <pc:sldMkLst>
          <pc:docMk/>
          <pc:sldMk cId="2546005142" sldId="256"/>
        </pc:sldMkLst>
        <pc:spChg chg="mod">
          <ac:chgData name="Xin Zhang (FA Talent)" userId="474f572f-8271-4f60-858e-cee871e0aec6" providerId="ADAL" clId="{ED238CC6-AE15-42EE-9F0E-198B8F99B6D8}" dt="2021-12-27T05:52:50.613" v="72" actId="1076"/>
          <ac:spMkLst>
            <pc:docMk/>
            <pc:sldMk cId="2546005142" sldId="256"/>
            <ac:spMk id="5" creationId="{70D05618-C0B5-4442-802E-F03B3A5BF36E}"/>
          </ac:spMkLst>
        </pc:spChg>
        <pc:spChg chg="add del mod">
          <ac:chgData name="Xin Zhang (FA Talent)" userId="474f572f-8271-4f60-858e-cee871e0aec6" providerId="ADAL" clId="{ED238CC6-AE15-42EE-9F0E-198B8F99B6D8}" dt="2021-12-27T05:52:50.613" v="72" actId="1076"/>
          <ac:spMkLst>
            <pc:docMk/>
            <pc:sldMk cId="2546005142" sldId="256"/>
            <ac:spMk id="9" creationId="{136429CB-81B6-4B63-A6CD-C736C1C9B13E}"/>
          </ac:spMkLst>
        </pc:spChg>
        <pc:spChg chg="mod">
          <ac:chgData name="Xin Zhang (FA Talent)" userId="474f572f-8271-4f60-858e-cee871e0aec6" providerId="ADAL" clId="{ED238CC6-AE15-42EE-9F0E-198B8F99B6D8}" dt="2021-12-27T05:52:58.641" v="73" actId="1076"/>
          <ac:spMkLst>
            <pc:docMk/>
            <pc:sldMk cId="2546005142" sldId="256"/>
            <ac:spMk id="11" creationId="{00D84C69-A302-4950-96C5-0A4CFF1B4F1C}"/>
          </ac:spMkLst>
        </pc:spChg>
        <pc:spChg chg="add mod">
          <ac:chgData name="Xin Zhang (FA Talent)" userId="474f572f-8271-4f60-858e-cee871e0aec6" providerId="ADAL" clId="{ED238CC6-AE15-42EE-9F0E-198B8F99B6D8}" dt="2021-12-27T05:52:00.590" v="57" actId="571"/>
          <ac:spMkLst>
            <pc:docMk/>
            <pc:sldMk cId="2546005142" sldId="256"/>
            <ac:spMk id="13" creationId="{B13CC3D3-989E-4A24-93E2-F16C92F1DBD8}"/>
          </ac:spMkLst>
        </pc:spChg>
        <pc:spChg chg="add mod">
          <ac:chgData name="Xin Zhang (FA Talent)" userId="474f572f-8271-4f60-858e-cee871e0aec6" providerId="ADAL" clId="{ED238CC6-AE15-42EE-9F0E-198B8F99B6D8}" dt="2021-12-27T05:52:00.590" v="57" actId="571"/>
          <ac:spMkLst>
            <pc:docMk/>
            <pc:sldMk cId="2546005142" sldId="256"/>
            <ac:spMk id="14" creationId="{BA60291E-DF38-4110-BC43-5DAC1A311B69}"/>
          </ac:spMkLst>
        </pc:spChg>
        <pc:picChg chg="mod">
          <ac:chgData name="Xin Zhang (FA Talent)" userId="474f572f-8271-4f60-858e-cee871e0aec6" providerId="ADAL" clId="{ED238CC6-AE15-42EE-9F0E-198B8F99B6D8}" dt="2021-12-27T05:53:18.992" v="77" actId="1076"/>
          <ac:picMkLst>
            <pc:docMk/>
            <pc:sldMk cId="2546005142" sldId="256"/>
            <ac:picMk id="7" creationId="{D6FAB5C9-12FE-4E74-A49B-5F5479E19E4E}"/>
          </ac:picMkLst>
        </pc:picChg>
        <pc:picChg chg="add mod ord">
          <ac:chgData name="Xin Zhang (FA Talent)" userId="474f572f-8271-4f60-858e-cee871e0aec6" providerId="ADAL" clId="{ED238CC6-AE15-42EE-9F0E-198B8F99B6D8}" dt="2021-12-27T05:52:32.061" v="66" actId="1076"/>
          <ac:picMkLst>
            <pc:docMk/>
            <pc:sldMk cId="2546005142" sldId="256"/>
            <ac:picMk id="8" creationId="{F8B56E6C-8715-428B-A152-4203972180A1}"/>
          </ac:picMkLst>
        </pc:picChg>
        <pc:picChg chg="add mod">
          <ac:chgData name="Xin Zhang (FA Talent)" userId="474f572f-8271-4f60-858e-cee871e0aec6" providerId="ADAL" clId="{ED238CC6-AE15-42EE-9F0E-198B8F99B6D8}" dt="2021-12-27T05:52:00.590" v="57" actId="571"/>
          <ac:picMkLst>
            <pc:docMk/>
            <pc:sldMk cId="2546005142" sldId="256"/>
            <ac:picMk id="10" creationId="{6A6FBFA4-2763-43B2-9A69-4186BC1DA638}"/>
          </ac:picMkLst>
        </pc:picChg>
        <pc:picChg chg="mod ord modCrop">
          <ac:chgData name="Xin Zhang (FA Talent)" userId="474f572f-8271-4f60-858e-cee871e0aec6" providerId="ADAL" clId="{ED238CC6-AE15-42EE-9F0E-198B8F99B6D8}" dt="2021-12-27T05:52:50.613" v="72" actId="1076"/>
          <ac:picMkLst>
            <pc:docMk/>
            <pc:sldMk cId="2546005142" sldId="256"/>
            <ac:picMk id="12" creationId="{805BC46A-47A0-4CB5-B7CB-A499610FFFA8}"/>
          </ac:picMkLst>
        </pc:picChg>
        <pc:picChg chg="add mod">
          <ac:chgData name="Xin Zhang (FA Talent)" userId="474f572f-8271-4f60-858e-cee871e0aec6" providerId="ADAL" clId="{ED238CC6-AE15-42EE-9F0E-198B8F99B6D8}" dt="2021-12-27T05:52:00.590" v="57" actId="571"/>
          <ac:picMkLst>
            <pc:docMk/>
            <pc:sldMk cId="2546005142" sldId="256"/>
            <ac:picMk id="15" creationId="{2BF89A6E-5343-4FCE-9879-892204DF5DE9}"/>
          </ac:picMkLst>
        </pc:picChg>
        <pc:picChg chg="mod">
          <ac:chgData name="Xin Zhang (FA Talent)" userId="474f572f-8271-4f60-858e-cee871e0aec6" providerId="ADAL" clId="{ED238CC6-AE15-42EE-9F0E-198B8F99B6D8}" dt="2021-12-27T05:52:44.387" v="71" actId="1076"/>
          <ac:picMkLst>
            <pc:docMk/>
            <pc:sldMk cId="2546005142" sldId="256"/>
            <ac:picMk id="16" creationId="{166F1795-8EDC-43E8-9674-0BCB588FBA59}"/>
          </ac:picMkLst>
        </pc:picChg>
      </pc:sldChg>
      <pc:sldChg chg="modTransition">
        <pc:chgData name="Xin Zhang (FA Talent)" userId="474f572f-8271-4f60-858e-cee871e0aec6" providerId="ADAL" clId="{ED238CC6-AE15-42EE-9F0E-198B8F99B6D8}" dt="2021-12-27T05:53:45.110" v="78"/>
        <pc:sldMkLst>
          <pc:docMk/>
          <pc:sldMk cId="3162164884" sldId="257"/>
        </pc:sldMkLst>
      </pc:sldChg>
      <pc:sldChg chg="delSp modSp">
        <pc:chgData name="Xin Zhang (FA Talent)" userId="474f572f-8271-4f60-858e-cee871e0aec6" providerId="ADAL" clId="{ED238CC6-AE15-42EE-9F0E-198B8F99B6D8}" dt="2021-12-27T05:57:25.093" v="137" actId="165"/>
        <pc:sldMkLst>
          <pc:docMk/>
          <pc:sldMk cId="1504305718" sldId="259"/>
        </pc:sldMkLst>
        <pc:spChg chg="mod topLvl">
          <ac:chgData name="Xin Zhang (FA Talent)" userId="474f572f-8271-4f60-858e-cee871e0aec6" providerId="ADAL" clId="{ED238CC6-AE15-42EE-9F0E-198B8F99B6D8}" dt="2021-12-27T05:57:25.093" v="137" actId="165"/>
          <ac:spMkLst>
            <pc:docMk/>
            <pc:sldMk cId="1504305718" sldId="259"/>
            <ac:spMk id="3" creationId="{BC7FDF0B-6227-4488-B2BA-4CF9FDE08393}"/>
          </ac:spMkLst>
        </pc:spChg>
        <pc:spChg chg="mod topLvl">
          <ac:chgData name="Xin Zhang (FA Talent)" userId="474f572f-8271-4f60-858e-cee871e0aec6" providerId="ADAL" clId="{ED238CC6-AE15-42EE-9F0E-198B8F99B6D8}" dt="2021-12-27T05:57:25.093" v="137" actId="165"/>
          <ac:spMkLst>
            <pc:docMk/>
            <pc:sldMk cId="1504305718" sldId="259"/>
            <ac:spMk id="5" creationId="{5EBA427C-7E72-4934-B4F7-F0E96198BC0A}"/>
          </ac:spMkLst>
        </pc:spChg>
        <pc:spChg chg="mod topLvl">
          <ac:chgData name="Xin Zhang (FA Talent)" userId="474f572f-8271-4f60-858e-cee871e0aec6" providerId="ADAL" clId="{ED238CC6-AE15-42EE-9F0E-198B8F99B6D8}" dt="2021-12-27T05:57:25.093" v="137" actId="165"/>
          <ac:spMkLst>
            <pc:docMk/>
            <pc:sldMk cId="1504305718" sldId="259"/>
            <ac:spMk id="7" creationId="{EA8D1E24-EC4B-4DE9-BDA7-6E830E1D08D3}"/>
          </ac:spMkLst>
        </pc:spChg>
        <pc:spChg chg="mod topLvl">
          <ac:chgData name="Xin Zhang (FA Talent)" userId="474f572f-8271-4f60-858e-cee871e0aec6" providerId="ADAL" clId="{ED238CC6-AE15-42EE-9F0E-198B8F99B6D8}" dt="2021-12-27T05:57:25.093" v="137" actId="165"/>
          <ac:spMkLst>
            <pc:docMk/>
            <pc:sldMk cId="1504305718" sldId="259"/>
            <ac:spMk id="8" creationId="{FD6406CF-7862-4091-83FD-9A1ECDE39EDB}"/>
          </ac:spMkLst>
        </pc:spChg>
        <pc:grpChg chg="del">
          <ac:chgData name="Xin Zhang (FA Talent)" userId="474f572f-8271-4f60-858e-cee871e0aec6" providerId="ADAL" clId="{ED238CC6-AE15-42EE-9F0E-198B8F99B6D8}" dt="2021-12-27T05:57:25.093" v="137" actId="165"/>
          <ac:grpSpMkLst>
            <pc:docMk/>
            <pc:sldMk cId="1504305718" sldId="259"/>
            <ac:grpSpMk id="2" creationId="{B78CD90C-1A65-4F74-B9B3-4E8E44240EE0}"/>
          </ac:grpSpMkLst>
        </pc:grpChg>
        <pc:picChg chg="mod topLvl">
          <ac:chgData name="Xin Zhang (FA Talent)" userId="474f572f-8271-4f60-858e-cee871e0aec6" providerId="ADAL" clId="{ED238CC6-AE15-42EE-9F0E-198B8F99B6D8}" dt="2021-12-27T05:57:25.093" v="137" actId="165"/>
          <ac:picMkLst>
            <pc:docMk/>
            <pc:sldMk cId="1504305718" sldId="259"/>
            <ac:picMk id="18" creationId="{EA58B3BA-DAAE-45F8-9561-AA4028ACE3AA}"/>
          </ac:picMkLst>
        </pc:picChg>
        <pc:cxnChg chg="mod topLvl">
          <ac:chgData name="Xin Zhang (FA Talent)" userId="474f572f-8271-4f60-858e-cee871e0aec6" providerId="ADAL" clId="{ED238CC6-AE15-42EE-9F0E-198B8F99B6D8}" dt="2021-12-27T05:57:25.093" v="137" actId="165"/>
          <ac:cxnSpMkLst>
            <pc:docMk/>
            <pc:sldMk cId="1504305718" sldId="259"/>
            <ac:cxnSpMk id="10" creationId="{A1A12E80-B062-4550-A828-70652A516C13}"/>
          </ac:cxnSpMkLst>
        </pc:cxnChg>
      </pc:sldChg>
      <pc:sldChg chg="addSp delSp modSp mod">
        <pc:chgData name="Xin Zhang (FA Talent)" userId="474f572f-8271-4f60-858e-cee871e0aec6" providerId="ADAL" clId="{ED238CC6-AE15-42EE-9F0E-198B8F99B6D8}" dt="2021-12-27T05:56:40.630" v="136"/>
        <pc:sldMkLst>
          <pc:docMk/>
          <pc:sldMk cId="2240560318" sldId="260"/>
        </pc:sldMkLst>
        <pc:spChg chg="del mod">
          <ac:chgData name="Xin Zhang (FA Talent)" userId="474f572f-8271-4f60-858e-cee871e0aec6" providerId="ADAL" clId="{ED238CC6-AE15-42EE-9F0E-198B8F99B6D8}" dt="2021-12-27T05:56:32.204" v="134" actId="478"/>
          <ac:spMkLst>
            <pc:docMk/>
            <pc:sldMk cId="2240560318" sldId="260"/>
            <ac:spMk id="8" creationId="{12D92F31-E338-4A6F-A19F-3C89E923A230}"/>
          </ac:spMkLst>
        </pc:spChg>
        <pc:spChg chg="del mod">
          <ac:chgData name="Xin Zhang (FA Talent)" userId="474f572f-8271-4f60-858e-cee871e0aec6" providerId="ADAL" clId="{ED238CC6-AE15-42EE-9F0E-198B8F99B6D8}" dt="2021-12-27T05:56:32.204" v="134" actId="478"/>
          <ac:spMkLst>
            <pc:docMk/>
            <pc:sldMk cId="2240560318" sldId="260"/>
            <ac:spMk id="10" creationId="{1C0DAC3C-B250-48B0-925C-67621EA4416A}"/>
          </ac:spMkLst>
        </pc:spChg>
        <pc:spChg chg="del">
          <ac:chgData name="Xin Zhang (FA Talent)" userId="474f572f-8271-4f60-858e-cee871e0aec6" providerId="ADAL" clId="{ED238CC6-AE15-42EE-9F0E-198B8F99B6D8}" dt="2021-12-27T05:56:06.597" v="124" actId="478"/>
          <ac:spMkLst>
            <pc:docMk/>
            <pc:sldMk cId="2240560318" sldId="260"/>
            <ac:spMk id="11" creationId="{00D84C69-A302-4950-96C5-0A4CFF1B4F1C}"/>
          </ac:spMkLst>
        </pc:spChg>
        <pc:spChg chg="add mod">
          <ac:chgData name="Xin Zhang (FA Talent)" userId="474f572f-8271-4f60-858e-cee871e0aec6" providerId="ADAL" clId="{ED238CC6-AE15-42EE-9F0E-198B8F99B6D8}" dt="2021-12-27T05:56:14.084" v="128"/>
          <ac:spMkLst>
            <pc:docMk/>
            <pc:sldMk cId="2240560318" sldId="260"/>
            <ac:spMk id="14" creationId="{40D437F8-7546-43A0-8BE5-600AA97BB890}"/>
          </ac:spMkLst>
        </pc:spChg>
        <pc:spChg chg="add mod ord">
          <ac:chgData name="Xin Zhang (FA Talent)" userId="474f572f-8271-4f60-858e-cee871e0aec6" providerId="ADAL" clId="{ED238CC6-AE15-42EE-9F0E-198B8F99B6D8}" dt="2021-12-27T05:56:40.630" v="136"/>
          <ac:spMkLst>
            <pc:docMk/>
            <pc:sldMk cId="2240560318" sldId="260"/>
            <ac:spMk id="16" creationId="{C0660B35-AFC1-4799-9705-7FDA17D0B4BD}"/>
          </ac:spMkLst>
        </pc:spChg>
        <pc:spChg chg="add mod">
          <ac:chgData name="Xin Zhang (FA Talent)" userId="474f572f-8271-4f60-858e-cee871e0aec6" providerId="ADAL" clId="{ED238CC6-AE15-42EE-9F0E-198B8F99B6D8}" dt="2021-12-27T05:56:07.117" v="125"/>
          <ac:spMkLst>
            <pc:docMk/>
            <pc:sldMk cId="2240560318" sldId="260"/>
            <ac:spMk id="17" creationId="{D98C0820-FC3A-4CDE-B53B-24C443AB7781}"/>
          </ac:spMkLst>
        </pc:spChg>
        <pc:picChg chg="del mod">
          <ac:chgData name="Xin Zhang (FA Talent)" userId="474f572f-8271-4f60-858e-cee871e0aec6" providerId="ADAL" clId="{ED238CC6-AE15-42EE-9F0E-198B8F99B6D8}" dt="2021-12-27T05:56:32.204" v="134" actId="478"/>
          <ac:picMkLst>
            <pc:docMk/>
            <pc:sldMk cId="2240560318" sldId="260"/>
            <ac:picMk id="6" creationId="{E020D889-02C1-43AC-94BC-65711E91355A}"/>
          </ac:picMkLst>
        </pc:picChg>
        <pc:picChg chg="del">
          <ac:chgData name="Xin Zhang (FA Talent)" userId="474f572f-8271-4f60-858e-cee871e0aec6" providerId="ADAL" clId="{ED238CC6-AE15-42EE-9F0E-198B8F99B6D8}" dt="2021-12-27T05:56:06.597" v="124" actId="478"/>
          <ac:picMkLst>
            <pc:docMk/>
            <pc:sldMk cId="2240560318" sldId="260"/>
            <ac:picMk id="7" creationId="{D6FAB5C9-12FE-4E74-A49B-5F5479E19E4E}"/>
          </ac:picMkLst>
        </pc:picChg>
        <pc:picChg chg="add mod">
          <ac:chgData name="Xin Zhang (FA Talent)" userId="474f572f-8271-4f60-858e-cee871e0aec6" providerId="ADAL" clId="{ED238CC6-AE15-42EE-9F0E-198B8F99B6D8}" dt="2021-12-27T05:56:07.117" v="125"/>
          <ac:picMkLst>
            <pc:docMk/>
            <pc:sldMk cId="2240560318" sldId="260"/>
            <ac:picMk id="9" creationId="{79FE9A58-83ED-449F-AEB5-5107B8E5EF25}"/>
          </ac:picMkLst>
        </pc:picChg>
        <pc:picChg chg="del">
          <ac:chgData name="Xin Zhang (FA Talent)" userId="474f572f-8271-4f60-858e-cee871e0aec6" providerId="ADAL" clId="{ED238CC6-AE15-42EE-9F0E-198B8F99B6D8}" dt="2021-12-27T05:56:06.597" v="124" actId="478"/>
          <ac:picMkLst>
            <pc:docMk/>
            <pc:sldMk cId="2240560318" sldId="260"/>
            <ac:picMk id="12" creationId="{5C2CDAEF-6875-4B18-9F89-52DFD98BFF32}"/>
          </ac:picMkLst>
        </pc:picChg>
        <pc:picChg chg="add mod">
          <ac:chgData name="Xin Zhang (FA Talent)" userId="474f572f-8271-4f60-858e-cee871e0aec6" providerId="ADAL" clId="{ED238CC6-AE15-42EE-9F0E-198B8F99B6D8}" dt="2021-12-27T05:56:07.117" v="125"/>
          <ac:picMkLst>
            <pc:docMk/>
            <pc:sldMk cId="2240560318" sldId="260"/>
            <ac:picMk id="13" creationId="{702CAF31-A5EB-47D0-BCAA-A86219589588}"/>
          </ac:picMkLst>
        </pc:picChg>
        <pc:picChg chg="add mod">
          <ac:chgData name="Xin Zhang (FA Talent)" userId="474f572f-8271-4f60-858e-cee871e0aec6" providerId="ADAL" clId="{ED238CC6-AE15-42EE-9F0E-198B8F99B6D8}" dt="2021-12-27T05:56:07.117" v="125"/>
          <ac:picMkLst>
            <pc:docMk/>
            <pc:sldMk cId="2240560318" sldId="260"/>
            <ac:picMk id="15" creationId="{627B70D3-4064-4501-9A4D-5C4B1AF92903}"/>
          </ac:picMkLst>
        </pc:picChg>
        <pc:picChg chg="add mod">
          <ac:chgData name="Xin Zhang (FA Talent)" userId="474f572f-8271-4f60-858e-cee871e0aec6" providerId="ADAL" clId="{ED238CC6-AE15-42EE-9F0E-198B8F99B6D8}" dt="2021-12-27T05:56:07.117" v="125"/>
          <ac:picMkLst>
            <pc:docMk/>
            <pc:sldMk cId="2240560318" sldId="260"/>
            <ac:picMk id="18" creationId="{7402AF81-A7AA-4502-85FD-4584D0354876}"/>
          </ac:picMkLst>
        </pc:picChg>
      </pc:sldChg>
      <pc:sldChg chg="addSp delSp modSp mod">
        <pc:chgData name="Xin Zhang (FA Talent)" userId="474f572f-8271-4f60-858e-cee871e0aec6" providerId="ADAL" clId="{ED238CC6-AE15-42EE-9F0E-198B8F99B6D8}" dt="2021-12-27T05:54:16.643" v="82" actId="165"/>
        <pc:sldMkLst>
          <pc:docMk/>
          <pc:sldMk cId="2943787152" sldId="261"/>
        </pc:sldMkLst>
        <pc:spChg chg="mod topLvl">
          <ac:chgData name="Xin Zhang (FA Talent)" userId="474f572f-8271-4f60-858e-cee871e0aec6" providerId="ADAL" clId="{ED238CC6-AE15-42EE-9F0E-198B8F99B6D8}" dt="2021-12-27T05:54:16.643" v="82" actId="165"/>
          <ac:spMkLst>
            <pc:docMk/>
            <pc:sldMk cId="2943787152" sldId="261"/>
            <ac:spMk id="14" creationId="{77529992-F32D-4F1F-8565-5031FC849EB1}"/>
          </ac:spMkLst>
        </pc:spChg>
        <pc:spChg chg="mod topLvl">
          <ac:chgData name="Xin Zhang (FA Talent)" userId="474f572f-8271-4f60-858e-cee871e0aec6" providerId="ADAL" clId="{ED238CC6-AE15-42EE-9F0E-198B8F99B6D8}" dt="2021-12-27T05:54:16.643" v="82" actId="165"/>
          <ac:spMkLst>
            <pc:docMk/>
            <pc:sldMk cId="2943787152" sldId="261"/>
            <ac:spMk id="15" creationId="{D84D8F77-B106-4739-B42D-9DE75655F383}"/>
          </ac:spMkLst>
        </pc:spChg>
        <pc:spChg chg="mod topLvl">
          <ac:chgData name="Xin Zhang (FA Talent)" userId="474f572f-8271-4f60-858e-cee871e0aec6" providerId="ADAL" clId="{ED238CC6-AE15-42EE-9F0E-198B8F99B6D8}" dt="2021-12-27T05:54:16.643" v="82" actId="165"/>
          <ac:spMkLst>
            <pc:docMk/>
            <pc:sldMk cId="2943787152" sldId="261"/>
            <ac:spMk id="16" creationId="{67AC776F-2FCE-4400-97E4-35AEB29B63BC}"/>
          </ac:spMkLst>
        </pc:spChg>
        <pc:spChg chg="mod topLvl">
          <ac:chgData name="Xin Zhang (FA Talent)" userId="474f572f-8271-4f60-858e-cee871e0aec6" providerId="ADAL" clId="{ED238CC6-AE15-42EE-9F0E-198B8F99B6D8}" dt="2021-12-27T05:54:16.643" v="82" actId="165"/>
          <ac:spMkLst>
            <pc:docMk/>
            <pc:sldMk cId="2943787152" sldId="261"/>
            <ac:spMk id="17" creationId="{095CF323-8BC0-4C2F-94DE-B0611EA7F1D9}"/>
          </ac:spMkLst>
        </pc:spChg>
        <pc:spChg chg="mod topLvl">
          <ac:chgData name="Xin Zhang (FA Talent)" userId="474f572f-8271-4f60-858e-cee871e0aec6" providerId="ADAL" clId="{ED238CC6-AE15-42EE-9F0E-198B8F99B6D8}" dt="2021-12-27T05:54:16.643" v="82" actId="165"/>
          <ac:spMkLst>
            <pc:docMk/>
            <pc:sldMk cId="2943787152" sldId="261"/>
            <ac:spMk id="18" creationId="{0A0EDA54-3BB7-4705-B98E-233B1616C6AF}"/>
          </ac:spMkLst>
        </pc:spChg>
        <pc:spChg chg="mod topLvl">
          <ac:chgData name="Xin Zhang (FA Talent)" userId="474f572f-8271-4f60-858e-cee871e0aec6" providerId="ADAL" clId="{ED238CC6-AE15-42EE-9F0E-198B8F99B6D8}" dt="2021-12-27T05:54:16.643" v="82" actId="165"/>
          <ac:spMkLst>
            <pc:docMk/>
            <pc:sldMk cId="2943787152" sldId="261"/>
            <ac:spMk id="19" creationId="{6EB55FDE-C6A7-4346-9932-7B9C41B19884}"/>
          </ac:spMkLst>
        </pc:spChg>
        <pc:spChg chg="mod topLvl">
          <ac:chgData name="Xin Zhang (FA Talent)" userId="474f572f-8271-4f60-858e-cee871e0aec6" providerId="ADAL" clId="{ED238CC6-AE15-42EE-9F0E-198B8F99B6D8}" dt="2021-12-27T05:54:16.643" v="82" actId="165"/>
          <ac:spMkLst>
            <pc:docMk/>
            <pc:sldMk cId="2943787152" sldId="261"/>
            <ac:spMk id="22" creationId="{7B2CC925-BC55-455B-84BA-66317258ABD2}"/>
          </ac:spMkLst>
        </pc:spChg>
        <pc:spChg chg="mod topLvl">
          <ac:chgData name="Xin Zhang (FA Talent)" userId="474f572f-8271-4f60-858e-cee871e0aec6" providerId="ADAL" clId="{ED238CC6-AE15-42EE-9F0E-198B8F99B6D8}" dt="2021-12-27T05:54:16.643" v="82" actId="165"/>
          <ac:spMkLst>
            <pc:docMk/>
            <pc:sldMk cId="2943787152" sldId="261"/>
            <ac:spMk id="23" creationId="{B086537F-6782-4647-A1CC-E026735E6885}"/>
          </ac:spMkLst>
        </pc:spChg>
        <pc:spChg chg="mod topLvl">
          <ac:chgData name="Xin Zhang (FA Talent)" userId="474f572f-8271-4f60-858e-cee871e0aec6" providerId="ADAL" clId="{ED238CC6-AE15-42EE-9F0E-198B8F99B6D8}" dt="2021-12-27T05:54:16.643" v="82" actId="165"/>
          <ac:spMkLst>
            <pc:docMk/>
            <pc:sldMk cId="2943787152" sldId="261"/>
            <ac:spMk id="24" creationId="{3DD53FD0-79BB-4D75-9C82-B852B82D5A7C}"/>
          </ac:spMkLst>
        </pc:spChg>
        <pc:spChg chg="mod topLvl">
          <ac:chgData name="Xin Zhang (FA Talent)" userId="474f572f-8271-4f60-858e-cee871e0aec6" providerId="ADAL" clId="{ED238CC6-AE15-42EE-9F0E-198B8F99B6D8}" dt="2021-12-27T05:54:16.643" v="82" actId="165"/>
          <ac:spMkLst>
            <pc:docMk/>
            <pc:sldMk cId="2943787152" sldId="261"/>
            <ac:spMk id="25" creationId="{85251558-D5D9-4316-871F-B7BFE83D5D14}"/>
          </ac:spMkLst>
        </pc:spChg>
        <pc:spChg chg="mod topLvl">
          <ac:chgData name="Xin Zhang (FA Talent)" userId="474f572f-8271-4f60-858e-cee871e0aec6" providerId="ADAL" clId="{ED238CC6-AE15-42EE-9F0E-198B8F99B6D8}" dt="2021-12-27T05:54:16.643" v="82" actId="165"/>
          <ac:spMkLst>
            <pc:docMk/>
            <pc:sldMk cId="2943787152" sldId="261"/>
            <ac:spMk id="26" creationId="{2D445F94-0F89-40DD-84FA-BF94CC0872C8}"/>
          </ac:spMkLst>
        </pc:spChg>
        <pc:spChg chg="mod topLvl">
          <ac:chgData name="Xin Zhang (FA Talent)" userId="474f572f-8271-4f60-858e-cee871e0aec6" providerId="ADAL" clId="{ED238CC6-AE15-42EE-9F0E-198B8F99B6D8}" dt="2021-12-27T05:54:16.643" v="82" actId="165"/>
          <ac:spMkLst>
            <pc:docMk/>
            <pc:sldMk cId="2943787152" sldId="261"/>
            <ac:spMk id="27" creationId="{5DEC06E4-C7AB-4EB7-AC71-7A4447D9F181}"/>
          </ac:spMkLst>
        </pc:spChg>
        <pc:spChg chg="mod topLvl">
          <ac:chgData name="Xin Zhang (FA Talent)" userId="474f572f-8271-4f60-858e-cee871e0aec6" providerId="ADAL" clId="{ED238CC6-AE15-42EE-9F0E-198B8F99B6D8}" dt="2021-12-27T05:54:16.643" v="82" actId="165"/>
          <ac:spMkLst>
            <pc:docMk/>
            <pc:sldMk cId="2943787152" sldId="261"/>
            <ac:spMk id="28" creationId="{EC4CF4C0-BF17-4AB5-BCC0-B13319DB0865}"/>
          </ac:spMkLst>
        </pc:spChg>
        <pc:spChg chg="mod topLvl">
          <ac:chgData name="Xin Zhang (FA Talent)" userId="474f572f-8271-4f60-858e-cee871e0aec6" providerId="ADAL" clId="{ED238CC6-AE15-42EE-9F0E-198B8F99B6D8}" dt="2021-12-27T05:54:16.643" v="82" actId="165"/>
          <ac:spMkLst>
            <pc:docMk/>
            <pc:sldMk cId="2943787152" sldId="261"/>
            <ac:spMk id="31" creationId="{85E33837-020D-484B-9296-53A020EF46AA}"/>
          </ac:spMkLst>
        </pc:spChg>
        <pc:spChg chg="mod topLvl">
          <ac:chgData name="Xin Zhang (FA Talent)" userId="474f572f-8271-4f60-858e-cee871e0aec6" providerId="ADAL" clId="{ED238CC6-AE15-42EE-9F0E-198B8F99B6D8}" dt="2021-12-27T05:54:16.643" v="82" actId="165"/>
          <ac:spMkLst>
            <pc:docMk/>
            <pc:sldMk cId="2943787152" sldId="261"/>
            <ac:spMk id="32" creationId="{0F89275E-F8F9-4563-857E-5757FA02E88D}"/>
          </ac:spMkLst>
        </pc:spChg>
        <pc:spChg chg="mod topLvl">
          <ac:chgData name="Xin Zhang (FA Talent)" userId="474f572f-8271-4f60-858e-cee871e0aec6" providerId="ADAL" clId="{ED238CC6-AE15-42EE-9F0E-198B8F99B6D8}" dt="2021-12-27T05:54:16.643" v="82" actId="165"/>
          <ac:spMkLst>
            <pc:docMk/>
            <pc:sldMk cId="2943787152" sldId="261"/>
            <ac:spMk id="33" creationId="{8795A276-E4E8-40FF-B13F-AA9714B91AF0}"/>
          </ac:spMkLst>
        </pc:spChg>
        <pc:spChg chg="mod topLvl">
          <ac:chgData name="Xin Zhang (FA Talent)" userId="474f572f-8271-4f60-858e-cee871e0aec6" providerId="ADAL" clId="{ED238CC6-AE15-42EE-9F0E-198B8F99B6D8}" dt="2021-12-27T05:54:16.643" v="82" actId="165"/>
          <ac:spMkLst>
            <pc:docMk/>
            <pc:sldMk cId="2943787152" sldId="261"/>
            <ac:spMk id="34" creationId="{DDD64E72-CD40-4B18-9249-F6AF7F85645C}"/>
          </ac:spMkLst>
        </pc:spChg>
        <pc:spChg chg="mod topLvl">
          <ac:chgData name="Xin Zhang (FA Talent)" userId="474f572f-8271-4f60-858e-cee871e0aec6" providerId="ADAL" clId="{ED238CC6-AE15-42EE-9F0E-198B8F99B6D8}" dt="2021-12-27T05:54:16.643" v="82" actId="165"/>
          <ac:spMkLst>
            <pc:docMk/>
            <pc:sldMk cId="2943787152" sldId="261"/>
            <ac:spMk id="35" creationId="{8C7767C8-0D13-4E68-B49E-4FEDC27B24D0}"/>
          </ac:spMkLst>
        </pc:spChg>
        <pc:spChg chg="mod topLvl">
          <ac:chgData name="Xin Zhang (FA Talent)" userId="474f572f-8271-4f60-858e-cee871e0aec6" providerId="ADAL" clId="{ED238CC6-AE15-42EE-9F0E-198B8F99B6D8}" dt="2021-12-27T05:54:16.643" v="82" actId="165"/>
          <ac:spMkLst>
            <pc:docMk/>
            <pc:sldMk cId="2943787152" sldId="261"/>
            <ac:spMk id="36" creationId="{1AE4DA59-1E95-433B-9A0E-6D010C8D58FE}"/>
          </ac:spMkLst>
        </pc:spChg>
        <pc:spChg chg="mod topLvl">
          <ac:chgData name="Xin Zhang (FA Talent)" userId="474f572f-8271-4f60-858e-cee871e0aec6" providerId="ADAL" clId="{ED238CC6-AE15-42EE-9F0E-198B8F99B6D8}" dt="2021-12-27T05:54:16.643" v="82" actId="165"/>
          <ac:spMkLst>
            <pc:docMk/>
            <pc:sldMk cId="2943787152" sldId="261"/>
            <ac:spMk id="37" creationId="{561DB6F7-F402-424B-B81F-4F97E5E6B17E}"/>
          </ac:spMkLst>
        </pc:spChg>
        <pc:spChg chg="mod topLvl">
          <ac:chgData name="Xin Zhang (FA Talent)" userId="474f572f-8271-4f60-858e-cee871e0aec6" providerId="ADAL" clId="{ED238CC6-AE15-42EE-9F0E-198B8F99B6D8}" dt="2021-12-27T05:54:16.643" v="82" actId="165"/>
          <ac:spMkLst>
            <pc:docMk/>
            <pc:sldMk cId="2943787152" sldId="261"/>
            <ac:spMk id="38" creationId="{FE7101CE-44CB-48BC-B25D-27E903D013A0}"/>
          </ac:spMkLst>
        </pc:spChg>
        <pc:spChg chg="mod topLvl">
          <ac:chgData name="Xin Zhang (FA Talent)" userId="474f572f-8271-4f60-858e-cee871e0aec6" providerId="ADAL" clId="{ED238CC6-AE15-42EE-9F0E-198B8F99B6D8}" dt="2021-12-27T05:54:16.643" v="82" actId="165"/>
          <ac:spMkLst>
            <pc:docMk/>
            <pc:sldMk cId="2943787152" sldId="261"/>
            <ac:spMk id="39" creationId="{A1919A7C-74A5-46A1-A665-3DB700530B15}"/>
          </ac:spMkLst>
        </pc:spChg>
        <pc:spChg chg="mod topLvl">
          <ac:chgData name="Xin Zhang (FA Talent)" userId="474f572f-8271-4f60-858e-cee871e0aec6" providerId="ADAL" clId="{ED238CC6-AE15-42EE-9F0E-198B8F99B6D8}" dt="2021-12-27T05:54:16.643" v="82" actId="165"/>
          <ac:spMkLst>
            <pc:docMk/>
            <pc:sldMk cId="2943787152" sldId="261"/>
            <ac:spMk id="40" creationId="{14621531-96CA-462D-B272-15E76A812965}"/>
          </ac:spMkLst>
        </pc:spChg>
        <pc:spChg chg="mod topLvl">
          <ac:chgData name="Xin Zhang (FA Talent)" userId="474f572f-8271-4f60-858e-cee871e0aec6" providerId="ADAL" clId="{ED238CC6-AE15-42EE-9F0E-198B8F99B6D8}" dt="2021-12-27T05:54:16.643" v="82" actId="165"/>
          <ac:spMkLst>
            <pc:docMk/>
            <pc:sldMk cId="2943787152" sldId="261"/>
            <ac:spMk id="41" creationId="{B319733A-5865-44CE-A912-92FC0386632A}"/>
          </ac:spMkLst>
        </pc:spChg>
        <pc:spChg chg="mod topLvl">
          <ac:chgData name="Xin Zhang (FA Talent)" userId="474f572f-8271-4f60-858e-cee871e0aec6" providerId="ADAL" clId="{ED238CC6-AE15-42EE-9F0E-198B8F99B6D8}" dt="2021-12-27T05:54:16.643" v="82" actId="165"/>
          <ac:spMkLst>
            <pc:docMk/>
            <pc:sldMk cId="2943787152" sldId="261"/>
            <ac:spMk id="42" creationId="{7E1CE619-6D64-400E-BDD5-548171AD3435}"/>
          </ac:spMkLst>
        </pc:spChg>
        <pc:spChg chg="mod topLvl">
          <ac:chgData name="Xin Zhang (FA Talent)" userId="474f572f-8271-4f60-858e-cee871e0aec6" providerId="ADAL" clId="{ED238CC6-AE15-42EE-9F0E-198B8F99B6D8}" dt="2021-12-27T05:54:16.643" v="82" actId="165"/>
          <ac:spMkLst>
            <pc:docMk/>
            <pc:sldMk cId="2943787152" sldId="261"/>
            <ac:spMk id="43" creationId="{69C25A47-5F60-49ED-8F65-EBA1AF4DFCE2}"/>
          </ac:spMkLst>
        </pc:spChg>
        <pc:spChg chg="mod topLvl">
          <ac:chgData name="Xin Zhang (FA Talent)" userId="474f572f-8271-4f60-858e-cee871e0aec6" providerId="ADAL" clId="{ED238CC6-AE15-42EE-9F0E-198B8F99B6D8}" dt="2021-12-27T05:54:16.643" v="82" actId="165"/>
          <ac:spMkLst>
            <pc:docMk/>
            <pc:sldMk cId="2943787152" sldId="261"/>
            <ac:spMk id="45" creationId="{F2188612-D16E-401F-A890-AB99D74ACECD}"/>
          </ac:spMkLst>
        </pc:spChg>
        <pc:spChg chg="mod topLvl">
          <ac:chgData name="Xin Zhang (FA Talent)" userId="474f572f-8271-4f60-858e-cee871e0aec6" providerId="ADAL" clId="{ED238CC6-AE15-42EE-9F0E-198B8F99B6D8}" dt="2021-12-27T05:54:16.643" v="82" actId="165"/>
          <ac:spMkLst>
            <pc:docMk/>
            <pc:sldMk cId="2943787152" sldId="261"/>
            <ac:spMk id="46" creationId="{910974F1-0BED-44A1-A008-D582AE07BC97}"/>
          </ac:spMkLst>
        </pc:spChg>
        <pc:spChg chg="mod topLvl">
          <ac:chgData name="Xin Zhang (FA Talent)" userId="474f572f-8271-4f60-858e-cee871e0aec6" providerId="ADAL" clId="{ED238CC6-AE15-42EE-9F0E-198B8F99B6D8}" dt="2021-12-27T05:54:16.643" v="82" actId="165"/>
          <ac:spMkLst>
            <pc:docMk/>
            <pc:sldMk cId="2943787152" sldId="261"/>
            <ac:spMk id="47" creationId="{0F2A9A0C-280C-4483-81BF-E4CFBBAFDBF0}"/>
          </ac:spMkLst>
        </pc:spChg>
        <pc:spChg chg="mod topLvl">
          <ac:chgData name="Xin Zhang (FA Talent)" userId="474f572f-8271-4f60-858e-cee871e0aec6" providerId="ADAL" clId="{ED238CC6-AE15-42EE-9F0E-198B8F99B6D8}" dt="2021-12-27T05:54:16.643" v="82" actId="165"/>
          <ac:spMkLst>
            <pc:docMk/>
            <pc:sldMk cId="2943787152" sldId="261"/>
            <ac:spMk id="48" creationId="{197E5CAB-ABFE-45DC-BAA0-EFD822720F88}"/>
          </ac:spMkLst>
        </pc:spChg>
        <pc:spChg chg="mod topLvl">
          <ac:chgData name="Xin Zhang (FA Talent)" userId="474f572f-8271-4f60-858e-cee871e0aec6" providerId="ADAL" clId="{ED238CC6-AE15-42EE-9F0E-198B8F99B6D8}" dt="2021-12-27T05:54:16.643" v="82" actId="165"/>
          <ac:spMkLst>
            <pc:docMk/>
            <pc:sldMk cId="2943787152" sldId="261"/>
            <ac:spMk id="49" creationId="{39667373-3DE1-4301-B217-5D970C54BDBD}"/>
          </ac:spMkLst>
        </pc:spChg>
        <pc:spChg chg="mod topLvl">
          <ac:chgData name="Xin Zhang (FA Talent)" userId="474f572f-8271-4f60-858e-cee871e0aec6" providerId="ADAL" clId="{ED238CC6-AE15-42EE-9F0E-198B8F99B6D8}" dt="2021-12-27T05:54:16.643" v="82" actId="165"/>
          <ac:spMkLst>
            <pc:docMk/>
            <pc:sldMk cId="2943787152" sldId="261"/>
            <ac:spMk id="50" creationId="{F9CA5BFF-D621-429F-8B77-6C358D4C7BEE}"/>
          </ac:spMkLst>
        </pc:spChg>
        <pc:spChg chg="mod topLvl">
          <ac:chgData name="Xin Zhang (FA Talent)" userId="474f572f-8271-4f60-858e-cee871e0aec6" providerId="ADAL" clId="{ED238CC6-AE15-42EE-9F0E-198B8F99B6D8}" dt="2021-12-27T05:54:16.643" v="82" actId="165"/>
          <ac:spMkLst>
            <pc:docMk/>
            <pc:sldMk cId="2943787152" sldId="261"/>
            <ac:spMk id="51" creationId="{971DEA0C-5EE7-4E65-B6BB-891E7804275E}"/>
          </ac:spMkLst>
        </pc:spChg>
        <pc:spChg chg="mod topLvl">
          <ac:chgData name="Xin Zhang (FA Talent)" userId="474f572f-8271-4f60-858e-cee871e0aec6" providerId="ADAL" clId="{ED238CC6-AE15-42EE-9F0E-198B8F99B6D8}" dt="2021-12-27T05:54:16.643" v="82" actId="165"/>
          <ac:spMkLst>
            <pc:docMk/>
            <pc:sldMk cId="2943787152" sldId="261"/>
            <ac:spMk id="52" creationId="{87B9A15E-5629-4151-B422-AEF386BE30C7}"/>
          </ac:spMkLst>
        </pc:spChg>
        <pc:spChg chg="mod topLvl">
          <ac:chgData name="Xin Zhang (FA Talent)" userId="474f572f-8271-4f60-858e-cee871e0aec6" providerId="ADAL" clId="{ED238CC6-AE15-42EE-9F0E-198B8F99B6D8}" dt="2021-12-27T05:54:16.643" v="82" actId="165"/>
          <ac:spMkLst>
            <pc:docMk/>
            <pc:sldMk cId="2943787152" sldId="261"/>
            <ac:spMk id="53" creationId="{D69FDE4E-39D4-4326-A9B4-507025E3F498}"/>
          </ac:spMkLst>
        </pc:spChg>
        <pc:spChg chg="mod topLvl">
          <ac:chgData name="Xin Zhang (FA Talent)" userId="474f572f-8271-4f60-858e-cee871e0aec6" providerId="ADAL" clId="{ED238CC6-AE15-42EE-9F0E-198B8F99B6D8}" dt="2021-12-27T05:54:16.643" v="82" actId="165"/>
          <ac:spMkLst>
            <pc:docMk/>
            <pc:sldMk cId="2943787152" sldId="261"/>
            <ac:spMk id="54" creationId="{F3D4C1BC-1EA1-44D2-91A0-09FA3B2CBA10}"/>
          </ac:spMkLst>
        </pc:spChg>
        <pc:spChg chg="mod topLvl">
          <ac:chgData name="Xin Zhang (FA Talent)" userId="474f572f-8271-4f60-858e-cee871e0aec6" providerId="ADAL" clId="{ED238CC6-AE15-42EE-9F0E-198B8F99B6D8}" dt="2021-12-27T05:54:16.643" v="82" actId="165"/>
          <ac:spMkLst>
            <pc:docMk/>
            <pc:sldMk cId="2943787152" sldId="261"/>
            <ac:spMk id="55" creationId="{37D8708F-B2BF-4A05-BA50-2165833E7739}"/>
          </ac:spMkLst>
        </pc:spChg>
        <pc:spChg chg="mod topLvl">
          <ac:chgData name="Xin Zhang (FA Talent)" userId="474f572f-8271-4f60-858e-cee871e0aec6" providerId="ADAL" clId="{ED238CC6-AE15-42EE-9F0E-198B8F99B6D8}" dt="2021-12-27T05:54:16.643" v="82" actId="165"/>
          <ac:spMkLst>
            <pc:docMk/>
            <pc:sldMk cId="2943787152" sldId="261"/>
            <ac:spMk id="56" creationId="{B32CAA85-9DB6-433C-85F6-758FB81A6242}"/>
          </ac:spMkLst>
        </pc:spChg>
        <pc:spChg chg="mod topLvl">
          <ac:chgData name="Xin Zhang (FA Talent)" userId="474f572f-8271-4f60-858e-cee871e0aec6" providerId="ADAL" clId="{ED238CC6-AE15-42EE-9F0E-198B8F99B6D8}" dt="2021-12-27T05:54:16.643" v="82" actId="165"/>
          <ac:spMkLst>
            <pc:docMk/>
            <pc:sldMk cId="2943787152" sldId="261"/>
            <ac:spMk id="57" creationId="{F22DDEC5-5331-457D-8FB6-D0FD93A30893}"/>
          </ac:spMkLst>
        </pc:spChg>
        <pc:spChg chg="mod topLvl">
          <ac:chgData name="Xin Zhang (FA Talent)" userId="474f572f-8271-4f60-858e-cee871e0aec6" providerId="ADAL" clId="{ED238CC6-AE15-42EE-9F0E-198B8F99B6D8}" dt="2021-12-27T05:54:16.643" v="82" actId="165"/>
          <ac:spMkLst>
            <pc:docMk/>
            <pc:sldMk cId="2943787152" sldId="261"/>
            <ac:spMk id="59" creationId="{C9FE7251-3063-4CB4-A7F7-A097A0A5BC0B}"/>
          </ac:spMkLst>
        </pc:spChg>
        <pc:spChg chg="mod topLvl">
          <ac:chgData name="Xin Zhang (FA Talent)" userId="474f572f-8271-4f60-858e-cee871e0aec6" providerId="ADAL" clId="{ED238CC6-AE15-42EE-9F0E-198B8F99B6D8}" dt="2021-12-27T05:54:16.643" v="82" actId="165"/>
          <ac:spMkLst>
            <pc:docMk/>
            <pc:sldMk cId="2943787152" sldId="261"/>
            <ac:spMk id="60" creationId="{67C8C962-27AB-4E77-8EEB-0A56E1E79EA2}"/>
          </ac:spMkLst>
        </pc:spChg>
        <pc:spChg chg="mod topLvl">
          <ac:chgData name="Xin Zhang (FA Talent)" userId="474f572f-8271-4f60-858e-cee871e0aec6" providerId="ADAL" clId="{ED238CC6-AE15-42EE-9F0E-198B8F99B6D8}" dt="2021-12-27T05:54:16.643" v="82" actId="165"/>
          <ac:spMkLst>
            <pc:docMk/>
            <pc:sldMk cId="2943787152" sldId="261"/>
            <ac:spMk id="61" creationId="{6AC7947B-236B-4EBB-AD70-602A03F81CCC}"/>
          </ac:spMkLst>
        </pc:spChg>
        <pc:spChg chg="mod topLvl">
          <ac:chgData name="Xin Zhang (FA Talent)" userId="474f572f-8271-4f60-858e-cee871e0aec6" providerId="ADAL" clId="{ED238CC6-AE15-42EE-9F0E-198B8F99B6D8}" dt="2021-12-27T05:54:16.643" v="82" actId="165"/>
          <ac:spMkLst>
            <pc:docMk/>
            <pc:sldMk cId="2943787152" sldId="261"/>
            <ac:spMk id="62" creationId="{5B0122F4-8D66-41C9-BCC9-AEEA4BE65FF2}"/>
          </ac:spMkLst>
        </pc:spChg>
        <pc:spChg chg="mod topLvl">
          <ac:chgData name="Xin Zhang (FA Talent)" userId="474f572f-8271-4f60-858e-cee871e0aec6" providerId="ADAL" clId="{ED238CC6-AE15-42EE-9F0E-198B8F99B6D8}" dt="2021-12-27T05:54:16.643" v="82" actId="165"/>
          <ac:spMkLst>
            <pc:docMk/>
            <pc:sldMk cId="2943787152" sldId="261"/>
            <ac:spMk id="63" creationId="{9768FD74-732C-4F40-A906-08932893BDB2}"/>
          </ac:spMkLst>
        </pc:spChg>
        <pc:spChg chg="mod topLvl">
          <ac:chgData name="Xin Zhang (FA Talent)" userId="474f572f-8271-4f60-858e-cee871e0aec6" providerId="ADAL" clId="{ED238CC6-AE15-42EE-9F0E-198B8F99B6D8}" dt="2021-12-27T05:54:16.643" v="82" actId="165"/>
          <ac:spMkLst>
            <pc:docMk/>
            <pc:sldMk cId="2943787152" sldId="261"/>
            <ac:spMk id="64" creationId="{8B090AFD-6C7D-4C80-B0A6-5E682234EF7B}"/>
          </ac:spMkLst>
        </pc:spChg>
        <pc:spChg chg="mod topLvl">
          <ac:chgData name="Xin Zhang (FA Talent)" userId="474f572f-8271-4f60-858e-cee871e0aec6" providerId="ADAL" clId="{ED238CC6-AE15-42EE-9F0E-198B8F99B6D8}" dt="2021-12-27T05:54:16.643" v="82" actId="165"/>
          <ac:spMkLst>
            <pc:docMk/>
            <pc:sldMk cId="2943787152" sldId="261"/>
            <ac:spMk id="65" creationId="{82D611B9-5EAB-41FC-A95D-4465416547C7}"/>
          </ac:spMkLst>
        </pc:spChg>
        <pc:spChg chg="mod topLvl">
          <ac:chgData name="Xin Zhang (FA Talent)" userId="474f572f-8271-4f60-858e-cee871e0aec6" providerId="ADAL" clId="{ED238CC6-AE15-42EE-9F0E-198B8F99B6D8}" dt="2021-12-27T05:54:16.643" v="82" actId="165"/>
          <ac:spMkLst>
            <pc:docMk/>
            <pc:sldMk cId="2943787152" sldId="261"/>
            <ac:spMk id="66" creationId="{054E1430-5128-4F70-8102-491B9A752047}"/>
          </ac:spMkLst>
        </pc:spChg>
        <pc:spChg chg="mod topLvl">
          <ac:chgData name="Xin Zhang (FA Talent)" userId="474f572f-8271-4f60-858e-cee871e0aec6" providerId="ADAL" clId="{ED238CC6-AE15-42EE-9F0E-198B8F99B6D8}" dt="2021-12-27T05:54:16.643" v="82" actId="165"/>
          <ac:spMkLst>
            <pc:docMk/>
            <pc:sldMk cId="2943787152" sldId="261"/>
            <ac:spMk id="67" creationId="{314BFAFB-A7DE-4323-A47F-3038531C2A21}"/>
          </ac:spMkLst>
        </pc:spChg>
        <pc:spChg chg="mod topLvl">
          <ac:chgData name="Xin Zhang (FA Talent)" userId="474f572f-8271-4f60-858e-cee871e0aec6" providerId="ADAL" clId="{ED238CC6-AE15-42EE-9F0E-198B8F99B6D8}" dt="2021-12-27T05:54:16.643" v="82" actId="165"/>
          <ac:spMkLst>
            <pc:docMk/>
            <pc:sldMk cId="2943787152" sldId="261"/>
            <ac:spMk id="68" creationId="{5351513B-3214-4684-BB41-8D16B1DF42B0}"/>
          </ac:spMkLst>
        </pc:spChg>
        <pc:spChg chg="mod topLvl">
          <ac:chgData name="Xin Zhang (FA Talent)" userId="474f572f-8271-4f60-858e-cee871e0aec6" providerId="ADAL" clId="{ED238CC6-AE15-42EE-9F0E-198B8F99B6D8}" dt="2021-12-27T05:54:16.643" v="82" actId="165"/>
          <ac:spMkLst>
            <pc:docMk/>
            <pc:sldMk cId="2943787152" sldId="261"/>
            <ac:spMk id="69" creationId="{9282E8A7-36C0-435A-BBFB-F11D3AF12562}"/>
          </ac:spMkLst>
        </pc:spChg>
        <pc:spChg chg="mod topLvl">
          <ac:chgData name="Xin Zhang (FA Talent)" userId="474f572f-8271-4f60-858e-cee871e0aec6" providerId="ADAL" clId="{ED238CC6-AE15-42EE-9F0E-198B8F99B6D8}" dt="2021-12-27T05:54:16.643" v="82" actId="165"/>
          <ac:spMkLst>
            <pc:docMk/>
            <pc:sldMk cId="2943787152" sldId="261"/>
            <ac:spMk id="70" creationId="{105196BE-031D-41E2-9099-2152786BD0CB}"/>
          </ac:spMkLst>
        </pc:spChg>
        <pc:spChg chg="mod topLvl">
          <ac:chgData name="Xin Zhang (FA Talent)" userId="474f572f-8271-4f60-858e-cee871e0aec6" providerId="ADAL" clId="{ED238CC6-AE15-42EE-9F0E-198B8F99B6D8}" dt="2021-12-27T05:54:16.643" v="82" actId="165"/>
          <ac:spMkLst>
            <pc:docMk/>
            <pc:sldMk cId="2943787152" sldId="261"/>
            <ac:spMk id="71" creationId="{FC9DC7A1-8C98-4D51-AD8A-CAC613382080}"/>
          </ac:spMkLst>
        </pc:spChg>
        <pc:grpChg chg="add del mod">
          <ac:chgData name="Xin Zhang (FA Talent)" userId="474f572f-8271-4f60-858e-cee871e0aec6" providerId="ADAL" clId="{ED238CC6-AE15-42EE-9F0E-198B8F99B6D8}" dt="2021-12-27T05:54:16.643" v="82" actId="165"/>
          <ac:grpSpMkLst>
            <pc:docMk/>
            <pc:sldMk cId="2943787152" sldId="261"/>
            <ac:grpSpMk id="2" creationId="{112BCE11-DA03-4A86-AD31-B8A02DAE9260}"/>
          </ac:grpSpMkLst>
        </pc:grpChg>
      </pc:sldChg>
      <pc:sldChg chg="modSp mod">
        <pc:chgData name="Xin Zhang (FA Talent)" userId="474f572f-8271-4f60-858e-cee871e0aec6" providerId="ADAL" clId="{ED238CC6-AE15-42EE-9F0E-198B8F99B6D8}" dt="2021-12-27T05:54:21.258" v="83" actId="1076"/>
        <pc:sldMkLst>
          <pc:docMk/>
          <pc:sldMk cId="3073778375" sldId="262"/>
        </pc:sldMkLst>
        <pc:spChg chg="mod">
          <ac:chgData name="Xin Zhang (FA Talent)" userId="474f572f-8271-4f60-858e-cee871e0aec6" providerId="ADAL" clId="{ED238CC6-AE15-42EE-9F0E-198B8F99B6D8}" dt="2021-12-27T05:54:21.258" v="83" actId="1076"/>
          <ac:spMkLst>
            <pc:docMk/>
            <pc:sldMk cId="3073778375" sldId="262"/>
            <ac:spMk id="4" creationId="{40C4A8B1-8FC4-4DE7-8DD2-38F6134E9640}"/>
          </ac:spMkLst>
        </pc:spChg>
      </pc:sldChg>
      <pc:sldChg chg="addSp delSp modSp mod">
        <pc:chgData name="Xin Zhang (FA Talent)" userId="474f572f-8271-4f60-858e-cee871e0aec6" providerId="ADAL" clId="{ED238CC6-AE15-42EE-9F0E-198B8F99B6D8}" dt="2021-12-27T05:49:18.807" v="35"/>
        <pc:sldMkLst>
          <pc:docMk/>
          <pc:sldMk cId="3059946964" sldId="263"/>
        </pc:sldMkLst>
        <pc:spChg chg="mod">
          <ac:chgData name="Xin Zhang (FA Talent)" userId="474f572f-8271-4f60-858e-cee871e0aec6" providerId="ADAL" clId="{ED238CC6-AE15-42EE-9F0E-198B8F99B6D8}" dt="2021-12-27T05:48:35.268" v="20" actId="1076"/>
          <ac:spMkLst>
            <pc:docMk/>
            <pc:sldMk cId="3059946964" sldId="263"/>
            <ac:spMk id="13" creationId="{4C9A7D31-FF16-4295-B5CF-8D66EFB13E7C}"/>
          </ac:spMkLst>
        </pc:spChg>
        <pc:spChg chg="mod topLvl">
          <ac:chgData name="Xin Zhang (FA Talent)" userId="474f572f-8271-4f60-858e-cee871e0aec6" providerId="ADAL" clId="{ED238CC6-AE15-42EE-9F0E-198B8F99B6D8}" dt="2021-12-27T05:48:31.310" v="18" actId="1076"/>
          <ac:spMkLst>
            <pc:docMk/>
            <pc:sldMk cId="3059946964" sldId="263"/>
            <ac:spMk id="15" creationId="{B20C3C25-AFD5-4B41-8B59-6634F9A4FDA1}"/>
          </ac:spMkLst>
        </pc:spChg>
        <pc:spChg chg="del mod topLvl">
          <ac:chgData name="Xin Zhang (FA Talent)" userId="474f572f-8271-4f60-858e-cee871e0aec6" providerId="ADAL" clId="{ED238CC6-AE15-42EE-9F0E-198B8F99B6D8}" dt="2021-12-27T05:47:54.549" v="14" actId="478"/>
          <ac:spMkLst>
            <pc:docMk/>
            <pc:sldMk cId="3059946964" sldId="263"/>
            <ac:spMk id="17" creationId="{F5718268-8701-4836-B873-97AB65820C46}"/>
          </ac:spMkLst>
        </pc:spChg>
        <pc:spChg chg="add del mod">
          <ac:chgData name="Xin Zhang (FA Talent)" userId="474f572f-8271-4f60-858e-cee871e0aec6" providerId="ADAL" clId="{ED238CC6-AE15-42EE-9F0E-198B8F99B6D8}" dt="2021-12-27T05:48:28.525" v="17"/>
          <ac:spMkLst>
            <pc:docMk/>
            <pc:sldMk cId="3059946964" sldId="263"/>
            <ac:spMk id="21" creationId="{E81C729F-A33E-4908-99AC-A5D9DD9E0076}"/>
          </ac:spMkLst>
        </pc:spChg>
        <pc:spChg chg="mod">
          <ac:chgData name="Xin Zhang (FA Talent)" userId="474f572f-8271-4f60-858e-cee871e0aec6" providerId="ADAL" clId="{ED238CC6-AE15-42EE-9F0E-198B8F99B6D8}" dt="2021-12-27T05:48:26.266" v="16"/>
          <ac:spMkLst>
            <pc:docMk/>
            <pc:sldMk cId="3059946964" sldId="263"/>
            <ac:spMk id="24" creationId="{C0490883-8C53-473B-BC84-EAC33D4A14A2}"/>
          </ac:spMkLst>
        </pc:spChg>
        <pc:spChg chg="add del mod">
          <ac:chgData name="Xin Zhang (FA Talent)" userId="474f572f-8271-4f60-858e-cee871e0aec6" providerId="ADAL" clId="{ED238CC6-AE15-42EE-9F0E-198B8F99B6D8}" dt="2021-12-27T05:48:46.861" v="25" actId="478"/>
          <ac:spMkLst>
            <pc:docMk/>
            <pc:sldMk cId="3059946964" sldId="263"/>
            <ac:spMk id="29" creationId="{B453B71B-B814-417C-9EA0-E57BF68C07CD}"/>
          </ac:spMkLst>
        </pc:spChg>
        <pc:spChg chg="mod topLvl">
          <ac:chgData name="Xin Zhang (FA Talent)" userId="474f572f-8271-4f60-858e-cee871e0aec6" providerId="ADAL" clId="{ED238CC6-AE15-42EE-9F0E-198B8F99B6D8}" dt="2021-12-27T05:48:31.310" v="18" actId="1076"/>
          <ac:spMkLst>
            <pc:docMk/>
            <pc:sldMk cId="3059946964" sldId="263"/>
            <ac:spMk id="30" creationId="{CC188280-C488-42B4-8E10-B76B671DD80C}"/>
          </ac:spMkLst>
        </pc:spChg>
        <pc:spChg chg="mod topLvl">
          <ac:chgData name="Xin Zhang (FA Talent)" userId="474f572f-8271-4f60-858e-cee871e0aec6" providerId="ADAL" clId="{ED238CC6-AE15-42EE-9F0E-198B8F99B6D8}" dt="2021-12-27T05:48:31.310" v="18" actId="1076"/>
          <ac:spMkLst>
            <pc:docMk/>
            <pc:sldMk cId="3059946964" sldId="263"/>
            <ac:spMk id="33" creationId="{059DAA65-104A-4CDB-9266-9F9C6B418BE5}"/>
          </ac:spMkLst>
        </pc:spChg>
        <pc:spChg chg="del mod topLvl">
          <ac:chgData name="Xin Zhang (FA Talent)" userId="474f572f-8271-4f60-858e-cee871e0aec6" providerId="ADAL" clId="{ED238CC6-AE15-42EE-9F0E-198B8F99B6D8}" dt="2021-12-27T05:47:54.549" v="14" actId="478"/>
          <ac:spMkLst>
            <pc:docMk/>
            <pc:sldMk cId="3059946964" sldId="263"/>
            <ac:spMk id="34" creationId="{49DB8742-1D98-41FA-991F-ED67E37146C7}"/>
          </ac:spMkLst>
        </pc:spChg>
        <pc:spChg chg="mod topLvl">
          <ac:chgData name="Xin Zhang (FA Talent)" userId="474f572f-8271-4f60-858e-cee871e0aec6" providerId="ADAL" clId="{ED238CC6-AE15-42EE-9F0E-198B8F99B6D8}" dt="2021-12-27T05:48:31.310" v="18" actId="1076"/>
          <ac:spMkLst>
            <pc:docMk/>
            <pc:sldMk cId="3059946964" sldId="263"/>
            <ac:spMk id="35" creationId="{BF78AC2B-D38A-41F4-BBD9-21A83CE609F0}"/>
          </ac:spMkLst>
        </pc:spChg>
        <pc:spChg chg="mod">
          <ac:chgData name="Xin Zhang (FA Talent)" userId="474f572f-8271-4f60-858e-cee871e0aec6" providerId="ADAL" clId="{ED238CC6-AE15-42EE-9F0E-198B8F99B6D8}" dt="2021-12-27T05:48:36.603" v="21"/>
          <ac:spMkLst>
            <pc:docMk/>
            <pc:sldMk cId="3059946964" sldId="263"/>
            <ac:spMk id="36" creationId="{28D7BD32-8EAE-4E71-B42B-DF03BA9A19BE}"/>
          </ac:spMkLst>
        </pc:spChg>
        <pc:spChg chg="mod topLvl">
          <ac:chgData name="Xin Zhang (FA Talent)" userId="474f572f-8271-4f60-858e-cee871e0aec6" providerId="ADAL" clId="{ED238CC6-AE15-42EE-9F0E-198B8F99B6D8}" dt="2021-12-27T05:48:31.310" v="18" actId="1076"/>
          <ac:spMkLst>
            <pc:docMk/>
            <pc:sldMk cId="3059946964" sldId="263"/>
            <ac:spMk id="37" creationId="{7D8C5A82-8B92-4D9B-BE0A-8A04FE195108}"/>
          </ac:spMkLst>
        </pc:spChg>
        <pc:spChg chg="del mod topLvl">
          <ac:chgData name="Xin Zhang (FA Talent)" userId="474f572f-8271-4f60-858e-cee871e0aec6" providerId="ADAL" clId="{ED238CC6-AE15-42EE-9F0E-198B8F99B6D8}" dt="2021-12-27T05:47:54.549" v="14" actId="478"/>
          <ac:spMkLst>
            <pc:docMk/>
            <pc:sldMk cId="3059946964" sldId="263"/>
            <ac:spMk id="38" creationId="{2C2169D6-E83D-4BBC-B619-FAF34E35A024}"/>
          </ac:spMkLst>
        </pc:spChg>
        <pc:spChg chg="mod topLvl">
          <ac:chgData name="Xin Zhang (FA Talent)" userId="474f572f-8271-4f60-858e-cee871e0aec6" providerId="ADAL" clId="{ED238CC6-AE15-42EE-9F0E-198B8F99B6D8}" dt="2021-12-27T05:48:31.310" v="18" actId="1076"/>
          <ac:spMkLst>
            <pc:docMk/>
            <pc:sldMk cId="3059946964" sldId="263"/>
            <ac:spMk id="39" creationId="{6B1B2BD5-2D6C-4817-90EF-F9C35188D371}"/>
          </ac:spMkLst>
        </pc:spChg>
        <pc:grpChg chg="del mod">
          <ac:chgData name="Xin Zhang (FA Talent)" userId="474f572f-8271-4f60-858e-cee871e0aec6" providerId="ADAL" clId="{ED238CC6-AE15-42EE-9F0E-198B8F99B6D8}" dt="2021-12-27T05:47:52.719" v="13" actId="165"/>
          <ac:grpSpMkLst>
            <pc:docMk/>
            <pc:sldMk cId="3059946964" sldId="263"/>
            <ac:grpSpMk id="6" creationId="{2C2B3A28-5BBA-4768-B477-7D3494625483}"/>
          </ac:grpSpMkLst>
        </pc:grpChg>
        <pc:grpChg chg="del mod">
          <ac:chgData name="Xin Zhang (FA Talent)" userId="474f572f-8271-4f60-858e-cee871e0aec6" providerId="ADAL" clId="{ED238CC6-AE15-42EE-9F0E-198B8F99B6D8}" dt="2021-12-27T05:47:52.719" v="13" actId="165"/>
          <ac:grpSpMkLst>
            <pc:docMk/>
            <pc:sldMk cId="3059946964" sldId="263"/>
            <ac:grpSpMk id="7" creationId="{FD48AD9B-1CC2-49EA-9FF6-3897D11DE3F8}"/>
          </ac:grpSpMkLst>
        </pc:grpChg>
        <pc:grpChg chg="del mod">
          <ac:chgData name="Xin Zhang (FA Talent)" userId="474f572f-8271-4f60-858e-cee871e0aec6" providerId="ADAL" clId="{ED238CC6-AE15-42EE-9F0E-198B8F99B6D8}" dt="2021-12-27T05:47:52.719" v="13" actId="165"/>
          <ac:grpSpMkLst>
            <pc:docMk/>
            <pc:sldMk cId="3059946964" sldId="263"/>
            <ac:grpSpMk id="8" creationId="{F1DF75F9-5571-410B-ABB8-3FB47750BF79}"/>
          </ac:grpSpMkLst>
        </pc:grpChg>
        <pc:grpChg chg="add del mod">
          <ac:chgData name="Xin Zhang (FA Talent)" userId="474f572f-8271-4f60-858e-cee871e0aec6" providerId="ADAL" clId="{ED238CC6-AE15-42EE-9F0E-198B8F99B6D8}" dt="2021-12-27T05:48:28.525" v="17"/>
          <ac:grpSpMkLst>
            <pc:docMk/>
            <pc:sldMk cId="3059946964" sldId="263"/>
            <ac:grpSpMk id="22" creationId="{0154F796-B28B-4DB7-93B9-891CDD26EA10}"/>
          </ac:grpSpMkLst>
        </pc:grpChg>
        <pc:grpChg chg="add mod">
          <ac:chgData name="Xin Zhang (FA Talent)" userId="474f572f-8271-4f60-858e-cee871e0aec6" providerId="ADAL" clId="{ED238CC6-AE15-42EE-9F0E-198B8F99B6D8}" dt="2021-12-27T05:48:54.455" v="30" actId="1076"/>
          <ac:grpSpMkLst>
            <pc:docMk/>
            <pc:sldMk cId="3059946964" sldId="263"/>
            <ac:grpSpMk id="31" creationId="{E9F8E421-13CC-4919-9F9F-058D6FFA5786}"/>
          </ac:grpSpMkLst>
        </pc:grpChg>
        <pc:picChg chg="add del mod">
          <ac:chgData name="Xin Zhang (FA Talent)" userId="474f572f-8271-4f60-858e-cee871e0aec6" providerId="ADAL" clId="{ED238CC6-AE15-42EE-9F0E-198B8F99B6D8}" dt="2021-12-27T05:48:28.525" v="17"/>
          <ac:picMkLst>
            <pc:docMk/>
            <pc:sldMk cId="3059946964" sldId="263"/>
            <ac:picMk id="16" creationId="{E1F53BE2-9A2F-4D09-B14A-EF38FA05824C}"/>
          </ac:picMkLst>
        </pc:picChg>
        <pc:picChg chg="add del mod">
          <ac:chgData name="Xin Zhang (FA Talent)" userId="474f572f-8271-4f60-858e-cee871e0aec6" providerId="ADAL" clId="{ED238CC6-AE15-42EE-9F0E-198B8F99B6D8}" dt="2021-12-27T05:48:28.525" v="17"/>
          <ac:picMkLst>
            <pc:docMk/>
            <pc:sldMk cId="3059946964" sldId="263"/>
            <ac:picMk id="18" creationId="{3E0F2C39-88FE-41D7-A474-63D87987E8DA}"/>
          </ac:picMkLst>
        </pc:picChg>
        <pc:picChg chg="add del mod">
          <ac:chgData name="Xin Zhang (FA Talent)" userId="474f572f-8271-4f60-858e-cee871e0aec6" providerId="ADAL" clId="{ED238CC6-AE15-42EE-9F0E-198B8F99B6D8}" dt="2021-12-27T05:48:28.525" v="17"/>
          <ac:picMkLst>
            <pc:docMk/>
            <pc:sldMk cId="3059946964" sldId="263"/>
            <ac:picMk id="19" creationId="{877BDCA9-0D38-4400-9CCC-D0EC0B4F3287}"/>
          </ac:picMkLst>
        </pc:picChg>
        <pc:picChg chg="add del mod">
          <ac:chgData name="Xin Zhang (FA Talent)" userId="474f572f-8271-4f60-858e-cee871e0aec6" providerId="ADAL" clId="{ED238CC6-AE15-42EE-9F0E-198B8F99B6D8}" dt="2021-12-27T05:48:28.525" v="17"/>
          <ac:picMkLst>
            <pc:docMk/>
            <pc:sldMk cId="3059946964" sldId="263"/>
            <ac:picMk id="20" creationId="{808CE098-2DC6-42EE-A2DC-261A4B9D421B}"/>
          </ac:picMkLst>
        </pc:picChg>
        <pc:picChg chg="mod">
          <ac:chgData name="Xin Zhang (FA Talent)" userId="474f572f-8271-4f60-858e-cee871e0aec6" providerId="ADAL" clId="{ED238CC6-AE15-42EE-9F0E-198B8F99B6D8}" dt="2021-12-27T05:48:26.266" v="16"/>
          <ac:picMkLst>
            <pc:docMk/>
            <pc:sldMk cId="3059946964" sldId="263"/>
            <ac:picMk id="23" creationId="{7CCFA3AB-C88D-44C6-99E9-A0FA59B399B5}"/>
          </ac:picMkLst>
        </pc:picChg>
        <pc:picChg chg="add mod">
          <ac:chgData name="Xin Zhang (FA Talent)" userId="474f572f-8271-4f60-858e-cee871e0aec6" providerId="ADAL" clId="{ED238CC6-AE15-42EE-9F0E-198B8F99B6D8}" dt="2021-12-27T05:49:18.807" v="35"/>
          <ac:picMkLst>
            <pc:docMk/>
            <pc:sldMk cId="3059946964" sldId="263"/>
            <ac:picMk id="25" creationId="{014563C0-FB06-4B7B-A637-9AAF10DEFC2A}"/>
          </ac:picMkLst>
        </pc:picChg>
        <pc:picChg chg="add mod">
          <ac:chgData name="Xin Zhang (FA Talent)" userId="474f572f-8271-4f60-858e-cee871e0aec6" providerId="ADAL" clId="{ED238CC6-AE15-42EE-9F0E-198B8F99B6D8}" dt="2021-12-27T05:48:56.758" v="31" actId="1076"/>
          <ac:picMkLst>
            <pc:docMk/>
            <pc:sldMk cId="3059946964" sldId="263"/>
            <ac:picMk id="26" creationId="{DD15D01E-8A54-42C4-8267-38E96BD25BB8}"/>
          </ac:picMkLst>
        </pc:picChg>
        <pc:picChg chg="add mod">
          <ac:chgData name="Xin Zhang (FA Talent)" userId="474f572f-8271-4f60-858e-cee871e0aec6" providerId="ADAL" clId="{ED238CC6-AE15-42EE-9F0E-198B8F99B6D8}" dt="2021-12-27T05:48:43.681" v="23" actId="1076"/>
          <ac:picMkLst>
            <pc:docMk/>
            <pc:sldMk cId="3059946964" sldId="263"/>
            <ac:picMk id="27" creationId="{9435C86C-4B87-45BB-8068-0F8C9C892AC1}"/>
          </ac:picMkLst>
        </pc:picChg>
        <pc:picChg chg="add del mod">
          <ac:chgData name="Xin Zhang (FA Talent)" userId="474f572f-8271-4f60-858e-cee871e0aec6" providerId="ADAL" clId="{ED238CC6-AE15-42EE-9F0E-198B8F99B6D8}" dt="2021-12-27T05:48:41.800" v="22" actId="478"/>
          <ac:picMkLst>
            <pc:docMk/>
            <pc:sldMk cId="3059946964" sldId="263"/>
            <ac:picMk id="28" creationId="{B2E61BE1-0B5A-4DF4-9755-75FB32DE31A9}"/>
          </ac:picMkLst>
        </pc:picChg>
        <pc:picChg chg="mod">
          <ac:chgData name="Xin Zhang (FA Talent)" userId="474f572f-8271-4f60-858e-cee871e0aec6" providerId="ADAL" clId="{ED238CC6-AE15-42EE-9F0E-198B8F99B6D8}" dt="2021-12-27T05:48:36.603" v="21"/>
          <ac:picMkLst>
            <pc:docMk/>
            <pc:sldMk cId="3059946964" sldId="263"/>
            <ac:picMk id="32" creationId="{B31667F2-702A-4C70-AC9F-FCC2CF3912DC}"/>
          </ac:picMkLst>
        </pc:picChg>
      </pc:sldChg>
      <pc:sldChg chg="delSp modSp">
        <pc:chgData name="Xin Zhang (FA Talent)" userId="474f572f-8271-4f60-858e-cee871e0aec6" providerId="ADAL" clId="{ED238CC6-AE15-42EE-9F0E-198B8F99B6D8}" dt="2021-12-27T05:57:33.730" v="138" actId="165"/>
        <pc:sldMkLst>
          <pc:docMk/>
          <pc:sldMk cId="3883071492" sldId="265"/>
        </pc:sldMkLst>
        <pc:spChg chg="mod topLvl">
          <ac:chgData name="Xin Zhang (FA Talent)" userId="474f572f-8271-4f60-858e-cee871e0aec6" providerId="ADAL" clId="{ED238CC6-AE15-42EE-9F0E-198B8F99B6D8}" dt="2021-12-27T05:57:33.730" v="138" actId="165"/>
          <ac:spMkLst>
            <pc:docMk/>
            <pc:sldMk cId="3883071492" sldId="265"/>
            <ac:spMk id="9" creationId="{5CA592EF-B34E-4761-909D-E0C4D9E3147C}"/>
          </ac:spMkLst>
        </pc:spChg>
        <pc:spChg chg="mod topLvl">
          <ac:chgData name="Xin Zhang (FA Talent)" userId="474f572f-8271-4f60-858e-cee871e0aec6" providerId="ADAL" clId="{ED238CC6-AE15-42EE-9F0E-198B8F99B6D8}" dt="2021-12-27T05:57:33.730" v="138" actId="165"/>
          <ac:spMkLst>
            <pc:docMk/>
            <pc:sldMk cId="3883071492" sldId="265"/>
            <ac:spMk id="12" creationId="{198F8640-2458-4C46-AAB9-DBC77316B48B}"/>
          </ac:spMkLst>
        </pc:spChg>
        <pc:spChg chg="mod topLvl">
          <ac:chgData name="Xin Zhang (FA Talent)" userId="474f572f-8271-4f60-858e-cee871e0aec6" providerId="ADAL" clId="{ED238CC6-AE15-42EE-9F0E-198B8F99B6D8}" dt="2021-12-27T05:57:33.730" v="138" actId="165"/>
          <ac:spMkLst>
            <pc:docMk/>
            <pc:sldMk cId="3883071492" sldId="265"/>
            <ac:spMk id="13" creationId="{A944CDEE-C794-46CA-8DA4-66159498D922}"/>
          </ac:spMkLst>
        </pc:spChg>
        <pc:spChg chg="mod topLvl">
          <ac:chgData name="Xin Zhang (FA Talent)" userId="474f572f-8271-4f60-858e-cee871e0aec6" providerId="ADAL" clId="{ED238CC6-AE15-42EE-9F0E-198B8F99B6D8}" dt="2021-12-27T05:57:33.730" v="138" actId="165"/>
          <ac:spMkLst>
            <pc:docMk/>
            <pc:sldMk cId="3883071492" sldId="265"/>
            <ac:spMk id="14" creationId="{559D17C2-2E53-4C5C-81BA-8B3CC3594CD6}"/>
          </ac:spMkLst>
        </pc:spChg>
        <pc:grpChg chg="del">
          <ac:chgData name="Xin Zhang (FA Talent)" userId="474f572f-8271-4f60-858e-cee871e0aec6" providerId="ADAL" clId="{ED238CC6-AE15-42EE-9F0E-198B8F99B6D8}" dt="2021-12-27T05:57:33.730" v="138" actId="165"/>
          <ac:grpSpMkLst>
            <pc:docMk/>
            <pc:sldMk cId="3883071492" sldId="265"/>
            <ac:grpSpMk id="2" creationId="{4D463960-AD82-42C4-B5AF-F8284216F70F}"/>
          </ac:grpSpMkLst>
        </pc:grpChg>
        <pc:picChg chg="mod topLvl">
          <ac:chgData name="Xin Zhang (FA Talent)" userId="474f572f-8271-4f60-858e-cee871e0aec6" providerId="ADAL" clId="{ED238CC6-AE15-42EE-9F0E-198B8F99B6D8}" dt="2021-12-27T05:57:33.730" v="138" actId="165"/>
          <ac:picMkLst>
            <pc:docMk/>
            <pc:sldMk cId="3883071492" sldId="265"/>
            <ac:picMk id="11" creationId="{1E64747C-95EC-4660-BFD9-D0BAC6515087}"/>
          </ac:picMkLst>
        </pc:picChg>
        <pc:cxnChg chg="mod topLvl">
          <ac:chgData name="Xin Zhang (FA Talent)" userId="474f572f-8271-4f60-858e-cee871e0aec6" providerId="ADAL" clId="{ED238CC6-AE15-42EE-9F0E-198B8F99B6D8}" dt="2021-12-27T05:57:33.730" v="138" actId="165"/>
          <ac:cxnSpMkLst>
            <pc:docMk/>
            <pc:sldMk cId="3883071492" sldId="265"/>
            <ac:cxnSpMk id="15" creationId="{D82D933E-CC9D-40F5-B9A9-B779A34FB2B3}"/>
          </ac:cxnSpMkLst>
        </pc:cxnChg>
      </pc:sldChg>
      <pc:sldChg chg="delSp modSp">
        <pc:chgData name="Xin Zhang (FA Talent)" userId="474f572f-8271-4f60-858e-cee871e0aec6" providerId="ADAL" clId="{ED238CC6-AE15-42EE-9F0E-198B8F99B6D8}" dt="2021-12-27T05:57:43.533" v="139" actId="165"/>
        <pc:sldMkLst>
          <pc:docMk/>
          <pc:sldMk cId="1673110422" sldId="266"/>
        </pc:sldMkLst>
        <pc:spChg chg="mod topLvl">
          <ac:chgData name="Xin Zhang (FA Talent)" userId="474f572f-8271-4f60-858e-cee871e0aec6" providerId="ADAL" clId="{ED238CC6-AE15-42EE-9F0E-198B8F99B6D8}" dt="2021-12-27T05:57:43.533" v="139" actId="165"/>
          <ac:spMkLst>
            <pc:docMk/>
            <pc:sldMk cId="1673110422" sldId="266"/>
            <ac:spMk id="11" creationId="{270136B9-F52A-44F1-AC73-01C4952F8BA8}"/>
          </ac:spMkLst>
        </pc:spChg>
        <pc:spChg chg="mod topLvl">
          <ac:chgData name="Xin Zhang (FA Talent)" userId="474f572f-8271-4f60-858e-cee871e0aec6" providerId="ADAL" clId="{ED238CC6-AE15-42EE-9F0E-198B8F99B6D8}" dt="2021-12-27T05:57:43.533" v="139" actId="165"/>
          <ac:spMkLst>
            <pc:docMk/>
            <pc:sldMk cId="1673110422" sldId="266"/>
            <ac:spMk id="13" creationId="{41A86175-0B1B-45EB-965D-A6B871F0B4E6}"/>
          </ac:spMkLst>
        </pc:spChg>
        <pc:spChg chg="mod topLvl">
          <ac:chgData name="Xin Zhang (FA Talent)" userId="474f572f-8271-4f60-858e-cee871e0aec6" providerId="ADAL" clId="{ED238CC6-AE15-42EE-9F0E-198B8F99B6D8}" dt="2021-12-27T05:57:43.533" v="139" actId="165"/>
          <ac:spMkLst>
            <pc:docMk/>
            <pc:sldMk cId="1673110422" sldId="266"/>
            <ac:spMk id="14" creationId="{92B2C867-B7CC-49DD-B021-84E22ABF3718}"/>
          </ac:spMkLst>
        </pc:spChg>
        <pc:spChg chg="mod topLvl">
          <ac:chgData name="Xin Zhang (FA Talent)" userId="474f572f-8271-4f60-858e-cee871e0aec6" providerId="ADAL" clId="{ED238CC6-AE15-42EE-9F0E-198B8F99B6D8}" dt="2021-12-27T05:57:43.533" v="139" actId="165"/>
          <ac:spMkLst>
            <pc:docMk/>
            <pc:sldMk cId="1673110422" sldId="266"/>
            <ac:spMk id="15" creationId="{9C6A7BA0-C407-4BAF-85F5-71541D39DF7C}"/>
          </ac:spMkLst>
        </pc:spChg>
        <pc:grpChg chg="del">
          <ac:chgData name="Xin Zhang (FA Talent)" userId="474f572f-8271-4f60-858e-cee871e0aec6" providerId="ADAL" clId="{ED238CC6-AE15-42EE-9F0E-198B8F99B6D8}" dt="2021-12-27T05:57:43.533" v="139" actId="165"/>
          <ac:grpSpMkLst>
            <pc:docMk/>
            <pc:sldMk cId="1673110422" sldId="266"/>
            <ac:grpSpMk id="9" creationId="{110B1529-23BA-4A5D-9492-0A5253CBAE76}"/>
          </ac:grpSpMkLst>
        </pc:grpChg>
        <pc:picChg chg="mod topLvl">
          <ac:chgData name="Xin Zhang (FA Talent)" userId="474f572f-8271-4f60-858e-cee871e0aec6" providerId="ADAL" clId="{ED238CC6-AE15-42EE-9F0E-198B8F99B6D8}" dt="2021-12-27T05:57:43.533" v="139" actId="165"/>
          <ac:picMkLst>
            <pc:docMk/>
            <pc:sldMk cId="1673110422" sldId="266"/>
            <ac:picMk id="12" creationId="{AABE3956-CAF8-4552-92C5-7A661F81186E}"/>
          </ac:picMkLst>
        </pc:picChg>
        <pc:cxnChg chg="mod topLvl">
          <ac:chgData name="Xin Zhang (FA Talent)" userId="474f572f-8271-4f60-858e-cee871e0aec6" providerId="ADAL" clId="{ED238CC6-AE15-42EE-9F0E-198B8F99B6D8}" dt="2021-12-27T05:57:43.533" v="139" actId="165"/>
          <ac:cxnSpMkLst>
            <pc:docMk/>
            <pc:sldMk cId="1673110422" sldId="266"/>
            <ac:cxnSpMk id="16" creationId="{BFBD190B-2D6E-4233-9D4D-29C8EDE499D5}"/>
          </ac:cxnSpMkLst>
        </pc:cxnChg>
      </pc:sldChg>
      <pc:sldChg chg="delSp modSp">
        <pc:chgData name="Xin Zhang (FA Talent)" userId="474f572f-8271-4f60-858e-cee871e0aec6" providerId="ADAL" clId="{ED238CC6-AE15-42EE-9F0E-198B8F99B6D8}" dt="2021-12-27T05:57:52.471" v="140" actId="165"/>
        <pc:sldMkLst>
          <pc:docMk/>
          <pc:sldMk cId="203307584" sldId="267"/>
        </pc:sldMkLst>
        <pc:spChg chg="mod topLvl">
          <ac:chgData name="Xin Zhang (FA Talent)" userId="474f572f-8271-4f60-858e-cee871e0aec6" providerId="ADAL" clId="{ED238CC6-AE15-42EE-9F0E-198B8F99B6D8}" dt="2021-12-27T05:57:52.471" v="140" actId="165"/>
          <ac:spMkLst>
            <pc:docMk/>
            <pc:sldMk cId="203307584" sldId="267"/>
            <ac:spMk id="11" creationId="{88DFF26D-32D2-4C70-B4FE-A0768B0B95CD}"/>
          </ac:spMkLst>
        </pc:spChg>
        <pc:spChg chg="mod topLvl">
          <ac:chgData name="Xin Zhang (FA Talent)" userId="474f572f-8271-4f60-858e-cee871e0aec6" providerId="ADAL" clId="{ED238CC6-AE15-42EE-9F0E-198B8F99B6D8}" dt="2021-12-27T05:57:52.471" v="140" actId="165"/>
          <ac:spMkLst>
            <pc:docMk/>
            <pc:sldMk cId="203307584" sldId="267"/>
            <ac:spMk id="13" creationId="{A8349E03-93AE-436E-AE6E-B6DAC6D3BDF6}"/>
          </ac:spMkLst>
        </pc:spChg>
        <pc:spChg chg="mod topLvl">
          <ac:chgData name="Xin Zhang (FA Talent)" userId="474f572f-8271-4f60-858e-cee871e0aec6" providerId="ADAL" clId="{ED238CC6-AE15-42EE-9F0E-198B8F99B6D8}" dt="2021-12-27T05:57:52.471" v="140" actId="165"/>
          <ac:spMkLst>
            <pc:docMk/>
            <pc:sldMk cId="203307584" sldId="267"/>
            <ac:spMk id="14" creationId="{55E47E08-DF1E-49AE-969D-30A7DC0CD6EB}"/>
          </ac:spMkLst>
        </pc:spChg>
        <pc:spChg chg="mod topLvl">
          <ac:chgData name="Xin Zhang (FA Talent)" userId="474f572f-8271-4f60-858e-cee871e0aec6" providerId="ADAL" clId="{ED238CC6-AE15-42EE-9F0E-198B8F99B6D8}" dt="2021-12-27T05:57:52.471" v="140" actId="165"/>
          <ac:spMkLst>
            <pc:docMk/>
            <pc:sldMk cId="203307584" sldId="267"/>
            <ac:spMk id="15" creationId="{D5B0E72E-3202-47BD-8AF3-B562110E037D}"/>
          </ac:spMkLst>
        </pc:spChg>
        <pc:grpChg chg="del">
          <ac:chgData name="Xin Zhang (FA Talent)" userId="474f572f-8271-4f60-858e-cee871e0aec6" providerId="ADAL" clId="{ED238CC6-AE15-42EE-9F0E-198B8F99B6D8}" dt="2021-12-27T05:57:52.471" v="140" actId="165"/>
          <ac:grpSpMkLst>
            <pc:docMk/>
            <pc:sldMk cId="203307584" sldId="267"/>
            <ac:grpSpMk id="9" creationId="{0FD69C25-F646-443E-91DF-DA069247ECFA}"/>
          </ac:grpSpMkLst>
        </pc:grpChg>
        <pc:picChg chg="mod topLvl">
          <ac:chgData name="Xin Zhang (FA Talent)" userId="474f572f-8271-4f60-858e-cee871e0aec6" providerId="ADAL" clId="{ED238CC6-AE15-42EE-9F0E-198B8F99B6D8}" dt="2021-12-27T05:57:52.471" v="140" actId="165"/>
          <ac:picMkLst>
            <pc:docMk/>
            <pc:sldMk cId="203307584" sldId="267"/>
            <ac:picMk id="12" creationId="{F7074F83-944E-4337-AABA-7704C58C7781}"/>
          </ac:picMkLst>
        </pc:picChg>
        <pc:cxnChg chg="mod topLvl">
          <ac:chgData name="Xin Zhang (FA Talent)" userId="474f572f-8271-4f60-858e-cee871e0aec6" providerId="ADAL" clId="{ED238CC6-AE15-42EE-9F0E-198B8F99B6D8}" dt="2021-12-27T05:57:52.471" v="140" actId="165"/>
          <ac:cxnSpMkLst>
            <pc:docMk/>
            <pc:sldMk cId="203307584" sldId="267"/>
            <ac:cxnSpMk id="16" creationId="{A51CDAE3-786D-4F93-8852-3085172CE73D}"/>
          </ac:cxnSpMkLst>
        </pc:cxnChg>
      </pc:sldChg>
      <pc:sldChg chg="modSp">
        <pc:chgData name="Xin Zhang (FA Talent)" userId="474f572f-8271-4f60-858e-cee871e0aec6" providerId="ADAL" clId="{ED238CC6-AE15-42EE-9F0E-198B8F99B6D8}" dt="2021-12-27T05:54:56.209" v="116" actId="207"/>
        <pc:sldMkLst>
          <pc:docMk/>
          <pc:sldMk cId="1857093667" sldId="268"/>
        </pc:sldMkLst>
        <pc:graphicFrameChg chg="mod">
          <ac:chgData name="Xin Zhang (FA Talent)" userId="474f572f-8271-4f60-858e-cee871e0aec6" providerId="ADAL" clId="{ED238CC6-AE15-42EE-9F0E-198B8F99B6D8}" dt="2021-12-27T05:54:56.209" v="116" actId="207"/>
          <ac:graphicFrameMkLst>
            <pc:docMk/>
            <pc:sldMk cId="1857093667" sldId="268"/>
            <ac:graphicFrameMk id="10" creationId="{7E4F978F-3BA2-4A46-9C4C-23D1B33170B9}"/>
          </ac:graphicFrameMkLst>
        </pc:graphicFrameChg>
      </pc:sldChg>
      <pc:sldChg chg="modSp mod">
        <pc:chgData name="Xin Zhang (FA Talent)" userId="474f572f-8271-4f60-858e-cee871e0aec6" providerId="ADAL" clId="{ED238CC6-AE15-42EE-9F0E-198B8F99B6D8}" dt="2021-12-27T05:55:06.348" v="117" actId="1076"/>
        <pc:sldMkLst>
          <pc:docMk/>
          <pc:sldMk cId="2987488866" sldId="271"/>
        </pc:sldMkLst>
        <pc:spChg chg="mod">
          <ac:chgData name="Xin Zhang (FA Talent)" userId="474f572f-8271-4f60-858e-cee871e0aec6" providerId="ADAL" clId="{ED238CC6-AE15-42EE-9F0E-198B8F99B6D8}" dt="2021-12-27T05:55:06.348" v="117" actId="1076"/>
          <ac:spMkLst>
            <pc:docMk/>
            <pc:sldMk cId="2987488866" sldId="271"/>
            <ac:spMk id="10" creationId="{29061C26-2852-4F9B-8CDC-A31418E7714C}"/>
          </ac:spMkLst>
        </pc:spChg>
        <pc:spChg chg="mod">
          <ac:chgData name="Xin Zhang (FA Talent)" userId="474f572f-8271-4f60-858e-cee871e0aec6" providerId="ADAL" clId="{ED238CC6-AE15-42EE-9F0E-198B8F99B6D8}" dt="2021-12-27T05:55:06.348" v="117" actId="1076"/>
          <ac:spMkLst>
            <pc:docMk/>
            <pc:sldMk cId="2987488866" sldId="271"/>
            <ac:spMk id="16" creationId="{7DD0ED07-37B0-43A5-8017-7C67B649B09B}"/>
          </ac:spMkLst>
        </pc:spChg>
        <pc:spChg chg="mod">
          <ac:chgData name="Xin Zhang (FA Talent)" userId="474f572f-8271-4f60-858e-cee871e0aec6" providerId="ADAL" clId="{ED238CC6-AE15-42EE-9F0E-198B8F99B6D8}" dt="2021-12-27T05:55:06.348" v="117" actId="1076"/>
          <ac:spMkLst>
            <pc:docMk/>
            <pc:sldMk cId="2987488866" sldId="271"/>
            <ac:spMk id="22" creationId="{EB33B9E9-512C-45B9-B04D-7F40ABDCED87}"/>
          </ac:spMkLst>
        </pc:spChg>
        <pc:grpChg chg="mod">
          <ac:chgData name="Xin Zhang (FA Talent)" userId="474f572f-8271-4f60-858e-cee871e0aec6" providerId="ADAL" clId="{ED238CC6-AE15-42EE-9F0E-198B8F99B6D8}" dt="2021-12-27T05:55:06.348" v="117" actId="1076"/>
          <ac:grpSpMkLst>
            <pc:docMk/>
            <pc:sldMk cId="2987488866" sldId="271"/>
            <ac:grpSpMk id="8" creationId="{1F6CC9F2-9BFA-4A8A-A57C-0B201738F75A}"/>
          </ac:grpSpMkLst>
        </pc:grpChg>
        <pc:grpChg chg="mod">
          <ac:chgData name="Xin Zhang (FA Talent)" userId="474f572f-8271-4f60-858e-cee871e0aec6" providerId="ADAL" clId="{ED238CC6-AE15-42EE-9F0E-198B8F99B6D8}" dt="2021-12-27T05:55:06.348" v="117" actId="1076"/>
          <ac:grpSpMkLst>
            <pc:docMk/>
            <pc:sldMk cId="2987488866" sldId="271"/>
            <ac:grpSpMk id="15" creationId="{523490C9-6477-4BEE-9370-14CD5B227F71}"/>
          </ac:grpSpMkLst>
        </pc:grpChg>
        <pc:grpChg chg="mod">
          <ac:chgData name="Xin Zhang (FA Talent)" userId="474f572f-8271-4f60-858e-cee871e0aec6" providerId="ADAL" clId="{ED238CC6-AE15-42EE-9F0E-198B8F99B6D8}" dt="2021-12-27T05:55:06.348" v="117" actId="1076"/>
          <ac:grpSpMkLst>
            <pc:docMk/>
            <pc:sldMk cId="2987488866" sldId="271"/>
            <ac:grpSpMk id="21" creationId="{464B8E26-9FB6-45F3-B8DD-02D5412C5D27}"/>
          </ac:grpSpMkLst>
        </pc:grpChg>
      </pc:sldChg>
      <pc:sldChg chg="addSp delSp modSp mod">
        <pc:chgData name="Xin Zhang (FA Talent)" userId="474f572f-8271-4f60-858e-cee871e0aec6" providerId="ADAL" clId="{ED238CC6-AE15-42EE-9F0E-198B8F99B6D8}" dt="2021-12-27T05:55:22.446" v="122" actId="165"/>
        <pc:sldMkLst>
          <pc:docMk/>
          <pc:sldMk cId="1749252521" sldId="272"/>
        </pc:sldMkLst>
        <pc:spChg chg="mod topLvl">
          <ac:chgData name="Xin Zhang (FA Talent)" userId="474f572f-8271-4f60-858e-cee871e0aec6" providerId="ADAL" clId="{ED238CC6-AE15-42EE-9F0E-198B8F99B6D8}" dt="2021-12-27T05:55:22.446" v="122" actId="165"/>
          <ac:spMkLst>
            <pc:docMk/>
            <pc:sldMk cId="1749252521" sldId="272"/>
            <ac:spMk id="2" creationId="{1254722D-84BD-4E43-944B-5D030105E628}"/>
          </ac:spMkLst>
        </pc:spChg>
        <pc:spChg chg="mod topLvl">
          <ac:chgData name="Xin Zhang (FA Talent)" userId="474f572f-8271-4f60-858e-cee871e0aec6" providerId="ADAL" clId="{ED238CC6-AE15-42EE-9F0E-198B8F99B6D8}" dt="2021-12-27T05:55:22.446" v="122" actId="165"/>
          <ac:spMkLst>
            <pc:docMk/>
            <pc:sldMk cId="1749252521" sldId="272"/>
            <ac:spMk id="26" creationId="{F9C3B68D-6BC0-4CBA-B40A-08B786D3FB99}"/>
          </ac:spMkLst>
        </pc:spChg>
        <pc:spChg chg="mod topLvl">
          <ac:chgData name="Xin Zhang (FA Talent)" userId="474f572f-8271-4f60-858e-cee871e0aec6" providerId="ADAL" clId="{ED238CC6-AE15-42EE-9F0E-198B8F99B6D8}" dt="2021-12-27T05:55:22.446" v="122" actId="165"/>
          <ac:spMkLst>
            <pc:docMk/>
            <pc:sldMk cId="1749252521" sldId="272"/>
            <ac:spMk id="27" creationId="{F9894F28-CC81-4DA5-B5E7-8697AAE42004}"/>
          </ac:spMkLst>
        </pc:spChg>
        <pc:spChg chg="mod topLvl">
          <ac:chgData name="Xin Zhang (FA Talent)" userId="474f572f-8271-4f60-858e-cee871e0aec6" providerId="ADAL" clId="{ED238CC6-AE15-42EE-9F0E-198B8F99B6D8}" dt="2021-12-27T05:55:22.446" v="122" actId="165"/>
          <ac:spMkLst>
            <pc:docMk/>
            <pc:sldMk cId="1749252521" sldId="272"/>
            <ac:spMk id="39" creationId="{1E3A9064-3AA2-4C3C-840E-5BC1E18F7C7D}"/>
          </ac:spMkLst>
        </pc:spChg>
        <pc:spChg chg="mod topLvl">
          <ac:chgData name="Xin Zhang (FA Talent)" userId="474f572f-8271-4f60-858e-cee871e0aec6" providerId="ADAL" clId="{ED238CC6-AE15-42EE-9F0E-198B8F99B6D8}" dt="2021-12-27T05:55:22.446" v="122" actId="165"/>
          <ac:spMkLst>
            <pc:docMk/>
            <pc:sldMk cId="1749252521" sldId="272"/>
            <ac:spMk id="40" creationId="{99975025-F9B3-453B-A281-7DD136FD4F3C}"/>
          </ac:spMkLst>
        </pc:spChg>
        <pc:spChg chg="mod topLvl">
          <ac:chgData name="Xin Zhang (FA Talent)" userId="474f572f-8271-4f60-858e-cee871e0aec6" providerId="ADAL" clId="{ED238CC6-AE15-42EE-9F0E-198B8F99B6D8}" dt="2021-12-27T05:55:22.446" v="122" actId="165"/>
          <ac:spMkLst>
            <pc:docMk/>
            <pc:sldMk cId="1749252521" sldId="272"/>
            <ac:spMk id="41" creationId="{40D5151C-CCBA-4481-B178-E82AD5E943CF}"/>
          </ac:spMkLst>
        </pc:spChg>
        <pc:spChg chg="mod topLvl">
          <ac:chgData name="Xin Zhang (FA Talent)" userId="474f572f-8271-4f60-858e-cee871e0aec6" providerId="ADAL" clId="{ED238CC6-AE15-42EE-9F0E-198B8F99B6D8}" dt="2021-12-27T05:55:22.446" v="122" actId="165"/>
          <ac:spMkLst>
            <pc:docMk/>
            <pc:sldMk cId="1749252521" sldId="272"/>
            <ac:spMk id="42" creationId="{8C462BC7-8C43-48DF-97BD-FB709FCC19E4}"/>
          </ac:spMkLst>
        </pc:spChg>
        <pc:spChg chg="mod topLvl">
          <ac:chgData name="Xin Zhang (FA Talent)" userId="474f572f-8271-4f60-858e-cee871e0aec6" providerId="ADAL" clId="{ED238CC6-AE15-42EE-9F0E-198B8F99B6D8}" dt="2021-12-27T05:55:22.446" v="122" actId="165"/>
          <ac:spMkLst>
            <pc:docMk/>
            <pc:sldMk cId="1749252521" sldId="272"/>
            <ac:spMk id="43" creationId="{24B21CC6-784B-480E-8619-52F0B9953D34}"/>
          </ac:spMkLst>
        </pc:spChg>
        <pc:spChg chg="mod topLvl">
          <ac:chgData name="Xin Zhang (FA Talent)" userId="474f572f-8271-4f60-858e-cee871e0aec6" providerId="ADAL" clId="{ED238CC6-AE15-42EE-9F0E-198B8F99B6D8}" dt="2021-12-27T05:55:22.446" v="122" actId="165"/>
          <ac:spMkLst>
            <pc:docMk/>
            <pc:sldMk cId="1749252521" sldId="272"/>
            <ac:spMk id="44" creationId="{03A7BD33-1E96-45ED-9AAD-1A42AEC9EEE5}"/>
          </ac:spMkLst>
        </pc:spChg>
        <pc:spChg chg="mod topLvl">
          <ac:chgData name="Xin Zhang (FA Talent)" userId="474f572f-8271-4f60-858e-cee871e0aec6" providerId="ADAL" clId="{ED238CC6-AE15-42EE-9F0E-198B8F99B6D8}" dt="2021-12-27T05:55:22.446" v="122" actId="165"/>
          <ac:spMkLst>
            <pc:docMk/>
            <pc:sldMk cId="1749252521" sldId="272"/>
            <ac:spMk id="46" creationId="{879EADC1-4D06-4E17-BEB2-E9680D7B575B}"/>
          </ac:spMkLst>
        </pc:spChg>
        <pc:spChg chg="mod topLvl">
          <ac:chgData name="Xin Zhang (FA Talent)" userId="474f572f-8271-4f60-858e-cee871e0aec6" providerId="ADAL" clId="{ED238CC6-AE15-42EE-9F0E-198B8F99B6D8}" dt="2021-12-27T05:55:22.446" v="122" actId="165"/>
          <ac:spMkLst>
            <pc:docMk/>
            <pc:sldMk cId="1749252521" sldId="272"/>
            <ac:spMk id="47" creationId="{9A964BF2-80E8-410B-A430-0346D5199CBF}"/>
          </ac:spMkLst>
        </pc:spChg>
        <pc:spChg chg="mod topLvl">
          <ac:chgData name="Xin Zhang (FA Talent)" userId="474f572f-8271-4f60-858e-cee871e0aec6" providerId="ADAL" clId="{ED238CC6-AE15-42EE-9F0E-198B8F99B6D8}" dt="2021-12-27T05:55:22.446" v="122" actId="165"/>
          <ac:spMkLst>
            <pc:docMk/>
            <pc:sldMk cId="1749252521" sldId="272"/>
            <ac:spMk id="49" creationId="{F0DE2836-45AA-4008-8417-36CA23A99F45}"/>
          </ac:spMkLst>
        </pc:spChg>
        <pc:spChg chg="mod topLvl">
          <ac:chgData name="Xin Zhang (FA Talent)" userId="474f572f-8271-4f60-858e-cee871e0aec6" providerId="ADAL" clId="{ED238CC6-AE15-42EE-9F0E-198B8F99B6D8}" dt="2021-12-27T05:55:22.446" v="122" actId="165"/>
          <ac:spMkLst>
            <pc:docMk/>
            <pc:sldMk cId="1749252521" sldId="272"/>
            <ac:spMk id="50" creationId="{94334471-170E-4AEE-AE39-A2EF57F6B0B9}"/>
          </ac:spMkLst>
        </pc:spChg>
        <pc:spChg chg="mod topLvl">
          <ac:chgData name="Xin Zhang (FA Talent)" userId="474f572f-8271-4f60-858e-cee871e0aec6" providerId="ADAL" clId="{ED238CC6-AE15-42EE-9F0E-198B8F99B6D8}" dt="2021-12-27T05:55:22.446" v="122" actId="165"/>
          <ac:spMkLst>
            <pc:docMk/>
            <pc:sldMk cId="1749252521" sldId="272"/>
            <ac:spMk id="51" creationId="{A123DF07-02BE-4A9A-A2CE-A5DE7C34DBA3}"/>
          </ac:spMkLst>
        </pc:spChg>
        <pc:spChg chg="mod topLvl">
          <ac:chgData name="Xin Zhang (FA Talent)" userId="474f572f-8271-4f60-858e-cee871e0aec6" providerId="ADAL" clId="{ED238CC6-AE15-42EE-9F0E-198B8F99B6D8}" dt="2021-12-27T05:55:22.446" v="122" actId="165"/>
          <ac:spMkLst>
            <pc:docMk/>
            <pc:sldMk cId="1749252521" sldId="272"/>
            <ac:spMk id="62" creationId="{35A81BF7-9716-4EF1-8B62-6EF89ED4541D}"/>
          </ac:spMkLst>
        </pc:spChg>
        <pc:spChg chg="mod topLvl">
          <ac:chgData name="Xin Zhang (FA Talent)" userId="474f572f-8271-4f60-858e-cee871e0aec6" providerId="ADAL" clId="{ED238CC6-AE15-42EE-9F0E-198B8F99B6D8}" dt="2021-12-27T05:55:22.446" v="122" actId="165"/>
          <ac:spMkLst>
            <pc:docMk/>
            <pc:sldMk cId="1749252521" sldId="272"/>
            <ac:spMk id="63" creationId="{907DB9B1-C914-48F4-ADF9-8A001C2A83A0}"/>
          </ac:spMkLst>
        </pc:spChg>
        <pc:spChg chg="mod topLvl">
          <ac:chgData name="Xin Zhang (FA Talent)" userId="474f572f-8271-4f60-858e-cee871e0aec6" providerId="ADAL" clId="{ED238CC6-AE15-42EE-9F0E-198B8F99B6D8}" dt="2021-12-27T05:55:22.446" v="122" actId="165"/>
          <ac:spMkLst>
            <pc:docMk/>
            <pc:sldMk cId="1749252521" sldId="272"/>
            <ac:spMk id="64" creationId="{A877FE16-4D49-46BB-B37F-15124F2323AF}"/>
          </ac:spMkLst>
        </pc:spChg>
        <pc:spChg chg="mod topLvl">
          <ac:chgData name="Xin Zhang (FA Talent)" userId="474f572f-8271-4f60-858e-cee871e0aec6" providerId="ADAL" clId="{ED238CC6-AE15-42EE-9F0E-198B8F99B6D8}" dt="2021-12-27T05:55:22.446" v="122" actId="165"/>
          <ac:spMkLst>
            <pc:docMk/>
            <pc:sldMk cId="1749252521" sldId="272"/>
            <ac:spMk id="66" creationId="{2FFC34D4-F4FF-4C4B-8F36-006B04158D40}"/>
          </ac:spMkLst>
        </pc:spChg>
        <pc:spChg chg="mod topLvl">
          <ac:chgData name="Xin Zhang (FA Talent)" userId="474f572f-8271-4f60-858e-cee871e0aec6" providerId="ADAL" clId="{ED238CC6-AE15-42EE-9F0E-198B8F99B6D8}" dt="2021-12-27T05:55:22.446" v="122" actId="165"/>
          <ac:spMkLst>
            <pc:docMk/>
            <pc:sldMk cId="1749252521" sldId="272"/>
            <ac:spMk id="67" creationId="{3C1CE984-1599-47C5-9D4B-334010C4D5FB}"/>
          </ac:spMkLst>
        </pc:spChg>
        <pc:spChg chg="mod topLvl">
          <ac:chgData name="Xin Zhang (FA Talent)" userId="474f572f-8271-4f60-858e-cee871e0aec6" providerId="ADAL" clId="{ED238CC6-AE15-42EE-9F0E-198B8F99B6D8}" dt="2021-12-27T05:55:22.446" v="122" actId="165"/>
          <ac:spMkLst>
            <pc:docMk/>
            <pc:sldMk cId="1749252521" sldId="272"/>
            <ac:spMk id="68" creationId="{E95339B4-53A5-485B-9345-73B02FC86965}"/>
          </ac:spMkLst>
        </pc:spChg>
        <pc:grpChg chg="add del mod">
          <ac:chgData name="Xin Zhang (FA Talent)" userId="474f572f-8271-4f60-858e-cee871e0aec6" providerId="ADAL" clId="{ED238CC6-AE15-42EE-9F0E-198B8F99B6D8}" dt="2021-12-27T05:55:22.446" v="122" actId="165"/>
          <ac:grpSpMkLst>
            <pc:docMk/>
            <pc:sldMk cId="1749252521" sldId="272"/>
            <ac:grpSpMk id="4" creationId="{EC88ACC1-DEF8-4240-B8DD-299B7881C549}"/>
          </ac:grpSpMkLst>
        </pc:grpChg>
      </pc:sldChg>
    </pc:docChg>
  </pc:docChgLst>
  <pc:docChgLst>
    <pc:chgData name="Xin Zhang (FA Talent)" userId="474f572f-8271-4f60-858e-cee871e0aec6" providerId="ADAL" clId="{6398FD7A-2F9F-434A-8161-C0F0A78B5D45}"/>
    <pc:docChg chg="undo custSel modSld modMainMaster delSection modSection replTag">
      <pc:chgData name="Xin Zhang (FA Talent)" userId="474f572f-8271-4f60-858e-cee871e0aec6" providerId="ADAL" clId="{6398FD7A-2F9F-434A-8161-C0F0A78B5D45}" dt="2021-12-27T02:48:00.072" v="2447" actId="12788"/>
      <pc:docMkLst>
        <pc:docMk/>
      </pc:docMkLst>
      <pc:sldChg chg="addSp delSp modSp mod">
        <pc:chgData name="Xin Zhang (FA Talent)" userId="474f572f-8271-4f60-858e-cee871e0aec6" providerId="ADAL" clId="{6398FD7A-2F9F-434A-8161-C0F0A78B5D45}" dt="2021-12-27T02:48:00.072" v="2447" actId="12788"/>
        <pc:sldMkLst>
          <pc:docMk/>
          <pc:sldMk cId="2546005142" sldId="256"/>
        </pc:sldMkLst>
        <pc:spChg chg="add del">
          <ac:chgData name="Xin Zhang (FA Talent)" userId="474f572f-8271-4f60-858e-cee871e0aec6" providerId="ADAL" clId="{6398FD7A-2F9F-434A-8161-C0F0A78B5D45}" dt="2021-12-24T11:57:55.207" v="1963"/>
          <ac:spMkLst>
            <pc:docMk/>
            <pc:sldMk cId="2546005142" sldId="256"/>
            <ac:spMk id="2" creationId="{B82EB502-67C5-4B81-A10E-E30E2011DF2B}"/>
          </ac:spMkLst>
        </pc:spChg>
        <pc:spChg chg="mod">
          <ac:chgData name="Xin Zhang (FA Talent)" userId="474f572f-8271-4f60-858e-cee871e0aec6" providerId="ADAL" clId="{6398FD7A-2F9F-434A-8161-C0F0A78B5D45}" dt="2021-12-27T02:48:00.072" v="2447" actId="12788"/>
          <ac:spMkLst>
            <pc:docMk/>
            <pc:sldMk cId="2546005142" sldId="256"/>
            <ac:spMk id="5" creationId="{70D05618-C0B5-4442-802E-F03B3A5BF36E}"/>
          </ac:spMkLst>
        </pc:spChg>
        <pc:spChg chg="mod">
          <ac:chgData name="Xin Zhang (FA Talent)" userId="474f572f-8271-4f60-858e-cee871e0aec6" providerId="ADAL" clId="{6398FD7A-2F9F-434A-8161-C0F0A78B5D45}" dt="2021-12-27T02:48:00.072" v="2447" actId="12788"/>
          <ac:spMkLst>
            <pc:docMk/>
            <pc:sldMk cId="2546005142" sldId="256"/>
            <ac:spMk id="9" creationId="{136429CB-81B6-4B63-A6CD-C736C1C9B13E}"/>
          </ac:spMkLst>
        </pc:spChg>
        <pc:spChg chg="mod">
          <ac:chgData name="Xin Zhang (FA Talent)" userId="474f572f-8271-4f60-858e-cee871e0aec6" providerId="ADAL" clId="{6398FD7A-2F9F-434A-8161-C0F0A78B5D45}" dt="2021-12-24T11:36:51.809" v="13" actId="947"/>
          <ac:spMkLst>
            <pc:docMk/>
            <pc:sldMk cId="2546005142" sldId="256"/>
            <ac:spMk id="11" creationId="{00D84C69-A302-4950-96C5-0A4CFF1B4F1C}"/>
          </ac:spMkLst>
        </pc:spChg>
        <pc:picChg chg="add del mod">
          <ac:chgData name="Xin Zhang (FA Talent)" userId="474f572f-8271-4f60-858e-cee871e0aec6" providerId="ADAL" clId="{6398FD7A-2F9F-434A-8161-C0F0A78B5D45}" dt="2021-12-24T11:55:01.269" v="1923" actId="478"/>
          <ac:picMkLst>
            <pc:docMk/>
            <pc:sldMk cId="2546005142" sldId="256"/>
            <ac:picMk id="6" creationId="{6CA53061-8590-4344-AB42-15A032425318}"/>
          </ac:picMkLst>
        </pc:picChg>
        <pc:picChg chg="mod">
          <ac:chgData name="Xin Zhang (FA Talent)" userId="474f572f-8271-4f60-858e-cee871e0aec6" providerId="ADAL" clId="{6398FD7A-2F9F-434A-8161-C0F0A78B5D45}" dt="2021-12-24T12:13:41.574" v="2003" actId="1076"/>
          <ac:picMkLst>
            <pc:docMk/>
            <pc:sldMk cId="2546005142" sldId="256"/>
            <ac:picMk id="7" creationId="{D6FAB5C9-12FE-4E74-A49B-5F5479E19E4E}"/>
          </ac:picMkLst>
        </pc:picChg>
        <pc:picChg chg="add del mod modCrop">
          <ac:chgData name="Xin Zhang (FA Talent)" userId="474f572f-8271-4f60-858e-cee871e0aec6" providerId="ADAL" clId="{6398FD7A-2F9F-434A-8161-C0F0A78B5D45}" dt="2021-12-24T11:57:35.759" v="1957" actId="478"/>
          <ac:picMkLst>
            <pc:docMk/>
            <pc:sldMk cId="2546005142" sldId="256"/>
            <ac:picMk id="8" creationId="{1EBDEB62-A5AD-4A29-8910-388FE1C446E3}"/>
          </ac:picMkLst>
        </pc:picChg>
        <pc:picChg chg="add del mod modCrop">
          <ac:chgData name="Xin Zhang (FA Talent)" userId="474f572f-8271-4f60-858e-cee871e0aec6" providerId="ADAL" clId="{6398FD7A-2F9F-434A-8161-C0F0A78B5D45}" dt="2021-12-24T11:55:36.983" v="1929" actId="478"/>
          <ac:picMkLst>
            <pc:docMk/>
            <pc:sldMk cId="2546005142" sldId="256"/>
            <ac:picMk id="10" creationId="{4B0B516C-330F-4762-A201-4676825BE8D0}"/>
          </ac:picMkLst>
        </pc:picChg>
        <pc:picChg chg="add mod ord">
          <ac:chgData name="Xin Zhang (FA Talent)" userId="474f572f-8271-4f60-858e-cee871e0aec6" providerId="ADAL" clId="{6398FD7A-2F9F-434A-8161-C0F0A78B5D45}" dt="2021-12-24T12:13:34.876" v="2002" actId="1076"/>
          <ac:picMkLst>
            <pc:docMk/>
            <pc:sldMk cId="2546005142" sldId="256"/>
            <ac:picMk id="12" creationId="{805BC46A-47A0-4CB5-B7CB-A499610FFFA8}"/>
          </ac:picMkLst>
        </pc:picChg>
        <pc:picChg chg="add mod">
          <ac:chgData name="Xin Zhang (FA Talent)" userId="474f572f-8271-4f60-858e-cee871e0aec6" providerId="ADAL" clId="{6398FD7A-2F9F-434A-8161-C0F0A78B5D45}" dt="2021-12-24T11:56:13.851" v="1947" actId="571"/>
          <ac:picMkLst>
            <pc:docMk/>
            <pc:sldMk cId="2546005142" sldId="256"/>
            <ac:picMk id="13" creationId="{FD3F795F-2C32-437C-B1AD-7E7336D1CE06}"/>
          </ac:picMkLst>
        </pc:picChg>
        <pc:picChg chg="add del mod">
          <ac:chgData name="Xin Zhang (FA Talent)" userId="474f572f-8271-4f60-858e-cee871e0aec6" providerId="ADAL" clId="{6398FD7A-2F9F-434A-8161-C0F0A78B5D45}" dt="2021-12-24T11:56:50.042" v="1955" actId="478"/>
          <ac:picMkLst>
            <pc:docMk/>
            <pc:sldMk cId="2546005142" sldId="256"/>
            <ac:picMk id="14" creationId="{78276B29-F16C-4F3B-B298-BC2B2C499B43}"/>
          </ac:picMkLst>
        </pc:picChg>
        <pc:picChg chg="add del mod">
          <ac:chgData name="Xin Zhang (FA Talent)" userId="474f572f-8271-4f60-858e-cee871e0aec6" providerId="ADAL" clId="{6398FD7A-2F9F-434A-8161-C0F0A78B5D45}" dt="2021-12-24T11:57:55.207" v="1963"/>
          <ac:picMkLst>
            <pc:docMk/>
            <pc:sldMk cId="2546005142" sldId="256"/>
            <ac:picMk id="15" creationId="{DF0B1C2E-6884-4CC9-AE5E-96A0EDF61B85}"/>
          </ac:picMkLst>
        </pc:picChg>
        <pc:picChg chg="mod ord">
          <ac:chgData name="Xin Zhang (FA Talent)" userId="474f572f-8271-4f60-858e-cee871e0aec6" providerId="ADAL" clId="{6398FD7A-2F9F-434A-8161-C0F0A78B5D45}" dt="2021-12-27T02:43:47.323" v="2427" actId="1076"/>
          <ac:picMkLst>
            <pc:docMk/>
            <pc:sldMk cId="2546005142" sldId="256"/>
            <ac:picMk id="16" creationId="{166F1795-8EDC-43E8-9674-0BCB588FBA59}"/>
          </ac:picMkLst>
        </pc:picChg>
      </pc:sldChg>
      <pc:sldChg chg="addSp delSp modSp mod">
        <pc:chgData name="Xin Zhang (FA Talent)" userId="474f572f-8271-4f60-858e-cee871e0aec6" providerId="ADAL" clId="{6398FD7A-2F9F-434A-8161-C0F0A78B5D45}" dt="2021-12-27T02:23:31.042" v="2031" actId="1076"/>
        <pc:sldMkLst>
          <pc:docMk/>
          <pc:sldMk cId="3162164884" sldId="257"/>
        </pc:sldMkLst>
        <pc:spChg chg="mod topLvl">
          <ac:chgData name="Xin Zhang (FA Talent)" userId="474f572f-8271-4f60-858e-cee871e0aec6" providerId="ADAL" clId="{6398FD7A-2F9F-434A-8161-C0F0A78B5D45}" dt="2021-12-27T02:23:31.042" v="2031" actId="1076"/>
          <ac:spMkLst>
            <pc:docMk/>
            <pc:sldMk cId="3162164884" sldId="257"/>
            <ac:spMk id="2" creationId="{464A8B86-CDAE-4692-ACDD-ADED2F2977E4}"/>
          </ac:spMkLst>
        </pc:spChg>
        <pc:spChg chg="mod topLvl">
          <ac:chgData name="Xin Zhang (FA Talent)" userId="474f572f-8271-4f60-858e-cee871e0aec6" providerId="ADAL" clId="{6398FD7A-2F9F-434A-8161-C0F0A78B5D45}" dt="2021-12-27T02:23:31.042" v="2031" actId="1076"/>
          <ac:spMkLst>
            <pc:docMk/>
            <pc:sldMk cId="3162164884" sldId="257"/>
            <ac:spMk id="3" creationId="{A1342867-1DE8-443F-8070-52FC5230FD89}"/>
          </ac:spMkLst>
        </pc:spChg>
        <pc:spChg chg="mod topLvl">
          <ac:chgData name="Xin Zhang (FA Talent)" userId="474f572f-8271-4f60-858e-cee871e0aec6" providerId="ADAL" clId="{6398FD7A-2F9F-434A-8161-C0F0A78B5D45}" dt="2021-12-27T02:23:31.042" v="2031" actId="1076"/>
          <ac:spMkLst>
            <pc:docMk/>
            <pc:sldMk cId="3162164884" sldId="257"/>
            <ac:spMk id="4" creationId="{74892334-D147-4F29-856E-B41EE3F66925}"/>
          </ac:spMkLst>
        </pc:spChg>
        <pc:spChg chg="mod topLvl">
          <ac:chgData name="Xin Zhang (FA Talent)" userId="474f572f-8271-4f60-858e-cee871e0aec6" providerId="ADAL" clId="{6398FD7A-2F9F-434A-8161-C0F0A78B5D45}" dt="2021-12-27T02:23:31.042" v="2031" actId="1076"/>
          <ac:spMkLst>
            <pc:docMk/>
            <pc:sldMk cId="3162164884" sldId="257"/>
            <ac:spMk id="5" creationId="{2E3368D4-6CCE-458E-A345-B14A6B276CFB}"/>
          </ac:spMkLst>
        </pc:spChg>
        <pc:spChg chg="mod topLvl">
          <ac:chgData name="Xin Zhang (FA Talent)" userId="474f572f-8271-4f60-858e-cee871e0aec6" providerId="ADAL" clId="{6398FD7A-2F9F-434A-8161-C0F0A78B5D45}" dt="2021-12-24T12:14:40.689" v="2017" actId="165"/>
          <ac:spMkLst>
            <pc:docMk/>
            <pc:sldMk cId="3162164884" sldId="257"/>
            <ac:spMk id="8" creationId="{E178E7C2-EBFB-40DC-8CC8-272D1912279C}"/>
          </ac:spMkLst>
        </pc:spChg>
        <pc:spChg chg="mod topLvl">
          <ac:chgData name="Xin Zhang (FA Talent)" userId="474f572f-8271-4f60-858e-cee871e0aec6" providerId="ADAL" clId="{6398FD7A-2F9F-434A-8161-C0F0A78B5D45}" dt="2021-12-24T12:14:51.377" v="2024" actId="14100"/>
          <ac:spMkLst>
            <pc:docMk/>
            <pc:sldMk cId="3162164884" sldId="257"/>
            <ac:spMk id="9" creationId="{B5316F67-DDFD-4B65-B5FE-589CFA12C0E6}"/>
          </ac:spMkLst>
        </pc:spChg>
        <pc:spChg chg="mod topLvl">
          <ac:chgData name="Xin Zhang (FA Talent)" userId="474f572f-8271-4f60-858e-cee871e0aec6" providerId="ADAL" clId="{6398FD7A-2F9F-434A-8161-C0F0A78B5D45}" dt="2021-12-27T02:23:31.042" v="2031" actId="1076"/>
          <ac:spMkLst>
            <pc:docMk/>
            <pc:sldMk cId="3162164884" sldId="257"/>
            <ac:spMk id="11" creationId="{A9D34D90-0F09-4CFF-BC62-687FDFA476D2}"/>
          </ac:spMkLst>
        </pc:spChg>
        <pc:spChg chg="mod topLvl">
          <ac:chgData name="Xin Zhang (FA Talent)" userId="474f572f-8271-4f60-858e-cee871e0aec6" providerId="ADAL" clId="{6398FD7A-2F9F-434A-8161-C0F0A78B5D45}" dt="2021-12-27T02:23:31.042" v="2031" actId="1076"/>
          <ac:spMkLst>
            <pc:docMk/>
            <pc:sldMk cId="3162164884" sldId="257"/>
            <ac:spMk id="12" creationId="{859C6910-48AC-459A-8034-6680AEFFDBA3}"/>
          </ac:spMkLst>
        </pc:spChg>
        <pc:spChg chg="mod topLvl">
          <ac:chgData name="Xin Zhang (FA Talent)" userId="474f572f-8271-4f60-858e-cee871e0aec6" providerId="ADAL" clId="{6398FD7A-2F9F-434A-8161-C0F0A78B5D45}" dt="2021-12-27T02:23:31.042" v="2031" actId="1076"/>
          <ac:spMkLst>
            <pc:docMk/>
            <pc:sldMk cId="3162164884" sldId="257"/>
            <ac:spMk id="13" creationId="{4E3A69ED-959A-412E-A044-46FBF4E2859F}"/>
          </ac:spMkLst>
        </pc:spChg>
        <pc:spChg chg="mod topLvl">
          <ac:chgData name="Xin Zhang (FA Talent)" userId="474f572f-8271-4f60-858e-cee871e0aec6" providerId="ADAL" clId="{6398FD7A-2F9F-434A-8161-C0F0A78B5D45}" dt="2021-12-27T02:23:31.042" v="2031" actId="1076"/>
          <ac:spMkLst>
            <pc:docMk/>
            <pc:sldMk cId="3162164884" sldId="257"/>
            <ac:spMk id="16" creationId="{3291FCBD-569C-48C4-A853-9EEE966B559D}"/>
          </ac:spMkLst>
        </pc:spChg>
        <pc:spChg chg="mod topLvl">
          <ac:chgData name="Xin Zhang (FA Talent)" userId="474f572f-8271-4f60-858e-cee871e0aec6" providerId="ADAL" clId="{6398FD7A-2F9F-434A-8161-C0F0A78B5D45}" dt="2021-12-27T02:23:31.042" v="2031" actId="1076"/>
          <ac:spMkLst>
            <pc:docMk/>
            <pc:sldMk cId="3162164884" sldId="257"/>
            <ac:spMk id="17" creationId="{5623EA2B-BB53-4ECF-B7A9-137CAC856C16}"/>
          </ac:spMkLst>
        </pc:spChg>
        <pc:spChg chg="mod topLvl">
          <ac:chgData name="Xin Zhang (FA Talent)" userId="474f572f-8271-4f60-858e-cee871e0aec6" providerId="ADAL" clId="{6398FD7A-2F9F-434A-8161-C0F0A78B5D45}" dt="2021-12-27T02:23:31.042" v="2031" actId="1076"/>
          <ac:spMkLst>
            <pc:docMk/>
            <pc:sldMk cId="3162164884" sldId="257"/>
            <ac:spMk id="18" creationId="{4A782FFD-2B9E-4427-B1DC-23412580B7A2}"/>
          </ac:spMkLst>
        </pc:spChg>
        <pc:spChg chg="mod topLvl">
          <ac:chgData name="Xin Zhang (FA Talent)" userId="474f572f-8271-4f60-858e-cee871e0aec6" providerId="ADAL" clId="{6398FD7A-2F9F-434A-8161-C0F0A78B5D45}" dt="2021-12-27T02:23:31.042" v="2031" actId="1076"/>
          <ac:spMkLst>
            <pc:docMk/>
            <pc:sldMk cId="3162164884" sldId="257"/>
            <ac:spMk id="20" creationId="{5D6F37A5-CA08-4460-9874-43AE37AF0D36}"/>
          </ac:spMkLst>
        </pc:spChg>
        <pc:spChg chg="mod topLvl">
          <ac:chgData name="Xin Zhang (FA Talent)" userId="474f572f-8271-4f60-858e-cee871e0aec6" providerId="ADAL" clId="{6398FD7A-2F9F-434A-8161-C0F0A78B5D45}" dt="2021-12-27T02:23:31.042" v="2031" actId="1076"/>
          <ac:spMkLst>
            <pc:docMk/>
            <pc:sldMk cId="3162164884" sldId="257"/>
            <ac:spMk id="21" creationId="{DF5B902C-8782-4E19-81E4-40BB9BC3BF7D}"/>
          </ac:spMkLst>
        </pc:spChg>
        <pc:spChg chg="mod topLvl">
          <ac:chgData name="Xin Zhang (FA Talent)" userId="474f572f-8271-4f60-858e-cee871e0aec6" providerId="ADAL" clId="{6398FD7A-2F9F-434A-8161-C0F0A78B5D45}" dt="2021-12-27T02:23:31.042" v="2031" actId="1076"/>
          <ac:spMkLst>
            <pc:docMk/>
            <pc:sldMk cId="3162164884" sldId="257"/>
            <ac:spMk id="22" creationId="{52BC768E-6B35-45B9-B00B-EFFCE1520AA4}"/>
          </ac:spMkLst>
        </pc:spChg>
        <pc:spChg chg="mod topLvl">
          <ac:chgData name="Xin Zhang (FA Talent)" userId="474f572f-8271-4f60-858e-cee871e0aec6" providerId="ADAL" clId="{6398FD7A-2F9F-434A-8161-C0F0A78B5D45}" dt="2021-12-27T02:23:31.042" v="2031" actId="1076"/>
          <ac:spMkLst>
            <pc:docMk/>
            <pc:sldMk cId="3162164884" sldId="257"/>
            <ac:spMk id="24" creationId="{4BB5EC76-8B88-4CEB-A278-BE7DE308256A}"/>
          </ac:spMkLst>
        </pc:spChg>
        <pc:spChg chg="mod topLvl">
          <ac:chgData name="Xin Zhang (FA Talent)" userId="474f572f-8271-4f60-858e-cee871e0aec6" providerId="ADAL" clId="{6398FD7A-2F9F-434A-8161-C0F0A78B5D45}" dt="2021-12-27T02:23:31.042" v="2031" actId="1076"/>
          <ac:spMkLst>
            <pc:docMk/>
            <pc:sldMk cId="3162164884" sldId="257"/>
            <ac:spMk id="25" creationId="{078DFAA6-D61B-42C9-858A-4A68C5B8F379}"/>
          </ac:spMkLst>
        </pc:spChg>
        <pc:spChg chg="mod topLvl">
          <ac:chgData name="Xin Zhang (FA Talent)" userId="474f572f-8271-4f60-858e-cee871e0aec6" providerId="ADAL" clId="{6398FD7A-2F9F-434A-8161-C0F0A78B5D45}" dt="2021-12-27T02:23:31.042" v="2031" actId="1076"/>
          <ac:spMkLst>
            <pc:docMk/>
            <pc:sldMk cId="3162164884" sldId="257"/>
            <ac:spMk id="26" creationId="{CB6C69AF-CB25-47FB-844D-87CEEB528D5B}"/>
          </ac:spMkLst>
        </pc:spChg>
        <pc:grpChg chg="add del mod">
          <ac:chgData name="Xin Zhang (FA Talent)" userId="474f572f-8271-4f60-858e-cee871e0aec6" providerId="ADAL" clId="{6398FD7A-2F9F-434A-8161-C0F0A78B5D45}" dt="2021-12-27T02:23:23.664" v="2030" actId="165"/>
          <ac:grpSpMkLst>
            <pc:docMk/>
            <pc:sldMk cId="3162164884" sldId="257"/>
            <ac:grpSpMk id="6" creationId="{2039E644-40F8-454E-B58C-1102A6425A26}"/>
          </ac:grpSpMkLst>
        </pc:grpChg>
        <pc:grpChg chg="add del mod">
          <ac:chgData name="Xin Zhang (FA Talent)" userId="474f572f-8271-4f60-858e-cee871e0aec6" providerId="ADAL" clId="{6398FD7A-2F9F-434A-8161-C0F0A78B5D45}" dt="2021-12-24T12:14:19.329" v="2011" actId="165"/>
          <ac:grpSpMkLst>
            <pc:docMk/>
            <pc:sldMk cId="3162164884" sldId="257"/>
            <ac:grpSpMk id="6" creationId="{E63C35CF-0641-49F6-A5E9-A6556D4EE8A7}"/>
          </ac:grpSpMkLst>
        </pc:grpChg>
        <pc:grpChg chg="add del mod">
          <ac:chgData name="Xin Zhang (FA Talent)" userId="474f572f-8271-4f60-858e-cee871e0aec6" providerId="ADAL" clId="{6398FD7A-2F9F-434A-8161-C0F0A78B5D45}" dt="2021-12-24T12:14:19.329" v="2011" actId="165"/>
          <ac:grpSpMkLst>
            <pc:docMk/>
            <pc:sldMk cId="3162164884" sldId="257"/>
            <ac:grpSpMk id="7" creationId="{4391179F-12BE-4B44-8469-66BA0252A211}"/>
          </ac:grpSpMkLst>
        </pc:grpChg>
        <pc:grpChg chg="del">
          <ac:chgData name="Xin Zhang (FA Talent)" userId="474f572f-8271-4f60-858e-cee871e0aec6" providerId="ADAL" clId="{6398FD7A-2F9F-434A-8161-C0F0A78B5D45}" dt="2021-12-24T12:14:40.689" v="2017" actId="165"/>
          <ac:grpSpMkLst>
            <pc:docMk/>
            <pc:sldMk cId="3162164884" sldId="257"/>
            <ac:grpSpMk id="10" creationId="{BE42B9BA-872D-4381-87FE-FF012B0C3E00}"/>
          </ac:grpSpMkLst>
        </pc:grpChg>
        <pc:grpChg chg="del mod topLvl">
          <ac:chgData name="Xin Zhang (FA Talent)" userId="474f572f-8271-4f60-858e-cee871e0aec6" providerId="ADAL" clId="{6398FD7A-2F9F-434A-8161-C0F0A78B5D45}" dt="2021-12-24T12:14:22.746" v="2013" actId="165"/>
          <ac:grpSpMkLst>
            <pc:docMk/>
            <pc:sldMk cId="3162164884" sldId="257"/>
            <ac:grpSpMk id="14" creationId="{8BD2D4AD-5E55-4121-9960-C30421B16617}"/>
          </ac:grpSpMkLst>
        </pc:grpChg>
        <pc:grpChg chg="del mod topLvl">
          <ac:chgData name="Xin Zhang (FA Talent)" userId="474f572f-8271-4f60-858e-cee871e0aec6" providerId="ADAL" clId="{6398FD7A-2F9F-434A-8161-C0F0A78B5D45}" dt="2021-12-24T12:14:22.746" v="2013" actId="165"/>
          <ac:grpSpMkLst>
            <pc:docMk/>
            <pc:sldMk cId="3162164884" sldId="257"/>
            <ac:grpSpMk id="15" creationId="{859592EF-3F0A-4226-9956-04C85CE8E8B9}"/>
          </ac:grpSpMkLst>
        </pc:grpChg>
        <pc:grpChg chg="del mod topLvl">
          <ac:chgData name="Xin Zhang (FA Talent)" userId="474f572f-8271-4f60-858e-cee871e0aec6" providerId="ADAL" clId="{6398FD7A-2F9F-434A-8161-C0F0A78B5D45}" dt="2021-12-24T12:14:22.746" v="2013" actId="165"/>
          <ac:grpSpMkLst>
            <pc:docMk/>
            <pc:sldMk cId="3162164884" sldId="257"/>
            <ac:grpSpMk id="19" creationId="{AB15D623-2025-4ABD-A2D3-4F9AD41C8A04}"/>
          </ac:grpSpMkLst>
        </pc:grpChg>
        <pc:grpChg chg="del mod topLvl">
          <ac:chgData name="Xin Zhang (FA Talent)" userId="474f572f-8271-4f60-858e-cee871e0aec6" providerId="ADAL" clId="{6398FD7A-2F9F-434A-8161-C0F0A78B5D45}" dt="2021-12-24T12:14:21.267" v="2012" actId="165"/>
          <ac:grpSpMkLst>
            <pc:docMk/>
            <pc:sldMk cId="3162164884" sldId="257"/>
            <ac:grpSpMk id="23" creationId="{C63960EB-F22F-476D-BE3D-BDBED8D08134}"/>
          </ac:grpSpMkLst>
        </pc:grpChg>
        <pc:grpChg chg="add del mod">
          <ac:chgData name="Xin Zhang (FA Talent)" userId="474f572f-8271-4f60-858e-cee871e0aec6" providerId="ADAL" clId="{6398FD7A-2F9F-434A-8161-C0F0A78B5D45}" dt="2021-12-24T12:14:19.329" v="2011" actId="165"/>
          <ac:grpSpMkLst>
            <pc:docMk/>
            <pc:sldMk cId="3162164884" sldId="257"/>
            <ac:grpSpMk id="27" creationId="{C0815465-CCE3-4969-85E1-4B9DB6F75630}"/>
          </ac:grpSpMkLst>
        </pc:grpChg>
        <pc:grpChg chg="add del mod">
          <ac:chgData name="Xin Zhang (FA Talent)" userId="474f572f-8271-4f60-858e-cee871e0aec6" providerId="ADAL" clId="{6398FD7A-2F9F-434A-8161-C0F0A78B5D45}" dt="2021-12-24T12:14:19.329" v="2011" actId="165"/>
          <ac:grpSpMkLst>
            <pc:docMk/>
            <pc:sldMk cId="3162164884" sldId="257"/>
            <ac:grpSpMk id="28" creationId="{E81647F6-83A3-4C22-AD4B-52C9F271F8EC}"/>
          </ac:grpSpMkLst>
        </pc:grpChg>
      </pc:sldChg>
      <pc:sldChg chg="modSp mod">
        <pc:chgData name="Xin Zhang (FA Talent)" userId="474f572f-8271-4f60-858e-cee871e0aec6" providerId="ADAL" clId="{6398FD7A-2F9F-434A-8161-C0F0A78B5D45}" dt="2021-12-24T11:36:52.070" v="123" actId="947"/>
        <pc:sldMkLst>
          <pc:docMk/>
          <pc:sldMk cId="1175404505" sldId="258"/>
        </pc:sldMkLst>
        <pc:spChg chg="mod">
          <ac:chgData name="Xin Zhang (FA Talent)" userId="474f572f-8271-4f60-858e-cee871e0aec6" providerId="ADAL" clId="{6398FD7A-2F9F-434A-8161-C0F0A78B5D45}" dt="2021-12-24T11:36:52.066" v="119" actId="947"/>
          <ac:spMkLst>
            <pc:docMk/>
            <pc:sldMk cId="1175404505" sldId="258"/>
            <ac:spMk id="3" creationId="{69442F44-C6FB-44F4-9F17-B125B426DB09}"/>
          </ac:spMkLst>
        </pc:spChg>
        <pc:spChg chg="mod">
          <ac:chgData name="Xin Zhang (FA Talent)" userId="474f572f-8271-4f60-858e-cee871e0aec6" providerId="ADAL" clId="{6398FD7A-2F9F-434A-8161-C0F0A78B5D45}" dt="2021-12-24T11:36:52.068" v="121" actId="947"/>
          <ac:spMkLst>
            <pc:docMk/>
            <pc:sldMk cId="1175404505" sldId="258"/>
            <ac:spMk id="9" creationId="{0E23DFFF-54AF-4F91-B148-66AECAEE9177}"/>
          </ac:spMkLst>
        </pc:spChg>
        <pc:spChg chg="mod">
          <ac:chgData name="Xin Zhang (FA Talent)" userId="474f572f-8271-4f60-858e-cee871e0aec6" providerId="ADAL" clId="{6398FD7A-2F9F-434A-8161-C0F0A78B5D45}" dt="2021-12-24T11:36:52.067" v="120" actId="947"/>
          <ac:spMkLst>
            <pc:docMk/>
            <pc:sldMk cId="1175404505" sldId="258"/>
            <ac:spMk id="10" creationId="{B19D845E-9C23-45BC-A962-E6BF23ED7F8A}"/>
          </ac:spMkLst>
        </pc:spChg>
        <pc:spChg chg="mod">
          <ac:chgData name="Xin Zhang (FA Talent)" userId="474f572f-8271-4f60-858e-cee871e0aec6" providerId="ADAL" clId="{6398FD7A-2F9F-434A-8161-C0F0A78B5D45}" dt="2021-12-24T11:36:52.030" v="107" actId="947"/>
          <ac:spMkLst>
            <pc:docMk/>
            <pc:sldMk cId="1175404505" sldId="258"/>
            <ac:spMk id="20" creationId="{17287CBD-DC90-4CA5-A32B-4E91E7786577}"/>
          </ac:spMkLst>
        </pc:spChg>
        <pc:spChg chg="mod">
          <ac:chgData name="Xin Zhang (FA Talent)" userId="474f572f-8271-4f60-858e-cee871e0aec6" providerId="ADAL" clId="{6398FD7A-2F9F-434A-8161-C0F0A78B5D45}" dt="2021-12-24T11:36:52.070" v="123" actId="947"/>
          <ac:spMkLst>
            <pc:docMk/>
            <pc:sldMk cId="1175404505" sldId="258"/>
            <ac:spMk id="21" creationId="{BE999579-8228-4379-82B5-DAF4E9745D92}"/>
          </ac:spMkLst>
        </pc:spChg>
      </pc:sldChg>
      <pc:sldChg chg="addSp modSp mod">
        <pc:chgData name="Xin Zhang (FA Talent)" userId="474f572f-8271-4f60-858e-cee871e0aec6" providerId="ADAL" clId="{6398FD7A-2F9F-434A-8161-C0F0A78B5D45}" dt="2021-12-27T02:28:15.736" v="2116" actId="12789"/>
        <pc:sldMkLst>
          <pc:docMk/>
          <pc:sldMk cId="1504305718" sldId="259"/>
        </pc:sldMkLst>
        <pc:spChg chg="mod">
          <ac:chgData name="Xin Zhang (FA Talent)" userId="474f572f-8271-4f60-858e-cee871e0aec6" providerId="ADAL" clId="{6398FD7A-2F9F-434A-8161-C0F0A78B5D45}" dt="2021-12-27T02:28:14.649" v="2114" actId="164"/>
          <ac:spMkLst>
            <pc:docMk/>
            <pc:sldMk cId="1504305718" sldId="259"/>
            <ac:spMk id="3" creationId="{BC7FDF0B-6227-4488-B2BA-4CF9FDE08393}"/>
          </ac:spMkLst>
        </pc:spChg>
        <pc:spChg chg="mod">
          <ac:chgData name="Xin Zhang (FA Talent)" userId="474f572f-8271-4f60-858e-cee871e0aec6" providerId="ADAL" clId="{6398FD7A-2F9F-434A-8161-C0F0A78B5D45}" dt="2021-12-27T02:28:14.649" v="2114" actId="164"/>
          <ac:spMkLst>
            <pc:docMk/>
            <pc:sldMk cId="1504305718" sldId="259"/>
            <ac:spMk id="5" creationId="{5EBA427C-7E72-4934-B4F7-F0E96198BC0A}"/>
          </ac:spMkLst>
        </pc:spChg>
        <pc:spChg chg="mod">
          <ac:chgData name="Xin Zhang (FA Talent)" userId="474f572f-8271-4f60-858e-cee871e0aec6" providerId="ADAL" clId="{6398FD7A-2F9F-434A-8161-C0F0A78B5D45}" dt="2021-12-27T02:28:14.649" v="2114" actId="164"/>
          <ac:spMkLst>
            <pc:docMk/>
            <pc:sldMk cId="1504305718" sldId="259"/>
            <ac:spMk id="7" creationId="{EA8D1E24-EC4B-4DE9-BDA7-6E830E1D08D3}"/>
          </ac:spMkLst>
        </pc:spChg>
        <pc:spChg chg="mod">
          <ac:chgData name="Xin Zhang (FA Talent)" userId="474f572f-8271-4f60-858e-cee871e0aec6" providerId="ADAL" clId="{6398FD7A-2F9F-434A-8161-C0F0A78B5D45}" dt="2021-12-27T02:28:14.649" v="2114" actId="164"/>
          <ac:spMkLst>
            <pc:docMk/>
            <pc:sldMk cId="1504305718" sldId="259"/>
            <ac:spMk id="8" creationId="{FD6406CF-7862-4091-83FD-9A1ECDE39EDB}"/>
          </ac:spMkLst>
        </pc:spChg>
        <pc:grpChg chg="add mod">
          <ac:chgData name="Xin Zhang (FA Talent)" userId="474f572f-8271-4f60-858e-cee871e0aec6" providerId="ADAL" clId="{6398FD7A-2F9F-434A-8161-C0F0A78B5D45}" dt="2021-12-27T02:28:15.736" v="2116" actId="12789"/>
          <ac:grpSpMkLst>
            <pc:docMk/>
            <pc:sldMk cId="1504305718" sldId="259"/>
            <ac:grpSpMk id="2" creationId="{B78CD90C-1A65-4F74-B9B3-4E8E44240EE0}"/>
          </ac:grpSpMkLst>
        </pc:grpChg>
        <pc:picChg chg="mod">
          <ac:chgData name="Xin Zhang (FA Talent)" userId="474f572f-8271-4f60-858e-cee871e0aec6" providerId="ADAL" clId="{6398FD7A-2F9F-434A-8161-C0F0A78B5D45}" dt="2021-12-27T02:28:14.649" v="2114" actId="164"/>
          <ac:picMkLst>
            <pc:docMk/>
            <pc:sldMk cId="1504305718" sldId="259"/>
            <ac:picMk id="18" creationId="{EA58B3BA-DAAE-45F8-9561-AA4028ACE3AA}"/>
          </ac:picMkLst>
        </pc:picChg>
        <pc:cxnChg chg="mod">
          <ac:chgData name="Xin Zhang (FA Talent)" userId="474f572f-8271-4f60-858e-cee871e0aec6" providerId="ADAL" clId="{6398FD7A-2F9F-434A-8161-C0F0A78B5D45}" dt="2021-12-27T02:28:14.649" v="2114" actId="164"/>
          <ac:cxnSpMkLst>
            <pc:docMk/>
            <pc:sldMk cId="1504305718" sldId="259"/>
            <ac:cxnSpMk id="10" creationId="{A1A12E80-B062-4550-A828-70652A516C13}"/>
          </ac:cxnSpMkLst>
        </pc:cxnChg>
      </pc:sldChg>
      <pc:sldChg chg="addSp delSp modSp mod">
        <pc:chgData name="Xin Zhang (FA Talent)" userId="474f572f-8271-4f60-858e-cee871e0aec6" providerId="ADAL" clId="{6398FD7A-2F9F-434A-8161-C0F0A78B5D45}" dt="2021-12-27T02:44:00.645" v="2431" actId="14100"/>
        <pc:sldMkLst>
          <pc:docMk/>
          <pc:sldMk cId="2240560318" sldId="260"/>
        </pc:sldMkLst>
        <pc:spChg chg="del mod">
          <ac:chgData name="Xin Zhang (FA Talent)" userId="474f572f-8271-4f60-858e-cee871e0aec6" providerId="ADAL" clId="{6398FD7A-2F9F-434A-8161-C0F0A78B5D45}" dt="2021-12-27T02:42:01.792" v="2371" actId="478"/>
          <ac:spMkLst>
            <pc:docMk/>
            <pc:sldMk cId="2240560318" sldId="260"/>
            <ac:spMk id="5" creationId="{70D05618-C0B5-4442-802E-F03B3A5BF36E}"/>
          </ac:spMkLst>
        </pc:spChg>
        <pc:spChg chg="add mod">
          <ac:chgData name="Xin Zhang (FA Talent)" userId="474f572f-8271-4f60-858e-cee871e0aec6" providerId="ADAL" clId="{6398FD7A-2F9F-434A-8161-C0F0A78B5D45}" dt="2021-12-27T02:43:33.861" v="2424" actId="20577"/>
          <ac:spMkLst>
            <pc:docMk/>
            <pc:sldMk cId="2240560318" sldId="260"/>
            <ac:spMk id="8" creationId="{12D92F31-E338-4A6F-A19F-3C89E923A230}"/>
          </ac:spMkLst>
        </pc:spChg>
        <pc:spChg chg="del mod">
          <ac:chgData name="Xin Zhang (FA Talent)" userId="474f572f-8271-4f60-858e-cee871e0aec6" providerId="ADAL" clId="{6398FD7A-2F9F-434A-8161-C0F0A78B5D45}" dt="2021-12-27T02:42:01.792" v="2371" actId="478"/>
          <ac:spMkLst>
            <pc:docMk/>
            <pc:sldMk cId="2240560318" sldId="260"/>
            <ac:spMk id="9" creationId="{136429CB-81B6-4B63-A6CD-C736C1C9B13E}"/>
          </ac:spMkLst>
        </pc:spChg>
        <pc:spChg chg="add mod">
          <ac:chgData name="Xin Zhang (FA Talent)" userId="474f572f-8271-4f60-858e-cee871e0aec6" providerId="ADAL" clId="{6398FD7A-2F9F-434A-8161-C0F0A78B5D45}" dt="2021-12-27T02:43:39.721" v="2425" actId="14100"/>
          <ac:spMkLst>
            <pc:docMk/>
            <pc:sldMk cId="2240560318" sldId="260"/>
            <ac:spMk id="10" creationId="{1C0DAC3C-B250-48B0-925C-67621EA4416A}"/>
          </ac:spMkLst>
        </pc:spChg>
        <pc:spChg chg="mod">
          <ac:chgData name="Xin Zhang (FA Talent)" userId="474f572f-8271-4f60-858e-cee871e0aec6" providerId="ADAL" clId="{6398FD7A-2F9F-434A-8161-C0F0A78B5D45}" dt="2021-12-24T11:36:55.443" v="1786" actId="947"/>
          <ac:spMkLst>
            <pc:docMk/>
            <pc:sldMk cId="2240560318" sldId="260"/>
            <ac:spMk id="11" creationId="{00D84C69-A302-4950-96C5-0A4CFF1B4F1C}"/>
          </ac:spMkLst>
        </pc:spChg>
        <pc:picChg chg="add mod">
          <ac:chgData name="Xin Zhang (FA Talent)" userId="474f572f-8271-4f60-858e-cee871e0aec6" providerId="ADAL" clId="{6398FD7A-2F9F-434A-8161-C0F0A78B5D45}" dt="2021-12-27T02:43:30.203" v="2423" actId="1076"/>
          <ac:picMkLst>
            <pc:docMk/>
            <pc:sldMk cId="2240560318" sldId="260"/>
            <ac:picMk id="6" creationId="{E020D889-02C1-43AC-94BC-65711E91355A}"/>
          </ac:picMkLst>
        </pc:picChg>
        <pc:picChg chg="mod">
          <ac:chgData name="Xin Zhang (FA Talent)" userId="474f572f-8271-4f60-858e-cee871e0aec6" providerId="ADAL" clId="{6398FD7A-2F9F-434A-8161-C0F0A78B5D45}" dt="2021-12-27T02:44:00.645" v="2431" actId="14100"/>
          <ac:picMkLst>
            <pc:docMk/>
            <pc:sldMk cId="2240560318" sldId="260"/>
            <ac:picMk id="7" creationId="{D6FAB5C9-12FE-4E74-A49B-5F5479E19E4E}"/>
          </ac:picMkLst>
        </pc:picChg>
        <pc:picChg chg="add mod ord">
          <ac:chgData name="Xin Zhang (FA Talent)" userId="474f572f-8271-4f60-858e-cee871e0aec6" providerId="ADAL" clId="{6398FD7A-2F9F-434A-8161-C0F0A78B5D45}" dt="2021-12-27T02:43:54.216" v="2430"/>
          <ac:picMkLst>
            <pc:docMk/>
            <pc:sldMk cId="2240560318" sldId="260"/>
            <ac:picMk id="12" creationId="{5C2CDAEF-6875-4B18-9F89-52DFD98BFF32}"/>
          </ac:picMkLst>
        </pc:picChg>
      </pc:sldChg>
      <pc:sldChg chg="delSp modSp mod">
        <pc:chgData name="Xin Zhang (FA Talent)" userId="474f572f-8271-4f60-858e-cee871e0aec6" providerId="ADAL" clId="{6398FD7A-2F9F-434A-8161-C0F0A78B5D45}" dt="2021-12-27T02:24:34.518" v="2057" actId="165"/>
        <pc:sldMkLst>
          <pc:docMk/>
          <pc:sldMk cId="2943787152" sldId="261"/>
        </pc:sldMkLst>
        <pc:spChg chg="mod">
          <ac:chgData name="Xin Zhang (FA Talent)" userId="474f572f-8271-4f60-858e-cee871e0aec6" providerId="ADAL" clId="{6398FD7A-2F9F-434A-8161-C0F0A78B5D45}" dt="2021-12-24T11:36:52.095" v="127" actId="947"/>
          <ac:spMkLst>
            <pc:docMk/>
            <pc:sldMk cId="2943787152" sldId="261"/>
            <ac:spMk id="3" creationId="{69442F44-C6FB-44F4-9F17-B125B426DB09}"/>
          </ac:spMkLst>
        </pc:spChg>
        <pc:spChg chg="mod topLvl">
          <ac:chgData name="Xin Zhang (FA Talent)" userId="474f572f-8271-4f60-858e-cee871e0aec6" providerId="ADAL" clId="{6398FD7A-2F9F-434A-8161-C0F0A78B5D45}" dt="2021-12-27T02:24:34.518" v="2057" actId="165"/>
          <ac:spMkLst>
            <pc:docMk/>
            <pc:sldMk cId="2943787152" sldId="261"/>
            <ac:spMk id="14" creationId="{77529992-F32D-4F1F-8565-5031FC849EB1}"/>
          </ac:spMkLst>
        </pc:spChg>
        <pc:spChg chg="mod topLvl">
          <ac:chgData name="Xin Zhang (FA Talent)" userId="474f572f-8271-4f60-858e-cee871e0aec6" providerId="ADAL" clId="{6398FD7A-2F9F-434A-8161-C0F0A78B5D45}" dt="2021-12-27T02:24:34.518" v="2057" actId="165"/>
          <ac:spMkLst>
            <pc:docMk/>
            <pc:sldMk cId="2943787152" sldId="261"/>
            <ac:spMk id="15" creationId="{D84D8F77-B106-4739-B42D-9DE75655F383}"/>
          </ac:spMkLst>
        </pc:spChg>
        <pc:spChg chg="mod topLvl">
          <ac:chgData name="Xin Zhang (FA Talent)" userId="474f572f-8271-4f60-858e-cee871e0aec6" providerId="ADAL" clId="{6398FD7A-2F9F-434A-8161-C0F0A78B5D45}" dt="2021-12-27T02:24:34.518" v="2057" actId="165"/>
          <ac:spMkLst>
            <pc:docMk/>
            <pc:sldMk cId="2943787152" sldId="261"/>
            <ac:spMk id="16" creationId="{67AC776F-2FCE-4400-97E4-35AEB29B63BC}"/>
          </ac:spMkLst>
        </pc:spChg>
        <pc:spChg chg="mod topLvl">
          <ac:chgData name="Xin Zhang (FA Talent)" userId="474f572f-8271-4f60-858e-cee871e0aec6" providerId="ADAL" clId="{6398FD7A-2F9F-434A-8161-C0F0A78B5D45}" dt="2021-12-27T02:24:34.518" v="2057" actId="165"/>
          <ac:spMkLst>
            <pc:docMk/>
            <pc:sldMk cId="2943787152" sldId="261"/>
            <ac:spMk id="17" creationId="{095CF323-8BC0-4C2F-94DE-B0611EA7F1D9}"/>
          </ac:spMkLst>
        </pc:spChg>
        <pc:spChg chg="mod topLvl">
          <ac:chgData name="Xin Zhang (FA Talent)" userId="474f572f-8271-4f60-858e-cee871e0aec6" providerId="ADAL" clId="{6398FD7A-2F9F-434A-8161-C0F0A78B5D45}" dt="2021-12-27T02:24:34.518" v="2057" actId="165"/>
          <ac:spMkLst>
            <pc:docMk/>
            <pc:sldMk cId="2943787152" sldId="261"/>
            <ac:spMk id="18" creationId="{0A0EDA54-3BB7-4705-B98E-233B1616C6AF}"/>
          </ac:spMkLst>
        </pc:spChg>
        <pc:spChg chg="mod topLvl">
          <ac:chgData name="Xin Zhang (FA Talent)" userId="474f572f-8271-4f60-858e-cee871e0aec6" providerId="ADAL" clId="{6398FD7A-2F9F-434A-8161-C0F0A78B5D45}" dt="2021-12-27T02:24:34.518" v="2057" actId="165"/>
          <ac:spMkLst>
            <pc:docMk/>
            <pc:sldMk cId="2943787152" sldId="261"/>
            <ac:spMk id="19" creationId="{6EB55FDE-C6A7-4346-9932-7B9C41B19884}"/>
          </ac:spMkLst>
        </pc:spChg>
        <pc:spChg chg="mod topLvl">
          <ac:chgData name="Xin Zhang (FA Talent)" userId="474f572f-8271-4f60-858e-cee871e0aec6" providerId="ADAL" clId="{6398FD7A-2F9F-434A-8161-C0F0A78B5D45}" dt="2021-12-27T02:24:34.518" v="2057" actId="165"/>
          <ac:spMkLst>
            <pc:docMk/>
            <pc:sldMk cId="2943787152" sldId="261"/>
            <ac:spMk id="22" creationId="{7B2CC925-BC55-455B-84BA-66317258ABD2}"/>
          </ac:spMkLst>
        </pc:spChg>
        <pc:spChg chg="mod topLvl">
          <ac:chgData name="Xin Zhang (FA Talent)" userId="474f572f-8271-4f60-858e-cee871e0aec6" providerId="ADAL" clId="{6398FD7A-2F9F-434A-8161-C0F0A78B5D45}" dt="2021-12-27T02:24:34.518" v="2057" actId="165"/>
          <ac:spMkLst>
            <pc:docMk/>
            <pc:sldMk cId="2943787152" sldId="261"/>
            <ac:spMk id="23" creationId="{B086537F-6782-4647-A1CC-E026735E6885}"/>
          </ac:spMkLst>
        </pc:spChg>
        <pc:spChg chg="mod topLvl">
          <ac:chgData name="Xin Zhang (FA Talent)" userId="474f572f-8271-4f60-858e-cee871e0aec6" providerId="ADAL" clId="{6398FD7A-2F9F-434A-8161-C0F0A78B5D45}" dt="2021-12-27T02:24:34.518" v="2057" actId="165"/>
          <ac:spMkLst>
            <pc:docMk/>
            <pc:sldMk cId="2943787152" sldId="261"/>
            <ac:spMk id="24" creationId="{3DD53FD0-79BB-4D75-9C82-B852B82D5A7C}"/>
          </ac:spMkLst>
        </pc:spChg>
        <pc:spChg chg="mod topLvl">
          <ac:chgData name="Xin Zhang (FA Talent)" userId="474f572f-8271-4f60-858e-cee871e0aec6" providerId="ADAL" clId="{6398FD7A-2F9F-434A-8161-C0F0A78B5D45}" dt="2021-12-27T02:24:34.518" v="2057" actId="165"/>
          <ac:spMkLst>
            <pc:docMk/>
            <pc:sldMk cId="2943787152" sldId="261"/>
            <ac:spMk id="25" creationId="{85251558-D5D9-4316-871F-B7BFE83D5D14}"/>
          </ac:spMkLst>
        </pc:spChg>
        <pc:spChg chg="mod topLvl">
          <ac:chgData name="Xin Zhang (FA Talent)" userId="474f572f-8271-4f60-858e-cee871e0aec6" providerId="ADAL" clId="{6398FD7A-2F9F-434A-8161-C0F0A78B5D45}" dt="2021-12-27T02:24:34.518" v="2057" actId="165"/>
          <ac:spMkLst>
            <pc:docMk/>
            <pc:sldMk cId="2943787152" sldId="261"/>
            <ac:spMk id="26" creationId="{2D445F94-0F89-40DD-84FA-BF94CC0872C8}"/>
          </ac:spMkLst>
        </pc:spChg>
        <pc:spChg chg="mod topLvl">
          <ac:chgData name="Xin Zhang (FA Talent)" userId="474f572f-8271-4f60-858e-cee871e0aec6" providerId="ADAL" clId="{6398FD7A-2F9F-434A-8161-C0F0A78B5D45}" dt="2021-12-27T02:24:34.518" v="2057" actId="165"/>
          <ac:spMkLst>
            <pc:docMk/>
            <pc:sldMk cId="2943787152" sldId="261"/>
            <ac:spMk id="27" creationId="{5DEC06E4-C7AB-4EB7-AC71-7A4447D9F181}"/>
          </ac:spMkLst>
        </pc:spChg>
        <pc:spChg chg="mod topLvl">
          <ac:chgData name="Xin Zhang (FA Talent)" userId="474f572f-8271-4f60-858e-cee871e0aec6" providerId="ADAL" clId="{6398FD7A-2F9F-434A-8161-C0F0A78B5D45}" dt="2021-12-27T02:24:34.518" v="2057" actId="165"/>
          <ac:spMkLst>
            <pc:docMk/>
            <pc:sldMk cId="2943787152" sldId="261"/>
            <ac:spMk id="28" creationId="{EC4CF4C0-BF17-4AB5-BCC0-B13319DB0865}"/>
          </ac:spMkLst>
        </pc:spChg>
        <pc:spChg chg="mod topLvl">
          <ac:chgData name="Xin Zhang (FA Talent)" userId="474f572f-8271-4f60-858e-cee871e0aec6" providerId="ADAL" clId="{6398FD7A-2F9F-434A-8161-C0F0A78B5D45}" dt="2021-12-27T02:24:34.518" v="2057" actId="165"/>
          <ac:spMkLst>
            <pc:docMk/>
            <pc:sldMk cId="2943787152" sldId="261"/>
            <ac:spMk id="31" creationId="{85E33837-020D-484B-9296-53A020EF46AA}"/>
          </ac:spMkLst>
        </pc:spChg>
        <pc:spChg chg="mod topLvl">
          <ac:chgData name="Xin Zhang (FA Talent)" userId="474f572f-8271-4f60-858e-cee871e0aec6" providerId="ADAL" clId="{6398FD7A-2F9F-434A-8161-C0F0A78B5D45}" dt="2021-12-27T02:24:34.518" v="2057" actId="165"/>
          <ac:spMkLst>
            <pc:docMk/>
            <pc:sldMk cId="2943787152" sldId="261"/>
            <ac:spMk id="32" creationId="{0F89275E-F8F9-4563-857E-5757FA02E88D}"/>
          </ac:spMkLst>
        </pc:spChg>
        <pc:spChg chg="mod topLvl">
          <ac:chgData name="Xin Zhang (FA Talent)" userId="474f572f-8271-4f60-858e-cee871e0aec6" providerId="ADAL" clId="{6398FD7A-2F9F-434A-8161-C0F0A78B5D45}" dt="2021-12-27T02:24:34.518" v="2057" actId="165"/>
          <ac:spMkLst>
            <pc:docMk/>
            <pc:sldMk cId="2943787152" sldId="261"/>
            <ac:spMk id="33" creationId="{8795A276-E4E8-40FF-B13F-AA9714B91AF0}"/>
          </ac:spMkLst>
        </pc:spChg>
        <pc:spChg chg="mod topLvl">
          <ac:chgData name="Xin Zhang (FA Talent)" userId="474f572f-8271-4f60-858e-cee871e0aec6" providerId="ADAL" clId="{6398FD7A-2F9F-434A-8161-C0F0A78B5D45}" dt="2021-12-27T02:24:34.518" v="2057" actId="165"/>
          <ac:spMkLst>
            <pc:docMk/>
            <pc:sldMk cId="2943787152" sldId="261"/>
            <ac:spMk id="34" creationId="{DDD64E72-CD40-4B18-9249-F6AF7F85645C}"/>
          </ac:spMkLst>
        </pc:spChg>
        <pc:spChg chg="mod topLvl">
          <ac:chgData name="Xin Zhang (FA Talent)" userId="474f572f-8271-4f60-858e-cee871e0aec6" providerId="ADAL" clId="{6398FD7A-2F9F-434A-8161-C0F0A78B5D45}" dt="2021-12-27T02:24:34.518" v="2057" actId="165"/>
          <ac:spMkLst>
            <pc:docMk/>
            <pc:sldMk cId="2943787152" sldId="261"/>
            <ac:spMk id="35" creationId="{8C7767C8-0D13-4E68-B49E-4FEDC27B24D0}"/>
          </ac:spMkLst>
        </pc:spChg>
        <pc:spChg chg="mod topLvl">
          <ac:chgData name="Xin Zhang (FA Talent)" userId="474f572f-8271-4f60-858e-cee871e0aec6" providerId="ADAL" clId="{6398FD7A-2F9F-434A-8161-C0F0A78B5D45}" dt="2021-12-27T02:24:34.518" v="2057" actId="165"/>
          <ac:spMkLst>
            <pc:docMk/>
            <pc:sldMk cId="2943787152" sldId="261"/>
            <ac:spMk id="36" creationId="{1AE4DA59-1E95-433B-9A0E-6D010C8D58FE}"/>
          </ac:spMkLst>
        </pc:spChg>
        <pc:spChg chg="mod topLvl">
          <ac:chgData name="Xin Zhang (FA Talent)" userId="474f572f-8271-4f60-858e-cee871e0aec6" providerId="ADAL" clId="{6398FD7A-2F9F-434A-8161-C0F0A78B5D45}" dt="2021-12-27T02:24:34.518" v="2057" actId="165"/>
          <ac:spMkLst>
            <pc:docMk/>
            <pc:sldMk cId="2943787152" sldId="261"/>
            <ac:spMk id="37" creationId="{561DB6F7-F402-424B-B81F-4F97E5E6B17E}"/>
          </ac:spMkLst>
        </pc:spChg>
        <pc:spChg chg="mod topLvl">
          <ac:chgData name="Xin Zhang (FA Talent)" userId="474f572f-8271-4f60-858e-cee871e0aec6" providerId="ADAL" clId="{6398FD7A-2F9F-434A-8161-C0F0A78B5D45}" dt="2021-12-27T02:24:34.518" v="2057" actId="165"/>
          <ac:spMkLst>
            <pc:docMk/>
            <pc:sldMk cId="2943787152" sldId="261"/>
            <ac:spMk id="38" creationId="{FE7101CE-44CB-48BC-B25D-27E903D013A0}"/>
          </ac:spMkLst>
        </pc:spChg>
        <pc:spChg chg="mod topLvl">
          <ac:chgData name="Xin Zhang (FA Talent)" userId="474f572f-8271-4f60-858e-cee871e0aec6" providerId="ADAL" clId="{6398FD7A-2F9F-434A-8161-C0F0A78B5D45}" dt="2021-12-27T02:24:34.518" v="2057" actId="165"/>
          <ac:spMkLst>
            <pc:docMk/>
            <pc:sldMk cId="2943787152" sldId="261"/>
            <ac:spMk id="39" creationId="{A1919A7C-74A5-46A1-A665-3DB700530B15}"/>
          </ac:spMkLst>
        </pc:spChg>
        <pc:spChg chg="mod topLvl">
          <ac:chgData name="Xin Zhang (FA Talent)" userId="474f572f-8271-4f60-858e-cee871e0aec6" providerId="ADAL" clId="{6398FD7A-2F9F-434A-8161-C0F0A78B5D45}" dt="2021-12-27T02:24:34.518" v="2057" actId="165"/>
          <ac:spMkLst>
            <pc:docMk/>
            <pc:sldMk cId="2943787152" sldId="261"/>
            <ac:spMk id="40" creationId="{14621531-96CA-462D-B272-15E76A812965}"/>
          </ac:spMkLst>
        </pc:spChg>
        <pc:spChg chg="mod topLvl">
          <ac:chgData name="Xin Zhang (FA Talent)" userId="474f572f-8271-4f60-858e-cee871e0aec6" providerId="ADAL" clId="{6398FD7A-2F9F-434A-8161-C0F0A78B5D45}" dt="2021-12-27T02:24:34.518" v="2057" actId="165"/>
          <ac:spMkLst>
            <pc:docMk/>
            <pc:sldMk cId="2943787152" sldId="261"/>
            <ac:spMk id="41" creationId="{B319733A-5865-44CE-A912-92FC0386632A}"/>
          </ac:spMkLst>
        </pc:spChg>
        <pc:spChg chg="mod topLvl">
          <ac:chgData name="Xin Zhang (FA Talent)" userId="474f572f-8271-4f60-858e-cee871e0aec6" providerId="ADAL" clId="{6398FD7A-2F9F-434A-8161-C0F0A78B5D45}" dt="2021-12-27T02:24:34.518" v="2057" actId="165"/>
          <ac:spMkLst>
            <pc:docMk/>
            <pc:sldMk cId="2943787152" sldId="261"/>
            <ac:spMk id="42" creationId="{7E1CE619-6D64-400E-BDD5-548171AD3435}"/>
          </ac:spMkLst>
        </pc:spChg>
        <pc:spChg chg="mod topLvl">
          <ac:chgData name="Xin Zhang (FA Talent)" userId="474f572f-8271-4f60-858e-cee871e0aec6" providerId="ADAL" clId="{6398FD7A-2F9F-434A-8161-C0F0A78B5D45}" dt="2021-12-27T02:24:34.518" v="2057" actId="165"/>
          <ac:spMkLst>
            <pc:docMk/>
            <pc:sldMk cId="2943787152" sldId="261"/>
            <ac:spMk id="43" creationId="{69C25A47-5F60-49ED-8F65-EBA1AF4DFCE2}"/>
          </ac:spMkLst>
        </pc:spChg>
        <pc:spChg chg="mod topLvl">
          <ac:chgData name="Xin Zhang (FA Talent)" userId="474f572f-8271-4f60-858e-cee871e0aec6" providerId="ADAL" clId="{6398FD7A-2F9F-434A-8161-C0F0A78B5D45}" dt="2021-12-27T02:24:34.518" v="2057" actId="165"/>
          <ac:spMkLst>
            <pc:docMk/>
            <pc:sldMk cId="2943787152" sldId="261"/>
            <ac:spMk id="45" creationId="{F2188612-D16E-401F-A890-AB99D74ACECD}"/>
          </ac:spMkLst>
        </pc:spChg>
        <pc:spChg chg="mod topLvl">
          <ac:chgData name="Xin Zhang (FA Talent)" userId="474f572f-8271-4f60-858e-cee871e0aec6" providerId="ADAL" clId="{6398FD7A-2F9F-434A-8161-C0F0A78B5D45}" dt="2021-12-27T02:24:34.518" v="2057" actId="165"/>
          <ac:spMkLst>
            <pc:docMk/>
            <pc:sldMk cId="2943787152" sldId="261"/>
            <ac:spMk id="46" creationId="{910974F1-0BED-44A1-A008-D582AE07BC97}"/>
          </ac:spMkLst>
        </pc:spChg>
        <pc:spChg chg="mod topLvl">
          <ac:chgData name="Xin Zhang (FA Talent)" userId="474f572f-8271-4f60-858e-cee871e0aec6" providerId="ADAL" clId="{6398FD7A-2F9F-434A-8161-C0F0A78B5D45}" dt="2021-12-27T02:24:34.518" v="2057" actId="165"/>
          <ac:spMkLst>
            <pc:docMk/>
            <pc:sldMk cId="2943787152" sldId="261"/>
            <ac:spMk id="47" creationId="{0F2A9A0C-280C-4483-81BF-E4CFBBAFDBF0}"/>
          </ac:spMkLst>
        </pc:spChg>
        <pc:spChg chg="mod topLvl">
          <ac:chgData name="Xin Zhang (FA Talent)" userId="474f572f-8271-4f60-858e-cee871e0aec6" providerId="ADAL" clId="{6398FD7A-2F9F-434A-8161-C0F0A78B5D45}" dt="2021-12-27T02:24:34.518" v="2057" actId="165"/>
          <ac:spMkLst>
            <pc:docMk/>
            <pc:sldMk cId="2943787152" sldId="261"/>
            <ac:spMk id="48" creationId="{197E5CAB-ABFE-45DC-BAA0-EFD822720F88}"/>
          </ac:spMkLst>
        </pc:spChg>
        <pc:spChg chg="mod topLvl">
          <ac:chgData name="Xin Zhang (FA Talent)" userId="474f572f-8271-4f60-858e-cee871e0aec6" providerId="ADAL" clId="{6398FD7A-2F9F-434A-8161-C0F0A78B5D45}" dt="2021-12-27T02:24:34.518" v="2057" actId="165"/>
          <ac:spMkLst>
            <pc:docMk/>
            <pc:sldMk cId="2943787152" sldId="261"/>
            <ac:spMk id="49" creationId="{39667373-3DE1-4301-B217-5D970C54BDBD}"/>
          </ac:spMkLst>
        </pc:spChg>
        <pc:spChg chg="mod topLvl">
          <ac:chgData name="Xin Zhang (FA Talent)" userId="474f572f-8271-4f60-858e-cee871e0aec6" providerId="ADAL" clId="{6398FD7A-2F9F-434A-8161-C0F0A78B5D45}" dt="2021-12-27T02:24:34.518" v="2057" actId="165"/>
          <ac:spMkLst>
            <pc:docMk/>
            <pc:sldMk cId="2943787152" sldId="261"/>
            <ac:spMk id="50" creationId="{F9CA5BFF-D621-429F-8B77-6C358D4C7BEE}"/>
          </ac:spMkLst>
        </pc:spChg>
        <pc:spChg chg="mod topLvl">
          <ac:chgData name="Xin Zhang (FA Talent)" userId="474f572f-8271-4f60-858e-cee871e0aec6" providerId="ADAL" clId="{6398FD7A-2F9F-434A-8161-C0F0A78B5D45}" dt="2021-12-27T02:24:34.518" v="2057" actId="165"/>
          <ac:spMkLst>
            <pc:docMk/>
            <pc:sldMk cId="2943787152" sldId="261"/>
            <ac:spMk id="51" creationId="{971DEA0C-5EE7-4E65-B6BB-891E7804275E}"/>
          </ac:spMkLst>
        </pc:spChg>
        <pc:spChg chg="mod topLvl">
          <ac:chgData name="Xin Zhang (FA Talent)" userId="474f572f-8271-4f60-858e-cee871e0aec6" providerId="ADAL" clId="{6398FD7A-2F9F-434A-8161-C0F0A78B5D45}" dt="2021-12-27T02:24:34.518" v="2057" actId="165"/>
          <ac:spMkLst>
            <pc:docMk/>
            <pc:sldMk cId="2943787152" sldId="261"/>
            <ac:spMk id="52" creationId="{87B9A15E-5629-4151-B422-AEF386BE30C7}"/>
          </ac:spMkLst>
        </pc:spChg>
        <pc:spChg chg="mod topLvl">
          <ac:chgData name="Xin Zhang (FA Talent)" userId="474f572f-8271-4f60-858e-cee871e0aec6" providerId="ADAL" clId="{6398FD7A-2F9F-434A-8161-C0F0A78B5D45}" dt="2021-12-27T02:24:34.518" v="2057" actId="165"/>
          <ac:spMkLst>
            <pc:docMk/>
            <pc:sldMk cId="2943787152" sldId="261"/>
            <ac:spMk id="53" creationId="{D69FDE4E-39D4-4326-A9B4-507025E3F498}"/>
          </ac:spMkLst>
        </pc:spChg>
        <pc:spChg chg="mod topLvl">
          <ac:chgData name="Xin Zhang (FA Talent)" userId="474f572f-8271-4f60-858e-cee871e0aec6" providerId="ADAL" clId="{6398FD7A-2F9F-434A-8161-C0F0A78B5D45}" dt="2021-12-27T02:24:34.518" v="2057" actId="165"/>
          <ac:spMkLst>
            <pc:docMk/>
            <pc:sldMk cId="2943787152" sldId="261"/>
            <ac:spMk id="54" creationId="{F3D4C1BC-1EA1-44D2-91A0-09FA3B2CBA10}"/>
          </ac:spMkLst>
        </pc:spChg>
        <pc:spChg chg="mod topLvl">
          <ac:chgData name="Xin Zhang (FA Talent)" userId="474f572f-8271-4f60-858e-cee871e0aec6" providerId="ADAL" clId="{6398FD7A-2F9F-434A-8161-C0F0A78B5D45}" dt="2021-12-27T02:24:34.518" v="2057" actId="165"/>
          <ac:spMkLst>
            <pc:docMk/>
            <pc:sldMk cId="2943787152" sldId="261"/>
            <ac:spMk id="55" creationId="{37D8708F-B2BF-4A05-BA50-2165833E7739}"/>
          </ac:spMkLst>
        </pc:spChg>
        <pc:spChg chg="mod topLvl">
          <ac:chgData name="Xin Zhang (FA Talent)" userId="474f572f-8271-4f60-858e-cee871e0aec6" providerId="ADAL" clId="{6398FD7A-2F9F-434A-8161-C0F0A78B5D45}" dt="2021-12-27T02:24:34.518" v="2057" actId="165"/>
          <ac:spMkLst>
            <pc:docMk/>
            <pc:sldMk cId="2943787152" sldId="261"/>
            <ac:spMk id="56" creationId="{B32CAA85-9DB6-433C-85F6-758FB81A6242}"/>
          </ac:spMkLst>
        </pc:spChg>
        <pc:spChg chg="mod topLvl">
          <ac:chgData name="Xin Zhang (FA Talent)" userId="474f572f-8271-4f60-858e-cee871e0aec6" providerId="ADAL" clId="{6398FD7A-2F9F-434A-8161-C0F0A78B5D45}" dt="2021-12-27T02:24:34.518" v="2057" actId="165"/>
          <ac:spMkLst>
            <pc:docMk/>
            <pc:sldMk cId="2943787152" sldId="261"/>
            <ac:spMk id="57" creationId="{F22DDEC5-5331-457D-8FB6-D0FD93A30893}"/>
          </ac:spMkLst>
        </pc:spChg>
        <pc:spChg chg="mod topLvl">
          <ac:chgData name="Xin Zhang (FA Talent)" userId="474f572f-8271-4f60-858e-cee871e0aec6" providerId="ADAL" clId="{6398FD7A-2F9F-434A-8161-C0F0A78B5D45}" dt="2021-12-27T02:24:34.518" v="2057" actId="165"/>
          <ac:spMkLst>
            <pc:docMk/>
            <pc:sldMk cId="2943787152" sldId="261"/>
            <ac:spMk id="59" creationId="{C9FE7251-3063-4CB4-A7F7-A097A0A5BC0B}"/>
          </ac:spMkLst>
        </pc:spChg>
        <pc:spChg chg="mod topLvl">
          <ac:chgData name="Xin Zhang (FA Talent)" userId="474f572f-8271-4f60-858e-cee871e0aec6" providerId="ADAL" clId="{6398FD7A-2F9F-434A-8161-C0F0A78B5D45}" dt="2021-12-27T02:24:34.518" v="2057" actId="165"/>
          <ac:spMkLst>
            <pc:docMk/>
            <pc:sldMk cId="2943787152" sldId="261"/>
            <ac:spMk id="60" creationId="{67C8C962-27AB-4E77-8EEB-0A56E1E79EA2}"/>
          </ac:spMkLst>
        </pc:spChg>
        <pc:spChg chg="mod topLvl">
          <ac:chgData name="Xin Zhang (FA Talent)" userId="474f572f-8271-4f60-858e-cee871e0aec6" providerId="ADAL" clId="{6398FD7A-2F9F-434A-8161-C0F0A78B5D45}" dt="2021-12-27T02:24:34.518" v="2057" actId="165"/>
          <ac:spMkLst>
            <pc:docMk/>
            <pc:sldMk cId="2943787152" sldId="261"/>
            <ac:spMk id="61" creationId="{6AC7947B-236B-4EBB-AD70-602A03F81CCC}"/>
          </ac:spMkLst>
        </pc:spChg>
        <pc:spChg chg="mod topLvl">
          <ac:chgData name="Xin Zhang (FA Talent)" userId="474f572f-8271-4f60-858e-cee871e0aec6" providerId="ADAL" clId="{6398FD7A-2F9F-434A-8161-C0F0A78B5D45}" dt="2021-12-27T02:24:34.518" v="2057" actId="165"/>
          <ac:spMkLst>
            <pc:docMk/>
            <pc:sldMk cId="2943787152" sldId="261"/>
            <ac:spMk id="62" creationId="{5B0122F4-8D66-41C9-BCC9-AEEA4BE65FF2}"/>
          </ac:spMkLst>
        </pc:spChg>
        <pc:spChg chg="mod topLvl">
          <ac:chgData name="Xin Zhang (FA Talent)" userId="474f572f-8271-4f60-858e-cee871e0aec6" providerId="ADAL" clId="{6398FD7A-2F9F-434A-8161-C0F0A78B5D45}" dt="2021-12-27T02:24:34.518" v="2057" actId="165"/>
          <ac:spMkLst>
            <pc:docMk/>
            <pc:sldMk cId="2943787152" sldId="261"/>
            <ac:spMk id="63" creationId="{9768FD74-732C-4F40-A906-08932893BDB2}"/>
          </ac:spMkLst>
        </pc:spChg>
        <pc:spChg chg="mod topLvl">
          <ac:chgData name="Xin Zhang (FA Talent)" userId="474f572f-8271-4f60-858e-cee871e0aec6" providerId="ADAL" clId="{6398FD7A-2F9F-434A-8161-C0F0A78B5D45}" dt="2021-12-27T02:24:34.518" v="2057" actId="165"/>
          <ac:spMkLst>
            <pc:docMk/>
            <pc:sldMk cId="2943787152" sldId="261"/>
            <ac:spMk id="64" creationId="{8B090AFD-6C7D-4C80-B0A6-5E682234EF7B}"/>
          </ac:spMkLst>
        </pc:spChg>
        <pc:spChg chg="mod topLvl">
          <ac:chgData name="Xin Zhang (FA Talent)" userId="474f572f-8271-4f60-858e-cee871e0aec6" providerId="ADAL" clId="{6398FD7A-2F9F-434A-8161-C0F0A78B5D45}" dt="2021-12-27T02:24:34.518" v="2057" actId="165"/>
          <ac:spMkLst>
            <pc:docMk/>
            <pc:sldMk cId="2943787152" sldId="261"/>
            <ac:spMk id="65" creationId="{82D611B9-5EAB-41FC-A95D-4465416547C7}"/>
          </ac:spMkLst>
        </pc:spChg>
        <pc:spChg chg="mod topLvl">
          <ac:chgData name="Xin Zhang (FA Talent)" userId="474f572f-8271-4f60-858e-cee871e0aec6" providerId="ADAL" clId="{6398FD7A-2F9F-434A-8161-C0F0A78B5D45}" dt="2021-12-27T02:24:34.518" v="2057" actId="165"/>
          <ac:spMkLst>
            <pc:docMk/>
            <pc:sldMk cId="2943787152" sldId="261"/>
            <ac:spMk id="66" creationId="{054E1430-5128-4F70-8102-491B9A752047}"/>
          </ac:spMkLst>
        </pc:spChg>
        <pc:spChg chg="mod topLvl">
          <ac:chgData name="Xin Zhang (FA Talent)" userId="474f572f-8271-4f60-858e-cee871e0aec6" providerId="ADAL" clId="{6398FD7A-2F9F-434A-8161-C0F0A78B5D45}" dt="2021-12-27T02:24:34.518" v="2057" actId="165"/>
          <ac:spMkLst>
            <pc:docMk/>
            <pc:sldMk cId="2943787152" sldId="261"/>
            <ac:spMk id="67" creationId="{314BFAFB-A7DE-4323-A47F-3038531C2A21}"/>
          </ac:spMkLst>
        </pc:spChg>
        <pc:spChg chg="mod topLvl">
          <ac:chgData name="Xin Zhang (FA Talent)" userId="474f572f-8271-4f60-858e-cee871e0aec6" providerId="ADAL" clId="{6398FD7A-2F9F-434A-8161-C0F0A78B5D45}" dt="2021-12-27T02:24:34.518" v="2057" actId="165"/>
          <ac:spMkLst>
            <pc:docMk/>
            <pc:sldMk cId="2943787152" sldId="261"/>
            <ac:spMk id="68" creationId="{5351513B-3214-4684-BB41-8D16B1DF42B0}"/>
          </ac:spMkLst>
        </pc:spChg>
        <pc:spChg chg="mod topLvl">
          <ac:chgData name="Xin Zhang (FA Talent)" userId="474f572f-8271-4f60-858e-cee871e0aec6" providerId="ADAL" clId="{6398FD7A-2F9F-434A-8161-C0F0A78B5D45}" dt="2021-12-27T02:24:34.518" v="2057" actId="165"/>
          <ac:spMkLst>
            <pc:docMk/>
            <pc:sldMk cId="2943787152" sldId="261"/>
            <ac:spMk id="69" creationId="{9282E8A7-36C0-435A-BBFB-F11D3AF12562}"/>
          </ac:spMkLst>
        </pc:spChg>
        <pc:spChg chg="mod topLvl">
          <ac:chgData name="Xin Zhang (FA Talent)" userId="474f572f-8271-4f60-858e-cee871e0aec6" providerId="ADAL" clId="{6398FD7A-2F9F-434A-8161-C0F0A78B5D45}" dt="2021-12-27T02:24:34.518" v="2057" actId="165"/>
          <ac:spMkLst>
            <pc:docMk/>
            <pc:sldMk cId="2943787152" sldId="261"/>
            <ac:spMk id="70" creationId="{105196BE-031D-41E2-9099-2152786BD0CB}"/>
          </ac:spMkLst>
        </pc:spChg>
        <pc:spChg chg="mod topLvl">
          <ac:chgData name="Xin Zhang (FA Talent)" userId="474f572f-8271-4f60-858e-cee871e0aec6" providerId="ADAL" clId="{6398FD7A-2F9F-434A-8161-C0F0A78B5D45}" dt="2021-12-27T02:24:34.518" v="2057" actId="165"/>
          <ac:spMkLst>
            <pc:docMk/>
            <pc:sldMk cId="2943787152" sldId="261"/>
            <ac:spMk id="71" creationId="{FC9DC7A1-8C98-4D51-AD8A-CAC613382080}"/>
          </ac:spMkLst>
        </pc:spChg>
        <pc:grpChg chg="del">
          <ac:chgData name="Xin Zhang (FA Talent)" userId="474f572f-8271-4f60-858e-cee871e0aec6" providerId="ADAL" clId="{6398FD7A-2F9F-434A-8161-C0F0A78B5D45}" dt="2021-12-27T02:24:34.518" v="2057" actId="165"/>
          <ac:grpSpMkLst>
            <pc:docMk/>
            <pc:sldMk cId="2943787152" sldId="261"/>
            <ac:grpSpMk id="29" creationId="{04FDE48F-767D-498D-8C91-DB5E7A83CADA}"/>
          </ac:grpSpMkLst>
        </pc:grpChg>
        <pc:grpChg chg="del">
          <ac:chgData name="Xin Zhang (FA Talent)" userId="474f572f-8271-4f60-858e-cee871e0aec6" providerId="ADAL" clId="{6398FD7A-2F9F-434A-8161-C0F0A78B5D45}" dt="2021-12-27T02:24:34.518" v="2057" actId="165"/>
          <ac:grpSpMkLst>
            <pc:docMk/>
            <pc:sldMk cId="2943787152" sldId="261"/>
            <ac:grpSpMk id="30" creationId="{D47590CC-DFF8-4A46-AA8B-409A2E678B46}"/>
          </ac:grpSpMkLst>
        </pc:grpChg>
        <pc:grpChg chg="del">
          <ac:chgData name="Xin Zhang (FA Talent)" userId="474f572f-8271-4f60-858e-cee871e0aec6" providerId="ADAL" clId="{6398FD7A-2F9F-434A-8161-C0F0A78B5D45}" dt="2021-12-27T02:24:34.518" v="2057" actId="165"/>
          <ac:grpSpMkLst>
            <pc:docMk/>
            <pc:sldMk cId="2943787152" sldId="261"/>
            <ac:grpSpMk id="44" creationId="{DC8664A0-F5B6-4989-AC53-48C2AEC5E857}"/>
          </ac:grpSpMkLst>
        </pc:grpChg>
        <pc:grpChg chg="del">
          <ac:chgData name="Xin Zhang (FA Talent)" userId="474f572f-8271-4f60-858e-cee871e0aec6" providerId="ADAL" clId="{6398FD7A-2F9F-434A-8161-C0F0A78B5D45}" dt="2021-12-27T02:24:34.518" v="2057" actId="165"/>
          <ac:grpSpMkLst>
            <pc:docMk/>
            <pc:sldMk cId="2943787152" sldId="261"/>
            <ac:grpSpMk id="58" creationId="{1B8D2052-25AF-4F7E-A9A3-C769D329CD98}"/>
          </ac:grpSpMkLst>
        </pc:grpChg>
      </pc:sldChg>
      <pc:sldChg chg="modSp mod">
        <pc:chgData name="Xin Zhang (FA Talent)" userId="474f572f-8271-4f60-858e-cee871e0aec6" providerId="ADAL" clId="{6398FD7A-2F9F-434A-8161-C0F0A78B5D45}" dt="2021-12-27T02:24:47.904" v="2060" actId="1076"/>
        <pc:sldMkLst>
          <pc:docMk/>
          <pc:sldMk cId="3073778375" sldId="262"/>
        </pc:sldMkLst>
        <pc:spChg chg="mod">
          <ac:chgData name="Xin Zhang (FA Talent)" userId="474f572f-8271-4f60-858e-cee871e0aec6" providerId="ADAL" clId="{6398FD7A-2F9F-434A-8161-C0F0A78B5D45}" dt="2021-12-27T02:24:47.904" v="2060" actId="1076"/>
          <ac:spMkLst>
            <pc:docMk/>
            <pc:sldMk cId="3073778375" sldId="262"/>
            <ac:spMk id="4" creationId="{40C4A8B1-8FC4-4DE7-8DD2-38F6134E9640}"/>
          </ac:spMkLst>
        </pc:spChg>
        <pc:spChg chg="mod">
          <ac:chgData name="Xin Zhang (FA Talent)" userId="474f572f-8271-4f60-858e-cee871e0aec6" providerId="ADAL" clId="{6398FD7A-2F9F-434A-8161-C0F0A78B5D45}" dt="2021-12-27T02:24:43.517" v="2059" actId="113"/>
          <ac:spMkLst>
            <pc:docMk/>
            <pc:sldMk cId="3073778375" sldId="262"/>
            <ac:spMk id="5" creationId="{38832227-E12E-45AC-A476-FD7AF75D123D}"/>
          </ac:spMkLst>
        </pc:spChg>
        <pc:spChg chg="mod">
          <ac:chgData name="Xin Zhang (FA Talent)" userId="474f572f-8271-4f60-858e-cee871e0aec6" providerId="ADAL" clId="{6398FD7A-2F9F-434A-8161-C0F0A78B5D45}" dt="2021-12-24T11:36:52.561" v="370" actId="947"/>
          <ac:spMkLst>
            <pc:docMk/>
            <pc:sldMk cId="3073778375" sldId="262"/>
            <ac:spMk id="9" creationId="{D12663ED-6E56-4340-BE7C-67DB9B886719}"/>
          </ac:spMkLst>
        </pc:spChg>
        <pc:spChg chg="mod">
          <ac:chgData name="Xin Zhang (FA Talent)" userId="474f572f-8271-4f60-858e-cee871e0aec6" providerId="ADAL" clId="{6398FD7A-2F9F-434A-8161-C0F0A78B5D45}" dt="2021-12-24T11:36:52.555" v="363" actId="947"/>
          <ac:spMkLst>
            <pc:docMk/>
            <pc:sldMk cId="3073778375" sldId="262"/>
            <ac:spMk id="10" creationId="{AA3051CB-C1A6-4140-B14B-B5D2FB2E1519}"/>
          </ac:spMkLst>
        </pc:spChg>
        <pc:spChg chg="mod">
          <ac:chgData name="Xin Zhang (FA Talent)" userId="474f572f-8271-4f60-858e-cee871e0aec6" providerId="ADAL" clId="{6398FD7A-2F9F-434A-8161-C0F0A78B5D45}" dt="2021-12-24T11:36:52.558" v="366" actId="947"/>
          <ac:spMkLst>
            <pc:docMk/>
            <pc:sldMk cId="3073778375" sldId="262"/>
            <ac:spMk id="11" creationId="{D6699580-25A2-46E2-A32C-78B9B92BE1B2}"/>
          </ac:spMkLst>
        </pc:spChg>
        <pc:spChg chg="mod">
          <ac:chgData name="Xin Zhang (FA Talent)" userId="474f572f-8271-4f60-858e-cee871e0aec6" providerId="ADAL" clId="{6398FD7A-2F9F-434A-8161-C0F0A78B5D45}" dt="2021-12-24T11:36:52.562" v="371" actId="947"/>
          <ac:spMkLst>
            <pc:docMk/>
            <pc:sldMk cId="3073778375" sldId="262"/>
            <ac:spMk id="12" creationId="{6C7559BF-F219-457A-8CD9-E19527E906D2}"/>
          </ac:spMkLst>
        </pc:spChg>
        <pc:spChg chg="mod">
          <ac:chgData name="Xin Zhang (FA Talent)" userId="474f572f-8271-4f60-858e-cee871e0aec6" providerId="ADAL" clId="{6398FD7A-2F9F-434A-8161-C0F0A78B5D45}" dt="2021-12-24T11:36:52.556" v="364" actId="947"/>
          <ac:spMkLst>
            <pc:docMk/>
            <pc:sldMk cId="3073778375" sldId="262"/>
            <ac:spMk id="13" creationId="{223510C7-1A13-4162-B5BA-B15A2DC50BFA}"/>
          </ac:spMkLst>
        </pc:spChg>
        <pc:spChg chg="mod">
          <ac:chgData name="Xin Zhang (FA Talent)" userId="474f572f-8271-4f60-858e-cee871e0aec6" providerId="ADAL" clId="{6398FD7A-2F9F-434A-8161-C0F0A78B5D45}" dt="2021-12-24T11:36:52.559" v="368" actId="947"/>
          <ac:spMkLst>
            <pc:docMk/>
            <pc:sldMk cId="3073778375" sldId="262"/>
            <ac:spMk id="14" creationId="{FDEC7EAC-5BB8-48A3-BFEF-C3F1A664BA96}"/>
          </ac:spMkLst>
        </pc:spChg>
        <pc:spChg chg="mod">
          <ac:chgData name="Xin Zhang (FA Talent)" userId="474f572f-8271-4f60-858e-cee871e0aec6" providerId="ADAL" clId="{6398FD7A-2F9F-434A-8161-C0F0A78B5D45}" dt="2021-12-24T11:36:52.560" v="369" actId="947"/>
          <ac:spMkLst>
            <pc:docMk/>
            <pc:sldMk cId="3073778375" sldId="262"/>
            <ac:spMk id="15" creationId="{CAE41702-EC84-46D6-A23B-7E9D690C70D5}"/>
          </ac:spMkLst>
        </pc:spChg>
      </pc:sldChg>
      <pc:sldChg chg="addSp delSp modSp mod">
        <pc:chgData name="Xin Zhang (FA Talent)" userId="474f572f-8271-4f60-858e-cee871e0aec6" providerId="ADAL" clId="{6398FD7A-2F9F-434A-8161-C0F0A78B5D45}" dt="2021-12-27T02:27:12.832" v="2098" actId="165"/>
        <pc:sldMkLst>
          <pc:docMk/>
          <pc:sldMk cId="3059946964" sldId="263"/>
        </pc:sldMkLst>
        <pc:spChg chg="mod">
          <ac:chgData name="Xin Zhang (FA Talent)" userId="474f572f-8271-4f60-858e-cee871e0aec6" providerId="ADAL" clId="{6398FD7A-2F9F-434A-8161-C0F0A78B5D45}" dt="2021-12-24T11:36:52.581" v="375" actId="947"/>
          <ac:spMkLst>
            <pc:docMk/>
            <pc:sldMk cId="3059946964" sldId="263"/>
            <ac:spMk id="13" creationId="{4C9A7D31-FF16-4295-B5CF-8D66EFB13E7C}"/>
          </ac:spMkLst>
        </pc:spChg>
        <pc:spChg chg="mod topLvl">
          <ac:chgData name="Xin Zhang (FA Talent)" userId="474f572f-8271-4f60-858e-cee871e0aec6" providerId="ADAL" clId="{6398FD7A-2F9F-434A-8161-C0F0A78B5D45}" dt="2021-12-27T02:27:12.832" v="2098" actId="165"/>
          <ac:spMkLst>
            <pc:docMk/>
            <pc:sldMk cId="3059946964" sldId="263"/>
            <ac:spMk id="15" creationId="{B20C3C25-AFD5-4B41-8B59-6634F9A4FDA1}"/>
          </ac:spMkLst>
        </pc:spChg>
        <pc:spChg chg="mod topLvl">
          <ac:chgData name="Xin Zhang (FA Talent)" userId="474f572f-8271-4f60-858e-cee871e0aec6" providerId="ADAL" clId="{6398FD7A-2F9F-434A-8161-C0F0A78B5D45}" dt="2021-12-27T02:27:12.832" v="2098" actId="165"/>
          <ac:spMkLst>
            <pc:docMk/>
            <pc:sldMk cId="3059946964" sldId="263"/>
            <ac:spMk id="17" creationId="{F5718268-8701-4836-B873-97AB65820C46}"/>
          </ac:spMkLst>
        </pc:spChg>
        <pc:spChg chg="mod topLvl">
          <ac:chgData name="Xin Zhang (FA Talent)" userId="474f572f-8271-4f60-858e-cee871e0aec6" providerId="ADAL" clId="{6398FD7A-2F9F-434A-8161-C0F0A78B5D45}" dt="2021-12-27T02:27:12.832" v="2098" actId="165"/>
          <ac:spMkLst>
            <pc:docMk/>
            <pc:sldMk cId="3059946964" sldId="263"/>
            <ac:spMk id="30" creationId="{CC188280-C488-42B4-8E10-B76B671DD80C}"/>
          </ac:spMkLst>
        </pc:spChg>
        <pc:spChg chg="mod topLvl">
          <ac:chgData name="Xin Zhang (FA Talent)" userId="474f572f-8271-4f60-858e-cee871e0aec6" providerId="ADAL" clId="{6398FD7A-2F9F-434A-8161-C0F0A78B5D45}" dt="2021-12-27T02:27:12.832" v="2098" actId="165"/>
          <ac:spMkLst>
            <pc:docMk/>
            <pc:sldMk cId="3059946964" sldId="263"/>
            <ac:spMk id="33" creationId="{059DAA65-104A-4CDB-9266-9F9C6B418BE5}"/>
          </ac:spMkLst>
        </pc:spChg>
        <pc:spChg chg="mod topLvl">
          <ac:chgData name="Xin Zhang (FA Talent)" userId="474f572f-8271-4f60-858e-cee871e0aec6" providerId="ADAL" clId="{6398FD7A-2F9F-434A-8161-C0F0A78B5D45}" dt="2021-12-27T02:27:12.832" v="2098" actId="165"/>
          <ac:spMkLst>
            <pc:docMk/>
            <pc:sldMk cId="3059946964" sldId="263"/>
            <ac:spMk id="34" creationId="{49DB8742-1D98-41FA-991F-ED67E37146C7}"/>
          </ac:spMkLst>
        </pc:spChg>
        <pc:spChg chg="mod topLvl">
          <ac:chgData name="Xin Zhang (FA Talent)" userId="474f572f-8271-4f60-858e-cee871e0aec6" providerId="ADAL" clId="{6398FD7A-2F9F-434A-8161-C0F0A78B5D45}" dt="2021-12-27T02:27:12.832" v="2098" actId="165"/>
          <ac:spMkLst>
            <pc:docMk/>
            <pc:sldMk cId="3059946964" sldId="263"/>
            <ac:spMk id="35" creationId="{BF78AC2B-D38A-41F4-BBD9-21A83CE609F0}"/>
          </ac:spMkLst>
        </pc:spChg>
        <pc:spChg chg="mod topLvl">
          <ac:chgData name="Xin Zhang (FA Talent)" userId="474f572f-8271-4f60-858e-cee871e0aec6" providerId="ADAL" clId="{6398FD7A-2F9F-434A-8161-C0F0A78B5D45}" dt="2021-12-27T02:27:12.832" v="2098" actId="165"/>
          <ac:spMkLst>
            <pc:docMk/>
            <pc:sldMk cId="3059946964" sldId="263"/>
            <ac:spMk id="37" creationId="{7D8C5A82-8B92-4D9B-BE0A-8A04FE195108}"/>
          </ac:spMkLst>
        </pc:spChg>
        <pc:spChg chg="mod topLvl">
          <ac:chgData name="Xin Zhang (FA Talent)" userId="474f572f-8271-4f60-858e-cee871e0aec6" providerId="ADAL" clId="{6398FD7A-2F9F-434A-8161-C0F0A78B5D45}" dt="2021-12-27T02:27:12.832" v="2098" actId="165"/>
          <ac:spMkLst>
            <pc:docMk/>
            <pc:sldMk cId="3059946964" sldId="263"/>
            <ac:spMk id="38" creationId="{2C2169D6-E83D-4BBC-B619-FAF34E35A024}"/>
          </ac:spMkLst>
        </pc:spChg>
        <pc:spChg chg="mod topLvl">
          <ac:chgData name="Xin Zhang (FA Talent)" userId="474f572f-8271-4f60-858e-cee871e0aec6" providerId="ADAL" clId="{6398FD7A-2F9F-434A-8161-C0F0A78B5D45}" dt="2021-12-27T02:27:12.832" v="2098" actId="165"/>
          <ac:spMkLst>
            <pc:docMk/>
            <pc:sldMk cId="3059946964" sldId="263"/>
            <ac:spMk id="39" creationId="{6B1B2BD5-2D6C-4817-90EF-F9C35188D371}"/>
          </ac:spMkLst>
        </pc:spChg>
        <pc:grpChg chg="add del mod">
          <ac:chgData name="Xin Zhang (FA Talent)" userId="474f572f-8271-4f60-858e-cee871e0aec6" providerId="ADAL" clId="{6398FD7A-2F9F-434A-8161-C0F0A78B5D45}" dt="2021-12-27T02:26:14.224" v="2072" actId="165"/>
          <ac:grpSpMkLst>
            <pc:docMk/>
            <pc:sldMk cId="3059946964" sldId="263"/>
            <ac:grpSpMk id="2" creationId="{355E5DD3-C9BF-4986-991A-D7D13E3167B2}"/>
          </ac:grpSpMkLst>
        </pc:grpChg>
        <pc:grpChg chg="add del mod">
          <ac:chgData name="Xin Zhang (FA Talent)" userId="474f572f-8271-4f60-858e-cee871e0aec6" providerId="ADAL" clId="{6398FD7A-2F9F-434A-8161-C0F0A78B5D45}" dt="2021-12-27T02:26:14.224" v="2072" actId="165"/>
          <ac:grpSpMkLst>
            <pc:docMk/>
            <pc:sldMk cId="3059946964" sldId="263"/>
            <ac:grpSpMk id="3" creationId="{CC239159-EC2E-4384-A285-F73F7AF8C4E4}"/>
          </ac:grpSpMkLst>
        </pc:grpChg>
        <pc:grpChg chg="add del mod">
          <ac:chgData name="Xin Zhang (FA Talent)" userId="474f572f-8271-4f60-858e-cee871e0aec6" providerId="ADAL" clId="{6398FD7A-2F9F-434A-8161-C0F0A78B5D45}" dt="2021-12-27T02:26:14.224" v="2072" actId="165"/>
          <ac:grpSpMkLst>
            <pc:docMk/>
            <pc:sldMk cId="3059946964" sldId="263"/>
            <ac:grpSpMk id="4" creationId="{BB44C58D-6FDC-48D1-BD3D-671F609D4759}"/>
          </ac:grpSpMkLst>
        </pc:grpChg>
        <pc:grpChg chg="add del mod">
          <ac:chgData name="Xin Zhang (FA Talent)" userId="474f572f-8271-4f60-858e-cee871e0aec6" providerId="ADAL" clId="{6398FD7A-2F9F-434A-8161-C0F0A78B5D45}" dt="2021-12-27T02:27:02.458" v="2091" actId="165"/>
          <ac:grpSpMkLst>
            <pc:docMk/>
            <pc:sldMk cId="3059946964" sldId="263"/>
            <ac:grpSpMk id="5" creationId="{1B58A5DE-BD64-47D5-B8F1-8246F278D836}"/>
          </ac:grpSpMkLst>
        </pc:grpChg>
        <pc:grpChg chg="add mod topLvl">
          <ac:chgData name="Xin Zhang (FA Talent)" userId="474f572f-8271-4f60-858e-cee871e0aec6" providerId="ADAL" clId="{6398FD7A-2F9F-434A-8161-C0F0A78B5D45}" dt="2021-12-27T02:27:12.832" v="2098" actId="165"/>
          <ac:grpSpMkLst>
            <pc:docMk/>
            <pc:sldMk cId="3059946964" sldId="263"/>
            <ac:grpSpMk id="6" creationId="{2C2B3A28-5BBA-4768-B477-7D3494625483}"/>
          </ac:grpSpMkLst>
        </pc:grpChg>
        <pc:grpChg chg="add mod topLvl">
          <ac:chgData name="Xin Zhang (FA Talent)" userId="474f572f-8271-4f60-858e-cee871e0aec6" providerId="ADAL" clId="{6398FD7A-2F9F-434A-8161-C0F0A78B5D45}" dt="2021-12-27T02:27:12.832" v="2098" actId="165"/>
          <ac:grpSpMkLst>
            <pc:docMk/>
            <pc:sldMk cId="3059946964" sldId="263"/>
            <ac:grpSpMk id="7" creationId="{FD48AD9B-1CC2-49EA-9FF6-3897D11DE3F8}"/>
          </ac:grpSpMkLst>
        </pc:grpChg>
        <pc:grpChg chg="add mod topLvl">
          <ac:chgData name="Xin Zhang (FA Talent)" userId="474f572f-8271-4f60-858e-cee871e0aec6" providerId="ADAL" clId="{6398FD7A-2F9F-434A-8161-C0F0A78B5D45}" dt="2021-12-27T02:27:12.832" v="2098" actId="165"/>
          <ac:grpSpMkLst>
            <pc:docMk/>
            <pc:sldMk cId="3059946964" sldId="263"/>
            <ac:grpSpMk id="8" creationId="{F1DF75F9-5571-410B-ABB8-3FB47750BF79}"/>
          </ac:grpSpMkLst>
        </pc:grpChg>
        <pc:grpChg chg="add del mod">
          <ac:chgData name="Xin Zhang (FA Talent)" userId="474f572f-8271-4f60-858e-cee871e0aec6" providerId="ADAL" clId="{6398FD7A-2F9F-434A-8161-C0F0A78B5D45}" dt="2021-12-27T02:27:12.832" v="2098" actId="165"/>
          <ac:grpSpMkLst>
            <pc:docMk/>
            <pc:sldMk cId="3059946964" sldId="263"/>
            <ac:grpSpMk id="9" creationId="{DFEEE1AE-4F3B-4A40-AEC3-BDEA4F042F12}"/>
          </ac:grpSpMkLst>
        </pc:grpChg>
        <pc:grpChg chg="del mod topLvl">
          <ac:chgData name="Xin Zhang (FA Talent)" userId="474f572f-8271-4f60-858e-cee871e0aec6" providerId="ADAL" clId="{6398FD7A-2F9F-434A-8161-C0F0A78B5D45}" dt="2021-12-27T02:25:27.286" v="2062" actId="165"/>
          <ac:grpSpMkLst>
            <pc:docMk/>
            <pc:sldMk cId="3059946964" sldId="263"/>
            <ac:grpSpMk id="45" creationId="{AE98EE05-B9E7-4956-A587-C62F2A2F3D38}"/>
          </ac:grpSpMkLst>
        </pc:grpChg>
        <pc:grpChg chg="del mod topLvl">
          <ac:chgData name="Xin Zhang (FA Talent)" userId="474f572f-8271-4f60-858e-cee871e0aec6" providerId="ADAL" clId="{6398FD7A-2F9F-434A-8161-C0F0A78B5D45}" dt="2021-12-27T02:25:27.286" v="2062" actId="165"/>
          <ac:grpSpMkLst>
            <pc:docMk/>
            <pc:sldMk cId="3059946964" sldId="263"/>
            <ac:grpSpMk id="46" creationId="{C4A10DCA-66F5-40E1-BE0F-3AEC70610E0B}"/>
          </ac:grpSpMkLst>
        </pc:grpChg>
        <pc:grpChg chg="del">
          <ac:chgData name="Xin Zhang (FA Talent)" userId="474f572f-8271-4f60-858e-cee871e0aec6" providerId="ADAL" clId="{6398FD7A-2F9F-434A-8161-C0F0A78B5D45}" dt="2021-12-27T02:25:23.377" v="2061" actId="165"/>
          <ac:grpSpMkLst>
            <pc:docMk/>
            <pc:sldMk cId="3059946964" sldId="263"/>
            <ac:grpSpMk id="51" creationId="{F660EAB3-8B97-40D3-B52F-BAB35126BABB}"/>
          </ac:grpSpMkLst>
        </pc:grpChg>
        <pc:grpChg chg="del">
          <ac:chgData name="Xin Zhang (FA Talent)" userId="474f572f-8271-4f60-858e-cee871e0aec6" providerId="ADAL" clId="{6398FD7A-2F9F-434A-8161-C0F0A78B5D45}" dt="2021-12-27T02:25:23.377" v="2061" actId="165"/>
          <ac:grpSpMkLst>
            <pc:docMk/>
            <pc:sldMk cId="3059946964" sldId="263"/>
            <ac:grpSpMk id="52" creationId="{A9E3335F-B7B3-4EAD-A08C-6E880C3CAC20}"/>
          </ac:grpSpMkLst>
        </pc:grpChg>
        <pc:grpChg chg="del">
          <ac:chgData name="Xin Zhang (FA Talent)" userId="474f572f-8271-4f60-858e-cee871e0aec6" providerId="ADAL" clId="{6398FD7A-2F9F-434A-8161-C0F0A78B5D45}" dt="2021-12-27T02:25:23.377" v="2061" actId="165"/>
          <ac:grpSpMkLst>
            <pc:docMk/>
            <pc:sldMk cId="3059946964" sldId="263"/>
            <ac:grpSpMk id="53" creationId="{81EA6D10-8A3A-42B5-A884-D76BD592E23B}"/>
          </ac:grpSpMkLst>
        </pc:grpChg>
      </pc:sldChg>
      <pc:sldChg chg="modSp mod">
        <pc:chgData name="Xin Zhang (FA Talent)" userId="474f572f-8271-4f60-858e-cee871e0aec6" providerId="ADAL" clId="{6398FD7A-2F9F-434A-8161-C0F0A78B5D45}" dt="2021-12-27T02:36:31.578" v="2267" actId="1076"/>
        <pc:sldMkLst>
          <pc:docMk/>
          <pc:sldMk cId="274720155" sldId="264"/>
        </pc:sldMkLst>
        <pc:spChg chg="mod">
          <ac:chgData name="Xin Zhang (FA Talent)" userId="474f572f-8271-4f60-858e-cee871e0aec6" providerId="ADAL" clId="{6398FD7A-2F9F-434A-8161-C0F0A78B5D45}" dt="2021-12-24T11:36:55.028" v="1691" actId="947"/>
          <ac:spMkLst>
            <pc:docMk/>
            <pc:sldMk cId="274720155" sldId="264"/>
            <ac:spMk id="3" creationId="{69442F44-C6FB-44F4-9F17-B125B426DB09}"/>
          </ac:spMkLst>
        </pc:spChg>
        <pc:spChg chg="mod">
          <ac:chgData name="Xin Zhang (FA Talent)" userId="474f572f-8271-4f60-858e-cee871e0aec6" providerId="ADAL" clId="{6398FD7A-2F9F-434A-8161-C0F0A78B5D45}" dt="2021-12-24T11:36:55.059" v="1698" actId="947"/>
          <ac:spMkLst>
            <pc:docMk/>
            <pc:sldMk cId="274720155" sldId="264"/>
            <ac:spMk id="14" creationId="{B9240384-DD63-41F7-A9F7-04AE8577DC77}"/>
          </ac:spMkLst>
        </pc:spChg>
        <pc:spChg chg="mod">
          <ac:chgData name="Xin Zhang (FA Talent)" userId="474f572f-8271-4f60-858e-cee871e0aec6" providerId="ADAL" clId="{6398FD7A-2F9F-434A-8161-C0F0A78B5D45}" dt="2021-12-27T02:36:31.578" v="2267" actId="1076"/>
          <ac:spMkLst>
            <pc:docMk/>
            <pc:sldMk cId="274720155" sldId="264"/>
            <ac:spMk id="29" creationId="{FB0182E7-6772-4BC0-AD8D-AF346C4FD720}"/>
          </ac:spMkLst>
        </pc:spChg>
        <pc:graphicFrameChg chg="mod">
          <ac:chgData name="Xin Zhang (FA Talent)" userId="474f572f-8271-4f60-858e-cee871e0aec6" providerId="ADAL" clId="{6398FD7A-2F9F-434A-8161-C0F0A78B5D45}" dt="2021-12-27T02:36:28.054" v="2266" actId="14100"/>
          <ac:graphicFrameMkLst>
            <pc:docMk/>
            <pc:sldMk cId="274720155" sldId="264"/>
            <ac:graphicFrameMk id="5" creationId="{94D6DA72-1A1F-4A2E-9F2A-FC0F0FC20F63}"/>
          </ac:graphicFrameMkLst>
        </pc:graphicFrameChg>
      </pc:sldChg>
      <pc:sldChg chg="addSp delSp modSp mod">
        <pc:chgData name="Xin Zhang (FA Talent)" userId="474f572f-8271-4f60-858e-cee871e0aec6" providerId="ADAL" clId="{6398FD7A-2F9F-434A-8161-C0F0A78B5D45}" dt="2021-12-27T02:28:08.720" v="2113" actId="12789"/>
        <pc:sldMkLst>
          <pc:docMk/>
          <pc:sldMk cId="3883071492" sldId="265"/>
        </pc:sldMkLst>
        <pc:spChg chg="del mod">
          <ac:chgData name="Xin Zhang (FA Talent)" userId="474f572f-8271-4f60-858e-cee871e0aec6" providerId="ADAL" clId="{6398FD7A-2F9F-434A-8161-C0F0A78B5D45}" dt="2021-12-27T02:28:02.829" v="2110" actId="478"/>
          <ac:spMkLst>
            <pc:docMk/>
            <pc:sldMk cId="3883071492" sldId="265"/>
            <ac:spMk id="3" creationId="{BC7FDF0B-6227-4488-B2BA-4CF9FDE08393}"/>
          </ac:spMkLst>
        </pc:spChg>
        <pc:spChg chg="del mod">
          <ac:chgData name="Xin Zhang (FA Talent)" userId="474f572f-8271-4f60-858e-cee871e0aec6" providerId="ADAL" clId="{6398FD7A-2F9F-434A-8161-C0F0A78B5D45}" dt="2021-12-27T02:28:02.829" v="2110" actId="478"/>
          <ac:spMkLst>
            <pc:docMk/>
            <pc:sldMk cId="3883071492" sldId="265"/>
            <ac:spMk id="5" creationId="{5EBA427C-7E72-4934-B4F7-F0E96198BC0A}"/>
          </ac:spMkLst>
        </pc:spChg>
        <pc:spChg chg="del mod">
          <ac:chgData name="Xin Zhang (FA Talent)" userId="474f572f-8271-4f60-858e-cee871e0aec6" providerId="ADAL" clId="{6398FD7A-2F9F-434A-8161-C0F0A78B5D45}" dt="2021-12-27T02:28:02.829" v="2110" actId="478"/>
          <ac:spMkLst>
            <pc:docMk/>
            <pc:sldMk cId="3883071492" sldId="265"/>
            <ac:spMk id="7" creationId="{EA8D1E24-EC4B-4DE9-BDA7-6E830E1D08D3}"/>
          </ac:spMkLst>
        </pc:spChg>
        <pc:spChg chg="del mod">
          <ac:chgData name="Xin Zhang (FA Talent)" userId="474f572f-8271-4f60-858e-cee871e0aec6" providerId="ADAL" clId="{6398FD7A-2F9F-434A-8161-C0F0A78B5D45}" dt="2021-12-27T02:28:02.829" v="2110" actId="478"/>
          <ac:spMkLst>
            <pc:docMk/>
            <pc:sldMk cId="3883071492" sldId="265"/>
            <ac:spMk id="8" creationId="{FD6406CF-7862-4091-83FD-9A1ECDE39EDB}"/>
          </ac:spMkLst>
        </pc:spChg>
        <pc:spChg chg="add mod">
          <ac:chgData name="Xin Zhang (FA Talent)" userId="474f572f-8271-4f60-858e-cee871e0aec6" providerId="ADAL" clId="{6398FD7A-2F9F-434A-8161-C0F0A78B5D45}" dt="2021-12-27T02:27:36.156" v="2100" actId="164"/>
          <ac:spMkLst>
            <pc:docMk/>
            <pc:sldMk cId="3883071492" sldId="265"/>
            <ac:spMk id="9" creationId="{5CA592EF-B34E-4761-909D-E0C4D9E3147C}"/>
          </ac:spMkLst>
        </pc:spChg>
        <pc:spChg chg="add mod">
          <ac:chgData name="Xin Zhang (FA Talent)" userId="474f572f-8271-4f60-858e-cee871e0aec6" providerId="ADAL" clId="{6398FD7A-2F9F-434A-8161-C0F0A78B5D45}" dt="2021-12-27T02:27:44.891" v="2104"/>
          <ac:spMkLst>
            <pc:docMk/>
            <pc:sldMk cId="3883071492" sldId="265"/>
            <ac:spMk id="12" creationId="{198F8640-2458-4C46-AAB9-DBC77316B48B}"/>
          </ac:spMkLst>
        </pc:spChg>
        <pc:spChg chg="add mod">
          <ac:chgData name="Xin Zhang (FA Talent)" userId="474f572f-8271-4f60-858e-cee871e0aec6" providerId="ADAL" clId="{6398FD7A-2F9F-434A-8161-C0F0A78B5D45}" dt="2021-12-27T02:27:49.333" v="2105"/>
          <ac:spMkLst>
            <pc:docMk/>
            <pc:sldMk cId="3883071492" sldId="265"/>
            <ac:spMk id="13" creationId="{A944CDEE-C794-46CA-8DA4-66159498D922}"/>
          </ac:spMkLst>
        </pc:spChg>
        <pc:spChg chg="add mod">
          <ac:chgData name="Xin Zhang (FA Talent)" userId="474f572f-8271-4f60-858e-cee871e0aec6" providerId="ADAL" clId="{6398FD7A-2F9F-434A-8161-C0F0A78B5D45}" dt="2021-12-27T02:27:59.269" v="2109" actId="20577"/>
          <ac:spMkLst>
            <pc:docMk/>
            <pc:sldMk cId="3883071492" sldId="265"/>
            <ac:spMk id="14" creationId="{559D17C2-2E53-4C5C-81BA-8B3CC3594CD6}"/>
          </ac:spMkLst>
        </pc:spChg>
        <pc:grpChg chg="add mod ord">
          <ac:chgData name="Xin Zhang (FA Talent)" userId="474f572f-8271-4f60-858e-cee871e0aec6" providerId="ADAL" clId="{6398FD7A-2F9F-434A-8161-C0F0A78B5D45}" dt="2021-12-27T02:28:08.720" v="2113" actId="12789"/>
          <ac:grpSpMkLst>
            <pc:docMk/>
            <pc:sldMk cId="3883071492" sldId="265"/>
            <ac:grpSpMk id="2" creationId="{4D463960-AD82-42C4-B5AF-F8284216F70F}"/>
          </ac:grpSpMkLst>
        </pc:grpChg>
        <pc:picChg chg="add mod">
          <ac:chgData name="Xin Zhang (FA Talent)" userId="474f572f-8271-4f60-858e-cee871e0aec6" providerId="ADAL" clId="{6398FD7A-2F9F-434A-8161-C0F0A78B5D45}" dt="2021-12-27T02:27:36.156" v="2100" actId="164"/>
          <ac:picMkLst>
            <pc:docMk/>
            <pc:sldMk cId="3883071492" sldId="265"/>
            <ac:picMk id="11" creationId="{1E64747C-95EC-4660-BFD9-D0BAC6515087}"/>
          </ac:picMkLst>
        </pc:picChg>
        <pc:picChg chg="del mod">
          <ac:chgData name="Xin Zhang (FA Talent)" userId="474f572f-8271-4f60-858e-cee871e0aec6" providerId="ADAL" clId="{6398FD7A-2F9F-434A-8161-C0F0A78B5D45}" dt="2021-12-27T02:28:05.428" v="2111" actId="478"/>
          <ac:picMkLst>
            <pc:docMk/>
            <pc:sldMk cId="3883071492" sldId="265"/>
            <ac:picMk id="18" creationId="{EA58B3BA-DAAE-45F8-9561-AA4028ACE3AA}"/>
          </ac:picMkLst>
        </pc:picChg>
        <pc:cxnChg chg="del mod">
          <ac:chgData name="Xin Zhang (FA Talent)" userId="474f572f-8271-4f60-858e-cee871e0aec6" providerId="ADAL" clId="{6398FD7A-2F9F-434A-8161-C0F0A78B5D45}" dt="2021-12-27T02:28:02.829" v="2110" actId="478"/>
          <ac:cxnSpMkLst>
            <pc:docMk/>
            <pc:sldMk cId="3883071492" sldId="265"/>
            <ac:cxnSpMk id="10" creationId="{A1A12E80-B062-4550-A828-70652A516C13}"/>
          </ac:cxnSpMkLst>
        </pc:cxnChg>
        <pc:cxnChg chg="add mod">
          <ac:chgData name="Xin Zhang (FA Talent)" userId="474f572f-8271-4f60-858e-cee871e0aec6" providerId="ADAL" clId="{6398FD7A-2F9F-434A-8161-C0F0A78B5D45}" dt="2021-12-27T02:27:36.156" v="2100" actId="164"/>
          <ac:cxnSpMkLst>
            <pc:docMk/>
            <pc:sldMk cId="3883071492" sldId="265"/>
            <ac:cxnSpMk id="15" creationId="{D82D933E-CC9D-40F5-B9A9-B779A34FB2B3}"/>
          </ac:cxnSpMkLst>
        </pc:cxnChg>
      </pc:sldChg>
      <pc:sldChg chg="addSp delSp modSp mod">
        <pc:chgData name="Xin Zhang (FA Talent)" userId="474f572f-8271-4f60-858e-cee871e0aec6" providerId="ADAL" clId="{6398FD7A-2F9F-434A-8161-C0F0A78B5D45}" dt="2021-12-27T02:34:53.120" v="2238" actId="20577"/>
        <pc:sldMkLst>
          <pc:docMk/>
          <pc:sldMk cId="1673110422" sldId="266"/>
        </pc:sldMkLst>
        <pc:spChg chg="add del mod">
          <ac:chgData name="Xin Zhang (FA Talent)" userId="474f572f-8271-4f60-858e-cee871e0aec6" providerId="ADAL" clId="{6398FD7A-2F9F-434A-8161-C0F0A78B5D45}" dt="2021-12-27T02:34:14.416" v="2228" actId="478"/>
          <ac:spMkLst>
            <pc:docMk/>
            <pc:sldMk cId="1673110422" sldId="266"/>
            <ac:spMk id="3" creationId="{BC7FDF0B-6227-4488-B2BA-4CF9FDE08393}"/>
          </ac:spMkLst>
        </pc:spChg>
        <pc:spChg chg="add del mod">
          <ac:chgData name="Xin Zhang (FA Talent)" userId="474f572f-8271-4f60-858e-cee871e0aec6" providerId="ADAL" clId="{6398FD7A-2F9F-434A-8161-C0F0A78B5D45}" dt="2021-12-27T02:34:14.416" v="2228" actId="478"/>
          <ac:spMkLst>
            <pc:docMk/>
            <pc:sldMk cId="1673110422" sldId="266"/>
            <ac:spMk id="5" creationId="{5EBA427C-7E72-4934-B4F7-F0E96198BC0A}"/>
          </ac:spMkLst>
        </pc:spChg>
        <pc:spChg chg="add del mod">
          <ac:chgData name="Xin Zhang (FA Talent)" userId="474f572f-8271-4f60-858e-cee871e0aec6" providerId="ADAL" clId="{6398FD7A-2F9F-434A-8161-C0F0A78B5D45}" dt="2021-12-27T02:34:14.416" v="2228" actId="478"/>
          <ac:spMkLst>
            <pc:docMk/>
            <pc:sldMk cId="1673110422" sldId="266"/>
            <ac:spMk id="7" creationId="{EA8D1E24-EC4B-4DE9-BDA7-6E830E1D08D3}"/>
          </ac:spMkLst>
        </pc:spChg>
        <pc:spChg chg="add del mod">
          <ac:chgData name="Xin Zhang (FA Talent)" userId="474f572f-8271-4f60-858e-cee871e0aec6" providerId="ADAL" clId="{6398FD7A-2F9F-434A-8161-C0F0A78B5D45}" dt="2021-12-27T02:34:14.416" v="2228" actId="478"/>
          <ac:spMkLst>
            <pc:docMk/>
            <pc:sldMk cId="1673110422" sldId="266"/>
            <ac:spMk id="8" creationId="{FD6406CF-7862-4091-83FD-9A1ECDE39EDB}"/>
          </ac:spMkLst>
        </pc:spChg>
        <pc:spChg chg="mod">
          <ac:chgData name="Xin Zhang (FA Talent)" userId="474f572f-8271-4f60-858e-cee871e0aec6" providerId="ADAL" clId="{6398FD7A-2F9F-434A-8161-C0F0A78B5D45}" dt="2021-12-27T02:34:05.514" v="2225"/>
          <ac:spMkLst>
            <pc:docMk/>
            <pc:sldMk cId="1673110422" sldId="266"/>
            <ac:spMk id="11" creationId="{270136B9-F52A-44F1-AC73-01C4952F8BA8}"/>
          </ac:spMkLst>
        </pc:spChg>
        <pc:spChg chg="mod">
          <ac:chgData name="Xin Zhang (FA Talent)" userId="474f572f-8271-4f60-858e-cee871e0aec6" providerId="ADAL" clId="{6398FD7A-2F9F-434A-8161-C0F0A78B5D45}" dt="2021-12-27T02:34:07.988" v="2226"/>
          <ac:spMkLst>
            <pc:docMk/>
            <pc:sldMk cId="1673110422" sldId="266"/>
            <ac:spMk id="13" creationId="{41A86175-0B1B-45EB-965D-A6B871F0B4E6}"/>
          </ac:spMkLst>
        </pc:spChg>
        <pc:spChg chg="mod">
          <ac:chgData name="Xin Zhang (FA Talent)" userId="474f572f-8271-4f60-858e-cee871e0aec6" providerId="ADAL" clId="{6398FD7A-2F9F-434A-8161-C0F0A78B5D45}" dt="2021-12-27T02:34:11.497" v="2227"/>
          <ac:spMkLst>
            <pc:docMk/>
            <pc:sldMk cId="1673110422" sldId="266"/>
            <ac:spMk id="14" creationId="{92B2C867-B7CC-49DD-B021-84E22ABF3718}"/>
          </ac:spMkLst>
        </pc:spChg>
        <pc:spChg chg="mod">
          <ac:chgData name="Xin Zhang (FA Talent)" userId="474f572f-8271-4f60-858e-cee871e0aec6" providerId="ADAL" clId="{6398FD7A-2F9F-434A-8161-C0F0A78B5D45}" dt="2021-12-27T02:34:53.120" v="2238" actId="20577"/>
          <ac:spMkLst>
            <pc:docMk/>
            <pc:sldMk cId="1673110422" sldId="266"/>
            <ac:spMk id="15" creationId="{9C6A7BA0-C407-4BAF-85F5-71541D39DF7C}"/>
          </ac:spMkLst>
        </pc:spChg>
        <pc:grpChg chg="add mod">
          <ac:chgData name="Xin Zhang (FA Talent)" userId="474f572f-8271-4f60-858e-cee871e0aec6" providerId="ADAL" clId="{6398FD7A-2F9F-434A-8161-C0F0A78B5D45}" dt="2021-12-27T02:34:05.514" v="2225"/>
          <ac:grpSpMkLst>
            <pc:docMk/>
            <pc:sldMk cId="1673110422" sldId="266"/>
            <ac:grpSpMk id="9" creationId="{110B1529-23BA-4A5D-9492-0A5253CBAE76}"/>
          </ac:grpSpMkLst>
        </pc:grpChg>
        <pc:picChg chg="mod">
          <ac:chgData name="Xin Zhang (FA Talent)" userId="474f572f-8271-4f60-858e-cee871e0aec6" providerId="ADAL" clId="{6398FD7A-2F9F-434A-8161-C0F0A78B5D45}" dt="2021-12-27T02:34:05.514" v="2225"/>
          <ac:picMkLst>
            <pc:docMk/>
            <pc:sldMk cId="1673110422" sldId="266"/>
            <ac:picMk id="12" creationId="{AABE3956-CAF8-4552-92C5-7A661F81186E}"/>
          </ac:picMkLst>
        </pc:picChg>
        <pc:picChg chg="add del mod">
          <ac:chgData name="Xin Zhang (FA Talent)" userId="474f572f-8271-4f60-858e-cee871e0aec6" providerId="ADAL" clId="{6398FD7A-2F9F-434A-8161-C0F0A78B5D45}" dt="2021-12-27T02:34:14.416" v="2228" actId="478"/>
          <ac:picMkLst>
            <pc:docMk/>
            <pc:sldMk cId="1673110422" sldId="266"/>
            <ac:picMk id="18" creationId="{EA58B3BA-DAAE-45F8-9561-AA4028ACE3AA}"/>
          </ac:picMkLst>
        </pc:picChg>
        <pc:cxnChg chg="add del mod">
          <ac:chgData name="Xin Zhang (FA Talent)" userId="474f572f-8271-4f60-858e-cee871e0aec6" providerId="ADAL" clId="{6398FD7A-2F9F-434A-8161-C0F0A78B5D45}" dt="2021-12-27T02:34:14.416" v="2228" actId="478"/>
          <ac:cxnSpMkLst>
            <pc:docMk/>
            <pc:sldMk cId="1673110422" sldId="266"/>
            <ac:cxnSpMk id="10" creationId="{A1A12E80-B062-4550-A828-70652A516C13}"/>
          </ac:cxnSpMkLst>
        </pc:cxnChg>
        <pc:cxnChg chg="mod">
          <ac:chgData name="Xin Zhang (FA Talent)" userId="474f572f-8271-4f60-858e-cee871e0aec6" providerId="ADAL" clId="{6398FD7A-2F9F-434A-8161-C0F0A78B5D45}" dt="2021-12-27T02:34:05.514" v="2225"/>
          <ac:cxnSpMkLst>
            <pc:docMk/>
            <pc:sldMk cId="1673110422" sldId="266"/>
            <ac:cxnSpMk id="16" creationId="{BFBD190B-2D6E-4233-9D4D-29C8EDE499D5}"/>
          </ac:cxnSpMkLst>
        </pc:cxnChg>
      </pc:sldChg>
      <pc:sldChg chg="addSp delSp modSp mod">
        <pc:chgData name="Xin Zhang (FA Talent)" userId="474f572f-8271-4f60-858e-cee871e0aec6" providerId="ADAL" clId="{6398FD7A-2F9F-434A-8161-C0F0A78B5D45}" dt="2021-12-27T02:34:57.569" v="2241" actId="20577"/>
        <pc:sldMkLst>
          <pc:docMk/>
          <pc:sldMk cId="203307584" sldId="267"/>
        </pc:sldMkLst>
        <pc:spChg chg="del mod">
          <ac:chgData name="Xin Zhang (FA Talent)" userId="474f572f-8271-4f60-858e-cee871e0aec6" providerId="ADAL" clId="{6398FD7A-2F9F-434A-8161-C0F0A78B5D45}" dt="2021-12-27T02:34:35.804" v="2233" actId="478"/>
          <ac:spMkLst>
            <pc:docMk/>
            <pc:sldMk cId="203307584" sldId="267"/>
            <ac:spMk id="3" creationId="{BC7FDF0B-6227-4488-B2BA-4CF9FDE08393}"/>
          </ac:spMkLst>
        </pc:spChg>
        <pc:spChg chg="del mod">
          <ac:chgData name="Xin Zhang (FA Talent)" userId="474f572f-8271-4f60-858e-cee871e0aec6" providerId="ADAL" clId="{6398FD7A-2F9F-434A-8161-C0F0A78B5D45}" dt="2021-12-27T02:34:35.804" v="2233" actId="478"/>
          <ac:spMkLst>
            <pc:docMk/>
            <pc:sldMk cId="203307584" sldId="267"/>
            <ac:spMk id="5" creationId="{5EBA427C-7E72-4934-B4F7-F0E96198BC0A}"/>
          </ac:spMkLst>
        </pc:spChg>
        <pc:spChg chg="del mod">
          <ac:chgData name="Xin Zhang (FA Talent)" userId="474f572f-8271-4f60-858e-cee871e0aec6" providerId="ADAL" clId="{6398FD7A-2F9F-434A-8161-C0F0A78B5D45}" dt="2021-12-27T02:34:35.804" v="2233" actId="478"/>
          <ac:spMkLst>
            <pc:docMk/>
            <pc:sldMk cId="203307584" sldId="267"/>
            <ac:spMk id="7" creationId="{EA8D1E24-EC4B-4DE9-BDA7-6E830E1D08D3}"/>
          </ac:spMkLst>
        </pc:spChg>
        <pc:spChg chg="del mod">
          <ac:chgData name="Xin Zhang (FA Talent)" userId="474f572f-8271-4f60-858e-cee871e0aec6" providerId="ADAL" clId="{6398FD7A-2F9F-434A-8161-C0F0A78B5D45}" dt="2021-12-27T02:34:35.804" v="2233" actId="478"/>
          <ac:spMkLst>
            <pc:docMk/>
            <pc:sldMk cId="203307584" sldId="267"/>
            <ac:spMk id="8" creationId="{FD6406CF-7862-4091-83FD-9A1ECDE39EDB}"/>
          </ac:spMkLst>
        </pc:spChg>
        <pc:spChg chg="mod">
          <ac:chgData name="Xin Zhang (FA Talent)" userId="474f572f-8271-4f60-858e-cee871e0aec6" providerId="ADAL" clId="{6398FD7A-2F9F-434A-8161-C0F0A78B5D45}" dt="2021-12-27T02:34:26.424" v="2230"/>
          <ac:spMkLst>
            <pc:docMk/>
            <pc:sldMk cId="203307584" sldId="267"/>
            <ac:spMk id="11" creationId="{88DFF26D-32D2-4C70-B4FE-A0768B0B95CD}"/>
          </ac:spMkLst>
        </pc:spChg>
        <pc:spChg chg="mod">
          <ac:chgData name="Xin Zhang (FA Talent)" userId="474f572f-8271-4f60-858e-cee871e0aec6" providerId="ADAL" clId="{6398FD7A-2F9F-434A-8161-C0F0A78B5D45}" dt="2021-12-27T02:34:28.904" v="2231"/>
          <ac:spMkLst>
            <pc:docMk/>
            <pc:sldMk cId="203307584" sldId="267"/>
            <ac:spMk id="13" creationId="{A8349E03-93AE-436E-AE6E-B6DAC6D3BDF6}"/>
          </ac:spMkLst>
        </pc:spChg>
        <pc:spChg chg="mod">
          <ac:chgData name="Xin Zhang (FA Talent)" userId="474f572f-8271-4f60-858e-cee871e0aec6" providerId="ADAL" clId="{6398FD7A-2F9F-434A-8161-C0F0A78B5D45}" dt="2021-12-27T02:34:32.281" v="2232"/>
          <ac:spMkLst>
            <pc:docMk/>
            <pc:sldMk cId="203307584" sldId="267"/>
            <ac:spMk id="14" creationId="{55E47E08-DF1E-49AE-969D-30A7DC0CD6EB}"/>
          </ac:spMkLst>
        </pc:spChg>
        <pc:spChg chg="mod">
          <ac:chgData name="Xin Zhang (FA Talent)" userId="474f572f-8271-4f60-858e-cee871e0aec6" providerId="ADAL" clId="{6398FD7A-2F9F-434A-8161-C0F0A78B5D45}" dt="2021-12-27T02:34:57.569" v="2241" actId="20577"/>
          <ac:spMkLst>
            <pc:docMk/>
            <pc:sldMk cId="203307584" sldId="267"/>
            <ac:spMk id="15" creationId="{D5B0E72E-3202-47BD-8AF3-B562110E037D}"/>
          </ac:spMkLst>
        </pc:spChg>
        <pc:grpChg chg="add mod">
          <ac:chgData name="Xin Zhang (FA Talent)" userId="474f572f-8271-4f60-858e-cee871e0aec6" providerId="ADAL" clId="{6398FD7A-2F9F-434A-8161-C0F0A78B5D45}" dt="2021-12-27T02:34:26.424" v="2230"/>
          <ac:grpSpMkLst>
            <pc:docMk/>
            <pc:sldMk cId="203307584" sldId="267"/>
            <ac:grpSpMk id="9" creationId="{0FD69C25-F646-443E-91DF-DA069247ECFA}"/>
          </ac:grpSpMkLst>
        </pc:grpChg>
        <pc:picChg chg="mod">
          <ac:chgData name="Xin Zhang (FA Talent)" userId="474f572f-8271-4f60-858e-cee871e0aec6" providerId="ADAL" clId="{6398FD7A-2F9F-434A-8161-C0F0A78B5D45}" dt="2021-12-27T02:34:26.424" v="2230"/>
          <ac:picMkLst>
            <pc:docMk/>
            <pc:sldMk cId="203307584" sldId="267"/>
            <ac:picMk id="12" creationId="{F7074F83-944E-4337-AABA-7704C58C7781}"/>
          </ac:picMkLst>
        </pc:picChg>
        <pc:picChg chg="del mod">
          <ac:chgData name="Xin Zhang (FA Talent)" userId="474f572f-8271-4f60-858e-cee871e0aec6" providerId="ADAL" clId="{6398FD7A-2F9F-434A-8161-C0F0A78B5D45}" dt="2021-12-27T02:34:35.804" v="2233" actId="478"/>
          <ac:picMkLst>
            <pc:docMk/>
            <pc:sldMk cId="203307584" sldId="267"/>
            <ac:picMk id="18" creationId="{EA58B3BA-DAAE-45F8-9561-AA4028ACE3AA}"/>
          </ac:picMkLst>
        </pc:picChg>
        <pc:cxnChg chg="del mod">
          <ac:chgData name="Xin Zhang (FA Talent)" userId="474f572f-8271-4f60-858e-cee871e0aec6" providerId="ADAL" clId="{6398FD7A-2F9F-434A-8161-C0F0A78B5D45}" dt="2021-12-27T02:34:35.804" v="2233" actId="478"/>
          <ac:cxnSpMkLst>
            <pc:docMk/>
            <pc:sldMk cId="203307584" sldId="267"/>
            <ac:cxnSpMk id="10" creationId="{A1A12E80-B062-4550-A828-70652A516C13}"/>
          </ac:cxnSpMkLst>
        </pc:cxnChg>
        <pc:cxnChg chg="mod">
          <ac:chgData name="Xin Zhang (FA Talent)" userId="474f572f-8271-4f60-858e-cee871e0aec6" providerId="ADAL" clId="{6398FD7A-2F9F-434A-8161-C0F0A78B5D45}" dt="2021-12-27T02:34:26.424" v="2230"/>
          <ac:cxnSpMkLst>
            <pc:docMk/>
            <pc:sldMk cId="203307584" sldId="267"/>
            <ac:cxnSpMk id="16" creationId="{A51CDAE3-786D-4F93-8852-3085172CE73D}"/>
          </ac:cxnSpMkLst>
        </pc:cxnChg>
      </pc:sldChg>
      <pc:sldChg chg="addSp delSp modSp mod">
        <pc:chgData name="Xin Zhang (FA Talent)" userId="474f572f-8271-4f60-858e-cee871e0aec6" providerId="ADAL" clId="{6398FD7A-2F9F-434A-8161-C0F0A78B5D45}" dt="2021-12-27T02:30:23.333" v="2144" actId="14100"/>
        <pc:sldMkLst>
          <pc:docMk/>
          <pc:sldMk cId="1857093667" sldId="268"/>
        </pc:sldMkLst>
        <pc:spChg chg="mod">
          <ac:chgData name="Xin Zhang (FA Talent)" userId="474f572f-8271-4f60-858e-cee871e0aec6" providerId="ADAL" clId="{6398FD7A-2F9F-434A-8161-C0F0A78B5D45}" dt="2021-12-24T11:36:52.779" v="451" actId="947"/>
          <ac:spMkLst>
            <pc:docMk/>
            <pc:sldMk cId="1857093667" sldId="268"/>
            <ac:spMk id="3" creationId="{69442F44-C6FB-44F4-9F17-B125B426DB09}"/>
          </ac:spMkLst>
        </pc:spChg>
        <pc:spChg chg="mod topLvl">
          <ac:chgData name="Xin Zhang (FA Talent)" userId="474f572f-8271-4f60-858e-cee871e0aec6" providerId="ADAL" clId="{6398FD7A-2F9F-434A-8161-C0F0A78B5D45}" dt="2021-12-27T02:29:52.018" v="2140" actId="165"/>
          <ac:spMkLst>
            <pc:docMk/>
            <pc:sldMk cId="1857093667" sldId="268"/>
            <ac:spMk id="6" creationId="{D1ADCA25-94BD-40F7-9950-E1E927D43371}"/>
          </ac:spMkLst>
        </pc:spChg>
        <pc:spChg chg="mod topLvl">
          <ac:chgData name="Xin Zhang (FA Talent)" userId="474f572f-8271-4f60-858e-cee871e0aec6" providerId="ADAL" clId="{6398FD7A-2F9F-434A-8161-C0F0A78B5D45}" dt="2021-12-27T02:29:52.018" v="2140" actId="165"/>
          <ac:spMkLst>
            <pc:docMk/>
            <pc:sldMk cId="1857093667" sldId="268"/>
            <ac:spMk id="11" creationId="{C0A3979D-AFD5-4DBB-9BED-CD2AA4093A0F}"/>
          </ac:spMkLst>
        </pc:spChg>
        <pc:grpChg chg="add del mod">
          <ac:chgData name="Xin Zhang (FA Talent)" userId="474f572f-8271-4f60-858e-cee871e0aec6" providerId="ADAL" clId="{6398FD7A-2F9F-434A-8161-C0F0A78B5D45}" dt="2021-12-27T02:29:52.018" v="2140" actId="165"/>
          <ac:grpSpMkLst>
            <pc:docMk/>
            <pc:sldMk cId="1857093667" sldId="268"/>
            <ac:grpSpMk id="2" creationId="{6A67DCFA-1E95-4655-9495-742BA007C56C}"/>
          </ac:grpSpMkLst>
        </pc:grpChg>
        <pc:graphicFrameChg chg="mod">
          <ac:chgData name="Xin Zhang (FA Talent)" userId="474f572f-8271-4f60-858e-cee871e0aec6" providerId="ADAL" clId="{6398FD7A-2F9F-434A-8161-C0F0A78B5D45}" dt="2021-12-27T02:30:23.333" v="2144" actId="14100"/>
          <ac:graphicFrameMkLst>
            <pc:docMk/>
            <pc:sldMk cId="1857093667" sldId="268"/>
            <ac:graphicFrameMk id="10" creationId="{7E4F978F-3BA2-4A46-9C4C-23D1B33170B9}"/>
          </ac:graphicFrameMkLst>
        </pc:graphicFrameChg>
      </pc:sldChg>
      <pc:sldChg chg="modSp mod">
        <pc:chgData name="Xin Zhang (FA Talent)" userId="474f572f-8271-4f60-858e-cee871e0aec6" providerId="ADAL" clId="{6398FD7A-2F9F-434A-8161-C0F0A78B5D45}" dt="2021-12-27T02:35:13.101" v="2244" actId="14100"/>
        <pc:sldMkLst>
          <pc:docMk/>
          <pc:sldMk cId="936209649" sldId="269"/>
        </pc:sldMkLst>
        <pc:spChg chg="mod">
          <ac:chgData name="Xin Zhang (FA Talent)" userId="474f572f-8271-4f60-858e-cee871e0aec6" providerId="ADAL" clId="{6398FD7A-2F9F-434A-8161-C0F0A78B5D45}" dt="2021-12-24T11:36:53.195" v="624" actId="947"/>
          <ac:spMkLst>
            <pc:docMk/>
            <pc:sldMk cId="936209649" sldId="269"/>
            <ac:spMk id="7" creationId="{77A509C0-6213-47C9-B1BE-23A6F4D1EE90}"/>
          </ac:spMkLst>
        </pc:spChg>
        <pc:spChg chg="mod">
          <ac:chgData name="Xin Zhang (FA Talent)" userId="474f572f-8271-4f60-858e-cee871e0aec6" providerId="ADAL" clId="{6398FD7A-2F9F-434A-8161-C0F0A78B5D45}" dt="2021-12-27T02:35:08.839" v="2243" actId="1076"/>
          <ac:spMkLst>
            <pc:docMk/>
            <pc:sldMk cId="936209649" sldId="269"/>
            <ac:spMk id="11" creationId="{870FE908-D98F-434F-8703-2A739F759B42}"/>
          </ac:spMkLst>
        </pc:spChg>
        <pc:spChg chg="mod">
          <ac:chgData name="Xin Zhang (FA Talent)" userId="474f572f-8271-4f60-858e-cee871e0aec6" providerId="ADAL" clId="{6398FD7A-2F9F-434A-8161-C0F0A78B5D45}" dt="2021-12-27T02:35:13.101" v="2244" actId="14100"/>
          <ac:spMkLst>
            <pc:docMk/>
            <pc:sldMk cId="936209649" sldId="269"/>
            <ac:spMk id="12" creationId="{B48F8728-34AC-4B1C-AF11-E94F121E8B70}"/>
          </ac:spMkLst>
        </pc:spChg>
        <pc:spChg chg="mod">
          <ac:chgData name="Xin Zhang (FA Talent)" userId="474f572f-8271-4f60-858e-cee871e0aec6" providerId="ADAL" clId="{6398FD7A-2F9F-434A-8161-C0F0A78B5D45}" dt="2021-12-24T11:36:53.197" v="626" actId="947"/>
          <ac:spMkLst>
            <pc:docMk/>
            <pc:sldMk cId="936209649" sldId="269"/>
            <ac:spMk id="14" creationId="{88140BBB-D8D4-4786-B0A0-DE37DDD69F89}"/>
          </ac:spMkLst>
        </pc:spChg>
      </pc:sldChg>
      <pc:sldChg chg="addSp delSp modSp mod">
        <pc:chgData name="Xin Zhang (FA Talent)" userId="474f572f-8271-4f60-858e-cee871e0aec6" providerId="ADAL" clId="{6398FD7A-2F9F-434A-8161-C0F0A78B5D45}" dt="2021-12-27T02:29:17.053" v="2131"/>
        <pc:sldMkLst>
          <pc:docMk/>
          <pc:sldMk cId="88830587" sldId="270"/>
        </pc:sldMkLst>
        <pc:spChg chg="add del">
          <ac:chgData name="Xin Zhang (FA Talent)" userId="474f572f-8271-4f60-858e-cee871e0aec6" providerId="ADAL" clId="{6398FD7A-2F9F-434A-8161-C0F0A78B5D45}" dt="2021-12-27T02:29:17.053" v="2131"/>
          <ac:spMkLst>
            <pc:docMk/>
            <pc:sldMk cId="88830587" sldId="270"/>
            <ac:spMk id="2" creationId="{AD7A72D7-213C-47B4-82D3-625DF253A96B}"/>
          </ac:spMkLst>
        </pc:spChg>
        <pc:spChg chg="mod">
          <ac:chgData name="Xin Zhang (FA Talent)" userId="474f572f-8271-4f60-858e-cee871e0aec6" providerId="ADAL" clId="{6398FD7A-2F9F-434A-8161-C0F0A78B5D45}" dt="2021-12-27T02:29:00.640" v="2126" actId="12788"/>
          <ac:spMkLst>
            <pc:docMk/>
            <pc:sldMk cId="88830587" sldId="270"/>
            <ac:spMk id="4" creationId="{40C4A8B1-8FC4-4DE7-8DD2-38F6134E9640}"/>
          </ac:spMkLst>
        </pc:spChg>
        <pc:spChg chg="mod topLvl">
          <ac:chgData name="Xin Zhang (FA Talent)" userId="474f572f-8271-4f60-858e-cee871e0aec6" providerId="ADAL" clId="{6398FD7A-2F9F-434A-8161-C0F0A78B5D45}" dt="2021-12-27T02:29:00.640" v="2126" actId="12788"/>
          <ac:spMkLst>
            <pc:docMk/>
            <pc:sldMk cId="88830587" sldId="270"/>
            <ac:spMk id="5" creationId="{38832227-E12E-45AC-A476-FD7AF75D123D}"/>
          </ac:spMkLst>
        </pc:spChg>
        <pc:spChg chg="mod">
          <ac:chgData name="Xin Zhang (FA Talent)" userId="474f572f-8271-4f60-858e-cee871e0aec6" providerId="ADAL" clId="{6398FD7A-2F9F-434A-8161-C0F0A78B5D45}" dt="2021-12-24T11:36:52.730" v="431" actId="947"/>
          <ac:spMkLst>
            <pc:docMk/>
            <pc:sldMk cId="88830587" sldId="270"/>
            <ac:spMk id="6" creationId="{ADE49323-4BF3-41A7-ADF7-3A77EBC7BD0F}"/>
          </ac:spMkLst>
        </pc:spChg>
        <pc:spChg chg="mod topLvl">
          <ac:chgData name="Xin Zhang (FA Talent)" userId="474f572f-8271-4f60-858e-cee871e0aec6" providerId="ADAL" clId="{6398FD7A-2F9F-434A-8161-C0F0A78B5D45}" dt="2021-12-27T02:29:03.847" v="2127" actId="12788"/>
          <ac:spMkLst>
            <pc:docMk/>
            <pc:sldMk cId="88830587" sldId="270"/>
            <ac:spMk id="18" creationId="{71BDC5B0-4E35-49D2-9170-511F1835AF40}"/>
          </ac:spMkLst>
        </pc:spChg>
        <pc:spChg chg="mod">
          <ac:chgData name="Xin Zhang (FA Talent)" userId="474f572f-8271-4f60-858e-cee871e0aec6" providerId="ADAL" clId="{6398FD7A-2F9F-434A-8161-C0F0A78B5D45}" dt="2021-12-27T02:29:03.847" v="2127" actId="12788"/>
          <ac:spMkLst>
            <pc:docMk/>
            <pc:sldMk cId="88830587" sldId="270"/>
            <ac:spMk id="19" creationId="{F880D8DF-D343-47C9-9D48-F47FB967B3F3}"/>
          </ac:spMkLst>
        </pc:spChg>
        <pc:grpChg chg="del">
          <ac:chgData name="Xin Zhang (FA Talent)" userId="474f572f-8271-4f60-858e-cee871e0aec6" providerId="ADAL" clId="{6398FD7A-2F9F-434A-8161-C0F0A78B5D45}" dt="2021-12-27T02:28:32.712" v="2118" actId="165"/>
          <ac:grpSpMkLst>
            <pc:docMk/>
            <pc:sldMk cId="88830587" sldId="270"/>
            <ac:grpSpMk id="34" creationId="{6F4D4A47-0C60-4D04-8791-9D02B7A2F6D9}"/>
          </ac:grpSpMkLst>
        </pc:grpChg>
        <pc:grpChg chg="del">
          <ac:chgData name="Xin Zhang (FA Talent)" userId="474f572f-8271-4f60-858e-cee871e0aec6" providerId="ADAL" clId="{6398FD7A-2F9F-434A-8161-C0F0A78B5D45}" dt="2021-12-27T02:28:32.712" v="2118" actId="165"/>
          <ac:grpSpMkLst>
            <pc:docMk/>
            <pc:sldMk cId="88830587" sldId="270"/>
            <ac:grpSpMk id="35" creationId="{2228402A-6377-4F91-9118-9E7F7415DC8E}"/>
          </ac:grpSpMkLst>
        </pc:grpChg>
        <pc:picChg chg="mod topLvl">
          <ac:chgData name="Xin Zhang (FA Talent)" userId="474f572f-8271-4f60-858e-cee871e0aec6" providerId="ADAL" clId="{6398FD7A-2F9F-434A-8161-C0F0A78B5D45}" dt="2021-12-27T02:29:13.588" v="2129" actId="1076"/>
          <ac:picMkLst>
            <pc:docMk/>
            <pc:sldMk cId="88830587" sldId="270"/>
            <ac:picMk id="3" creationId="{F6BD6640-D49D-4A22-B29C-ADC32BA3C017}"/>
          </ac:picMkLst>
        </pc:picChg>
        <pc:picChg chg="mod">
          <ac:chgData name="Xin Zhang (FA Talent)" userId="474f572f-8271-4f60-858e-cee871e0aec6" providerId="ADAL" clId="{6398FD7A-2F9F-434A-8161-C0F0A78B5D45}" dt="2021-12-27T02:29:17.053" v="2131"/>
          <ac:picMkLst>
            <pc:docMk/>
            <pc:sldMk cId="88830587" sldId="270"/>
            <ac:picMk id="14" creationId="{92B38756-9379-4BDC-92AE-61FCFB8B781B}"/>
          </ac:picMkLst>
        </pc:picChg>
        <pc:picChg chg="mod topLvl">
          <ac:chgData name="Xin Zhang (FA Talent)" userId="474f572f-8271-4f60-858e-cee871e0aec6" providerId="ADAL" clId="{6398FD7A-2F9F-434A-8161-C0F0A78B5D45}" dt="2021-12-27T02:29:10.024" v="2128" actId="1076"/>
          <ac:picMkLst>
            <pc:docMk/>
            <pc:sldMk cId="88830587" sldId="270"/>
            <ac:picMk id="20" creationId="{DC93102A-D24B-4DD0-A6F6-63FD43DDB46C}"/>
          </ac:picMkLst>
        </pc:picChg>
        <pc:picChg chg="del mod">
          <ac:chgData name="Xin Zhang (FA Talent)" userId="474f572f-8271-4f60-858e-cee871e0aec6" providerId="ADAL" clId="{6398FD7A-2F9F-434A-8161-C0F0A78B5D45}" dt="2021-12-27T02:29:17.053" v="2131"/>
          <ac:picMkLst>
            <pc:docMk/>
            <pc:sldMk cId="88830587" sldId="270"/>
            <ac:picMk id="23" creationId="{6849B9C3-A955-413C-BCAE-884C759D9306}"/>
          </ac:picMkLst>
        </pc:picChg>
      </pc:sldChg>
      <pc:sldChg chg="modSp mod">
        <pc:chgData name="Xin Zhang (FA Talent)" userId="474f572f-8271-4f60-858e-cee871e0aec6" providerId="ADAL" clId="{6398FD7A-2F9F-434A-8161-C0F0A78B5D45}" dt="2021-12-27T02:31:46.308" v="2196" actId="14100"/>
        <pc:sldMkLst>
          <pc:docMk/>
          <pc:sldMk cId="2987488866" sldId="271"/>
        </pc:sldMkLst>
        <pc:spChg chg="mod">
          <ac:chgData name="Xin Zhang (FA Talent)" userId="474f572f-8271-4f60-858e-cee871e0aec6" providerId="ADAL" clId="{6398FD7A-2F9F-434A-8161-C0F0A78B5D45}" dt="2021-12-24T11:36:52.845" v="463" actId="947"/>
          <ac:spMkLst>
            <pc:docMk/>
            <pc:sldMk cId="2987488866" sldId="271"/>
            <ac:spMk id="3" creationId="{70B61287-A65B-4250-B806-CBE77ED83920}"/>
          </ac:spMkLst>
        </pc:spChg>
        <pc:spChg chg="mod">
          <ac:chgData name="Xin Zhang (FA Talent)" userId="474f572f-8271-4f60-858e-cee871e0aec6" providerId="ADAL" clId="{6398FD7A-2F9F-434A-8161-C0F0A78B5D45}" dt="2021-12-24T11:36:52.913" v="490" actId="947"/>
          <ac:spMkLst>
            <pc:docMk/>
            <pc:sldMk cId="2987488866" sldId="271"/>
            <ac:spMk id="6" creationId="{8CD9E505-6367-4DAB-9699-5A9173FB7AEA}"/>
          </ac:spMkLst>
        </pc:spChg>
        <pc:spChg chg="mod">
          <ac:chgData name="Xin Zhang (FA Talent)" userId="474f572f-8271-4f60-858e-cee871e0aec6" providerId="ADAL" clId="{6398FD7A-2F9F-434A-8161-C0F0A78B5D45}" dt="2021-12-27T02:31:46.308" v="2196" actId="14100"/>
          <ac:spMkLst>
            <pc:docMk/>
            <pc:sldMk cId="2987488866" sldId="271"/>
            <ac:spMk id="7" creationId="{D130ABFF-E44D-4317-8196-B8018C2B5FFB}"/>
          </ac:spMkLst>
        </pc:spChg>
        <pc:spChg chg="mod">
          <ac:chgData name="Xin Zhang (FA Talent)" userId="474f572f-8271-4f60-858e-cee871e0aec6" providerId="ADAL" clId="{6398FD7A-2F9F-434A-8161-C0F0A78B5D45}" dt="2021-12-24T11:36:52.926" v="499" actId="947"/>
          <ac:spMkLst>
            <pc:docMk/>
            <pc:sldMk cId="2987488866" sldId="271"/>
            <ac:spMk id="10" creationId="{29061C26-2852-4F9B-8CDC-A31418E7714C}"/>
          </ac:spMkLst>
        </pc:spChg>
        <pc:spChg chg="mod">
          <ac:chgData name="Xin Zhang (FA Talent)" userId="474f572f-8271-4f60-858e-cee871e0aec6" providerId="ADAL" clId="{6398FD7A-2F9F-434A-8161-C0F0A78B5D45}" dt="2021-12-27T02:30:48.100" v="2164" actId="6549"/>
          <ac:spMkLst>
            <pc:docMk/>
            <pc:sldMk cId="2987488866" sldId="271"/>
            <ac:spMk id="12" creationId="{73818DA2-0D21-4E7B-9D77-F995E1F023FF}"/>
          </ac:spMkLst>
        </pc:spChg>
        <pc:spChg chg="mod">
          <ac:chgData name="Xin Zhang (FA Talent)" userId="474f572f-8271-4f60-858e-cee871e0aec6" providerId="ADAL" clId="{6398FD7A-2F9F-434A-8161-C0F0A78B5D45}" dt="2021-12-27T02:31:28.661" v="2193" actId="20577"/>
          <ac:spMkLst>
            <pc:docMk/>
            <pc:sldMk cId="2987488866" sldId="271"/>
            <ac:spMk id="16" creationId="{7DD0ED07-37B0-43A5-8017-7C67B649B09B}"/>
          </ac:spMkLst>
        </pc:spChg>
        <pc:spChg chg="mod">
          <ac:chgData name="Xin Zhang (FA Talent)" userId="474f572f-8271-4f60-858e-cee871e0aec6" providerId="ADAL" clId="{6398FD7A-2F9F-434A-8161-C0F0A78B5D45}" dt="2021-12-27T02:31:01.889" v="2176" actId="20577"/>
          <ac:spMkLst>
            <pc:docMk/>
            <pc:sldMk cId="2987488866" sldId="271"/>
            <ac:spMk id="17" creationId="{77919B4F-E48B-4D70-BD86-B963A179D26D}"/>
          </ac:spMkLst>
        </pc:spChg>
        <pc:spChg chg="mod">
          <ac:chgData name="Xin Zhang (FA Talent)" userId="474f572f-8271-4f60-858e-cee871e0aec6" providerId="ADAL" clId="{6398FD7A-2F9F-434A-8161-C0F0A78B5D45}" dt="2021-12-24T11:36:52.893" v="475" actId="947"/>
          <ac:spMkLst>
            <pc:docMk/>
            <pc:sldMk cId="2987488866" sldId="271"/>
            <ac:spMk id="18" creationId="{39F541DC-E7A4-42C8-87CC-2EFCF4CE37C1}"/>
          </ac:spMkLst>
        </pc:spChg>
        <pc:spChg chg="mod">
          <ac:chgData name="Xin Zhang (FA Talent)" userId="474f572f-8271-4f60-858e-cee871e0aec6" providerId="ADAL" clId="{6398FD7A-2F9F-434A-8161-C0F0A78B5D45}" dt="2021-12-27T02:31:36.362" v="2194" actId="14100"/>
          <ac:spMkLst>
            <pc:docMk/>
            <pc:sldMk cId="2987488866" sldId="271"/>
            <ac:spMk id="19" creationId="{DDD84473-4C78-4E1E-A454-D1D384A70030}"/>
          </ac:spMkLst>
        </pc:spChg>
        <pc:spChg chg="mod">
          <ac:chgData name="Xin Zhang (FA Talent)" userId="474f572f-8271-4f60-858e-cee871e0aec6" providerId="ADAL" clId="{6398FD7A-2F9F-434A-8161-C0F0A78B5D45}" dt="2021-12-27T02:31:24.066" v="2191" actId="20577"/>
          <ac:spMkLst>
            <pc:docMk/>
            <pc:sldMk cId="2987488866" sldId="271"/>
            <ac:spMk id="22" creationId="{EB33B9E9-512C-45B9-B04D-7F40ABDCED87}"/>
          </ac:spMkLst>
        </pc:spChg>
        <pc:spChg chg="mod">
          <ac:chgData name="Xin Zhang (FA Talent)" userId="474f572f-8271-4f60-858e-cee871e0aec6" providerId="ADAL" clId="{6398FD7A-2F9F-434A-8161-C0F0A78B5D45}" dt="2021-12-27T02:31:18.250" v="2187" actId="20577"/>
          <ac:spMkLst>
            <pc:docMk/>
            <pc:sldMk cId="2987488866" sldId="271"/>
            <ac:spMk id="23" creationId="{D5C859E6-4B88-4513-975B-A3B457ED3917}"/>
          </ac:spMkLst>
        </pc:spChg>
        <pc:spChg chg="mod">
          <ac:chgData name="Xin Zhang (FA Talent)" userId="474f572f-8271-4f60-858e-cee871e0aec6" providerId="ADAL" clId="{6398FD7A-2F9F-434A-8161-C0F0A78B5D45}" dt="2021-12-24T11:36:52.915" v="491" actId="947"/>
          <ac:spMkLst>
            <pc:docMk/>
            <pc:sldMk cId="2987488866" sldId="271"/>
            <ac:spMk id="24" creationId="{BB67600B-D584-41CB-894F-55B0CB696B77}"/>
          </ac:spMkLst>
        </pc:spChg>
        <pc:spChg chg="mod">
          <ac:chgData name="Xin Zhang (FA Talent)" userId="474f572f-8271-4f60-858e-cee871e0aec6" providerId="ADAL" clId="{6398FD7A-2F9F-434A-8161-C0F0A78B5D45}" dt="2021-12-27T02:31:39.569" v="2195" actId="14100"/>
          <ac:spMkLst>
            <pc:docMk/>
            <pc:sldMk cId="2987488866" sldId="271"/>
            <ac:spMk id="25" creationId="{4155F415-3EA4-40F2-8F60-96D69FAB59E5}"/>
          </ac:spMkLst>
        </pc:spChg>
      </pc:sldChg>
      <pc:sldChg chg="addSp delSp modSp mod">
        <pc:chgData name="Xin Zhang (FA Talent)" userId="474f572f-8271-4f60-858e-cee871e0aec6" providerId="ADAL" clId="{6398FD7A-2F9F-434A-8161-C0F0A78B5D45}" dt="2021-12-27T02:33:03.596" v="2215" actId="165"/>
        <pc:sldMkLst>
          <pc:docMk/>
          <pc:sldMk cId="1749252521" sldId="272"/>
        </pc:sldMkLst>
        <pc:spChg chg="mod topLvl">
          <ac:chgData name="Xin Zhang (FA Talent)" userId="474f572f-8271-4f60-858e-cee871e0aec6" providerId="ADAL" clId="{6398FD7A-2F9F-434A-8161-C0F0A78B5D45}" dt="2021-12-27T02:33:03.596" v="2215" actId="165"/>
          <ac:spMkLst>
            <pc:docMk/>
            <pc:sldMk cId="1749252521" sldId="272"/>
            <ac:spMk id="2" creationId="{1254722D-84BD-4E43-944B-5D030105E628}"/>
          </ac:spMkLst>
        </pc:spChg>
        <pc:spChg chg="mod">
          <ac:chgData name="Xin Zhang (FA Talent)" userId="474f572f-8271-4f60-858e-cee871e0aec6" providerId="ADAL" clId="{6398FD7A-2F9F-434A-8161-C0F0A78B5D45}" dt="2021-12-24T11:36:52.949" v="515" actId="947"/>
          <ac:spMkLst>
            <pc:docMk/>
            <pc:sldMk cId="1749252521" sldId="272"/>
            <ac:spMk id="3" creationId="{70B61287-A65B-4250-B806-CBE77ED83920}"/>
          </ac:spMkLst>
        </pc:spChg>
        <pc:spChg chg="mod topLvl">
          <ac:chgData name="Xin Zhang (FA Talent)" userId="474f572f-8271-4f60-858e-cee871e0aec6" providerId="ADAL" clId="{6398FD7A-2F9F-434A-8161-C0F0A78B5D45}" dt="2021-12-27T02:33:03.596" v="2215" actId="165"/>
          <ac:spMkLst>
            <pc:docMk/>
            <pc:sldMk cId="1749252521" sldId="272"/>
            <ac:spMk id="26" creationId="{F9C3B68D-6BC0-4CBA-B40A-08B786D3FB99}"/>
          </ac:spMkLst>
        </pc:spChg>
        <pc:spChg chg="mod">
          <ac:chgData name="Xin Zhang (FA Talent)" userId="474f572f-8271-4f60-858e-cee871e0aec6" providerId="ADAL" clId="{6398FD7A-2F9F-434A-8161-C0F0A78B5D45}" dt="2021-12-24T11:36:53.052" v="554" actId="947"/>
          <ac:spMkLst>
            <pc:docMk/>
            <pc:sldMk cId="1749252521" sldId="272"/>
            <ac:spMk id="27" creationId="{F9894F28-CC81-4DA5-B5E7-8697AAE42004}"/>
          </ac:spMkLst>
        </pc:spChg>
        <pc:spChg chg="mod">
          <ac:chgData name="Xin Zhang (FA Talent)" userId="474f572f-8271-4f60-858e-cee871e0aec6" providerId="ADAL" clId="{6398FD7A-2F9F-434A-8161-C0F0A78B5D45}" dt="2021-12-24T11:36:53.049" v="552" actId="947"/>
          <ac:spMkLst>
            <pc:docMk/>
            <pc:sldMk cId="1749252521" sldId="272"/>
            <ac:spMk id="39" creationId="{1E3A9064-3AA2-4C3C-840E-5BC1E18F7C7D}"/>
          </ac:spMkLst>
        </pc:spChg>
        <pc:spChg chg="mod topLvl">
          <ac:chgData name="Xin Zhang (FA Talent)" userId="474f572f-8271-4f60-858e-cee871e0aec6" providerId="ADAL" clId="{6398FD7A-2F9F-434A-8161-C0F0A78B5D45}" dt="2021-12-27T02:33:03.596" v="2215" actId="165"/>
          <ac:spMkLst>
            <pc:docMk/>
            <pc:sldMk cId="1749252521" sldId="272"/>
            <ac:spMk id="40" creationId="{99975025-F9B3-453B-A281-7DD136FD4F3C}"/>
          </ac:spMkLst>
        </pc:spChg>
        <pc:spChg chg="mod">
          <ac:chgData name="Xin Zhang (FA Talent)" userId="474f572f-8271-4f60-858e-cee871e0aec6" providerId="ADAL" clId="{6398FD7A-2F9F-434A-8161-C0F0A78B5D45}" dt="2021-12-24T11:36:53.062" v="560" actId="947"/>
          <ac:spMkLst>
            <pc:docMk/>
            <pc:sldMk cId="1749252521" sldId="272"/>
            <ac:spMk id="41" creationId="{40D5151C-CCBA-4481-B178-E82AD5E943CF}"/>
          </ac:spMkLst>
        </pc:spChg>
        <pc:spChg chg="mod">
          <ac:chgData name="Xin Zhang (FA Talent)" userId="474f572f-8271-4f60-858e-cee871e0aec6" providerId="ADAL" clId="{6398FD7A-2F9F-434A-8161-C0F0A78B5D45}" dt="2021-12-24T11:36:53.063" v="561" actId="947"/>
          <ac:spMkLst>
            <pc:docMk/>
            <pc:sldMk cId="1749252521" sldId="272"/>
            <ac:spMk id="42" creationId="{8C462BC7-8C43-48DF-97BD-FB709FCC19E4}"/>
          </ac:spMkLst>
        </pc:spChg>
        <pc:spChg chg="mod">
          <ac:chgData name="Xin Zhang (FA Talent)" userId="474f572f-8271-4f60-858e-cee871e0aec6" providerId="ADAL" clId="{6398FD7A-2F9F-434A-8161-C0F0A78B5D45}" dt="2021-12-24T11:36:53.064" v="562" actId="947"/>
          <ac:spMkLst>
            <pc:docMk/>
            <pc:sldMk cId="1749252521" sldId="272"/>
            <ac:spMk id="43" creationId="{24B21CC6-784B-480E-8619-52F0B9953D34}"/>
          </ac:spMkLst>
        </pc:spChg>
        <pc:spChg chg="mod">
          <ac:chgData name="Xin Zhang (FA Talent)" userId="474f572f-8271-4f60-858e-cee871e0aec6" providerId="ADAL" clId="{6398FD7A-2F9F-434A-8161-C0F0A78B5D45}" dt="2021-12-24T11:36:53.036" v="542" actId="947"/>
          <ac:spMkLst>
            <pc:docMk/>
            <pc:sldMk cId="1749252521" sldId="272"/>
            <ac:spMk id="44" creationId="{03A7BD33-1E96-45ED-9AAD-1A42AEC9EEE5}"/>
          </ac:spMkLst>
        </pc:spChg>
        <pc:spChg chg="mod topLvl">
          <ac:chgData name="Xin Zhang (FA Talent)" userId="474f572f-8271-4f60-858e-cee871e0aec6" providerId="ADAL" clId="{6398FD7A-2F9F-434A-8161-C0F0A78B5D45}" dt="2021-12-27T02:33:03.596" v="2215" actId="165"/>
          <ac:spMkLst>
            <pc:docMk/>
            <pc:sldMk cId="1749252521" sldId="272"/>
            <ac:spMk id="46" creationId="{879EADC1-4D06-4E17-BEB2-E9680D7B575B}"/>
          </ac:spMkLst>
        </pc:spChg>
        <pc:spChg chg="mod topLvl">
          <ac:chgData name="Xin Zhang (FA Talent)" userId="474f572f-8271-4f60-858e-cee871e0aec6" providerId="ADAL" clId="{6398FD7A-2F9F-434A-8161-C0F0A78B5D45}" dt="2021-12-27T02:33:03.596" v="2215" actId="165"/>
          <ac:spMkLst>
            <pc:docMk/>
            <pc:sldMk cId="1749252521" sldId="272"/>
            <ac:spMk id="47" creationId="{9A964BF2-80E8-410B-A430-0346D5199CBF}"/>
          </ac:spMkLst>
        </pc:spChg>
        <pc:spChg chg="mod topLvl">
          <ac:chgData name="Xin Zhang (FA Talent)" userId="474f572f-8271-4f60-858e-cee871e0aec6" providerId="ADAL" clId="{6398FD7A-2F9F-434A-8161-C0F0A78B5D45}" dt="2021-12-27T02:33:03.596" v="2215" actId="165"/>
          <ac:spMkLst>
            <pc:docMk/>
            <pc:sldMk cId="1749252521" sldId="272"/>
            <ac:spMk id="49" creationId="{F0DE2836-45AA-4008-8417-36CA23A99F45}"/>
          </ac:spMkLst>
        </pc:spChg>
        <pc:spChg chg="mod topLvl">
          <ac:chgData name="Xin Zhang (FA Talent)" userId="474f572f-8271-4f60-858e-cee871e0aec6" providerId="ADAL" clId="{6398FD7A-2F9F-434A-8161-C0F0A78B5D45}" dt="2021-12-27T02:33:03.596" v="2215" actId="165"/>
          <ac:spMkLst>
            <pc:docMk/>
            <pc:sldMk cId="1749252521" sldId="272"/>
            <ac:spMk id="50" creationId="{94334471-170E-4AEE-AE39-A2EF57F6B0B9}"/>
          </ac:spMkLst>
        </pc:spChg>
        <pc:spChg chg="mod topLvl">
          <ac:chgData name="Xin Zhang (FA Talent)" userId="474f572f-8271-4f60-858e-cee871e0aec6" providerId="ADAL" clId="{6398FD7A-2F9F-434A-8161-C0F0A78B5D45}" dt="2021-12-27T02:33:03.596" v="2215" actId="165"/>
          <ac:spMkLst>
            <pc:docMk/>
            <pc:sldMk cId="1749252521" sldId="272"/>
            <ac:spMk id="51" creationId="{A123DF07-02BE-4A9A-A2CE-A5DE7C34DBA3}"/>
          </ac:spMkLst>
        </pc:spChg>
        <pc:spChg chg="mod topLvl">
          <ac:chgData name="Xin Zhang (FA Talent)" userId="474f572f-8271-4f60-858e-cee871e0aec6" providerId="ADAL" clId="{6398FD7A-2F9F-434A-8161-C0F0A78B5D45}" dt="2021-12-27T02:33:03.596" v="2215" actId="165"/>
          <ac:spMkLst>
            <pc:docMk/>
            <pc:sldMk cId="1749252521" sldId="272"/>
            <ac:spMk id="62" creationId="{35A81BF7-9716-4EF1-8B62-6EF89ED4541D}"/>
          </ac:spMkLst>
        </pc:spChg>
        <pc:spChg chg="mod topLvl">
          <ac:chgData name="Xin Zhang (FA Talent)" userId="474f572f-8271-4f60-858e-cee871e0aec6" providerId="ADAL" clId="{6398FD7A-2F9F-434A-8161-C0F0A78B5D45}" dt="2021-12-27T02:33:03.596" v="2215" actId="165"/>
          <ac:spMkLst>
            <pc:docMk/>
            <pc:sldMk cId="1749252521" sldId="272"/>
            <ac:spMk id="63" creationId="{907DB9B1-C914-48F4-ADF9-8A001C2A83A0}"/>
          </ac:spMkLst>
        </pc:spChg>
        <pc:spChg chg="mod topLvl">
          <ac:chgData name="Xin Zhang (FA Talent)" userId="474f572f-8271-4f60-858e-cee871e0aec6" providerId="ADAL" clId="{6398FD7A-2F9F-434A-8161-C0F0A78B5D45}" dt="2021-12-27T02:33:03.596" v="2215" actId="165"/>
          <ac:spMkLst>
            <pc:docMk/>
            <pc:sldMk cId="1749252521" sldId="272"/>
            <ac:spMk id="64" creationId="{A877FE16-4D49-46BB-B37F-15124F2323AF}"/>
          </ac:spMkLst>
        </pc:spChg>
        <pc:spChg chg="mod topLvl">
          <ac:chgData name="Xin Zhang (FA Talent)" userId="474f572f-8271-4f60-858e-cee871e0aec6" providerId="ADAL" clId="{6398FD7A-2F9F-434A-8161-C0F0A78B5D45}" dt="2021-12-27T02:33:03.596" v="2215" actId="165"/>
          <ac:spMkLst>
            <pc:docMk/>
            <pc:sldMk cId="1749252521" sldId="272"/>
            <ac:spMk id="66" creationId="{2FFC34D4-F4FF-4C4B-8F36-006B04158D40}"/>
          </ac:spMkLst>
        </pc:spChg>
        <pc:spChg chg="mod topLvl">
          <ac:chgData name="Xin Zhang (FA Talent)" userId="474f572f-8271-4f60-858e-cee871e0aec6" providerId="ADAL" clId="{6398FD7A-2F9F-434A-8161-C0F0A78B5D45}" dt="2021-12-27T02:33:03.596" v="2215" actId="165"/>
          <ac:spMkLst>
            <pc:docMk/>
            <pc:sldMk cId="1749252521" sldId="272"/>
            <ac:spMk id="67" creationId="{3C1CE984-1599-47C5-9D4B-334010C4D5FB}"/>
          </ac:spMkLst>
        </pc:spChg>
        <pc:spChg chg="mod topLvl">
          <ac:chgData name="Xin Zhang (FA Talent)" userId="474f572f-8271-4f60-858e-cee871e0aec6" providerId="ADAL" clId="{6398FD7A-2F9F-434A-8161-C0F0A78B5D45}" dt="2021-12-27T02:33:03.596" v="2215" actId="165"/>
          <ac:spMkLst>
            <pc:docMk/>
            <pc:sldMk cId="1749252521" sldId="272"/>
            <ac:spMk id="68" creationId="{E95339B4-53A5-485B-9345-73B02FC86965}"/>
          </ac:spMkLst>
        </pc:spChg>
        <pc:grpChg chg="del">
          <ac:chgData name="Xin Zhang (FA Talent)" userId="474f572f-8271-4f60-858e-cee871e0aec6" providerId="ADAL" clId="{6398FD7A-2F9F-434A-8161-C0F0A78B5D45}" dt="2021-12-27T02:31:56.830" v="2197" actId="165"/>
          <ac:grpSpMkLst>
            <pc:docMk/>
            <pc:sldMk cId="1749252521" sldId="272"/>
            <ac:grpSpMk id="4" creationId="{F371F652-D5DD-4528-A2C1-EC82BD8CBCD3}"/>
          </ac:grpSpMkLst>
        </pc:grpChg>
        <pc:grpChg chg="add del mod">
          <ac:chgData name="Xin Zhang (FA Talent)" userId="474f572f-8271-4f60-858e-cee871e0aec6" providerId="ADAL" clId="{6398FD7A-2F9F-434A-8161-C0F0A78B5D45}" dt="2021-12-27T02:33:03.596" v="2215" actId="165"/>
          <ac:grpSpMkLst>
            <pc:docMk/>
            <pc:sldMk cId="1749252521" sldId="272"/>
            <ac:grpSpMk id="6" creationId="{A30287B3-1499-46A6-A41E-6429E62A1173}"/>
          </ac:grpSpMkLst>
        </pc:grpChg>
        <pc:grpChg chg="add del mod">
          <ac:chgData name="Xin Zhang (FA Talent)" userId="474f572f-8271-4f60-858e-cee871e0aec6" providerId="ADAL" clId="{6398FD7A-2F9F-434A-8161-C0F0A78B5D45}" dt="2021-12-27T02:33:03.596" v="2215" actId="165"/>
          <ac:grpSpMkLst>
            <pc:docMk/>
            <pc:sldMk cId="1749252521" sldId="272"/>
            <ac:grpSpMk id="7" creationId="{CCD61A40-B852-4BFD-AC8A-481137FCA740}"/>
          </ac:grpSpMkLst>
        </pc:grpChg>
        <pc:grpChg chg="del">
          <ac:chgData name="Xin Zhang (FA Talent)" userId="474f572f-8271-4f60-858e-cee871e0aec6" providerId="ADAL" clId="{6398FD7A-2F9F-434A-8161-C0F0A78B5D45}" dt="2021-12-27T02:31:56.830" v="2197" actId="165"/>
          <ac:grpSpMkLst>
            <pc:docMk/>
            <pc:sldMk cId="1749252521" sldId="272"/>
            <ac:grpSpMk id="48" creationId="{CCF3E34F-A94A-4E1B-945A-A9B664E83674}"/>
          </ac:grpSpMkLst>
        </pc:grpChg>
        <pc:grpChg chg="del">
          <ac:chgData name="Xin Zhang (FA Talent)" userId="474f572f-8271-4f60-858e-cee871e0aec6" providerId="ADAL" clId="{6398FD7A-2F9F-434A-8161-C0F0A78B5D45}" dt="2021-12-27T02:31:56.830" v="2197" actId="165"/>
          <ac:grpSpMkLst>
            <pc:docMk/>
            <pc:sldMk cId="1749252521" sldId="272"/>
            <ac:grpSpMk id="61" creationId="{C1D9C6F2-3A44-42AD-90ED-ADB4C45E30ED}"/>
          </ac:grpSpMkLst>
        </pc:grpChg>
        <pc:grpChg chg="del">
          <ac:chgData name="Xin Zhang (FA Talent)" userId="474f572f-8271-4f60-858e-cee871e0aec6" providerId="ADAL" clId="{6398FD7A-2F9F-434A-8161-C0F0A78B5D45}" dt="2021-12-27T02:31:56.830" v="2197" actId="165"/>
          <ac:grpSpMkLst>
            <pc:docMk/>
            <pc:sldMk cId="1749252521" sldId="272"/>
            <ac:grpSpMk id="65" creationId="{A06710A3-7F92-4D8E-915F-89828267F01B}"/>
          </ac:grpSpMkLst>
        </pc:grpChg>
      </pc:sldChg>
      <pc:sldChg chg="modSp mod">
        <pc:chgData name="Xin Zhang (FA Talent)" userId="474f572f-8271-4f60-858e-cee871e0aec6" providerId="ADAL" clId="{6398FD7A-2F9F-434A-8161-C0F0A78B5D45}" dt="2021-12-27T02:35:54.621" v="2259" actId="12788"/>
        <pc:sldMkLst>
          <pc:docMk/>
          <pc:sldMk cId="967396598" sldId="273"/>
        </pc:sldMkLst>
        <pc:spChg chg="mod">
          <ac:chgData name="Xin Zhang (FA Talent)" userId="474f572f-8271-4f60-858e-cee871e0aec6" providerId="ADAL" clId="{6398FD7A-2F9F-434A-8161-C0F0A78B5D45}" dt="2021-12-24T11:36:53.296" v="643" actId="947"/>
          <ac:spMkLst>
            <pc:docMk/>
            <pc:sldMk cId="967396598" sldId="273"/>
            <ac:spMk id="7" creationId="{77A509C0-6213-47C9-B1BE-23A6F4D1EE90}"/>
          </ac:spMkLst>
        </pc:spChg>
        <pc:spChg chg="mod">
          <ac:chgData name="Xin Zhang (FA Talent)" userId="474f572f-8271-4f60-858e-cee871e0aec6" providerId="ADAL" clId="{6398FD7A-2F9F-434A-8161-C0F0A78B5D45}" dt="2021-12-27T02:35:50.968" v="2258" actId="1076"/>
          <ac:spMkLst>
            <pc:docMk/>
            <pc:sldMk cId="967396598" sldId="273"/>
            <ac:spMk id="13" creationId="{AAED2310-2876-4957-A835-41AA9CF3C992}"/>
          </ac:spMkLst>
        </pc:spChg>
        <pc:spChg chg="mod">
          <ac:chgData name="Xin Zhang (FA Talent)" userId="474f572f-8271-4f60-858e-cee871e0aec6" providerId="ADAL" clId="{6398FD7A-2F9F-434A-8161-C0F0A78B5D45}" dt="2021-12-27T02:35:54.621" v="2259" actId="12788"/>
          <ac:spMkLst>
            <pc:docMk/>
            <pc:sldMk cId="967396598" sldId="273"/>
            <ac:spMk id="15" creationId="{56F17E4B-C83E-4E6A-9586-A124AA582751}"/>
          </ac:spMkLst>
        </pc:spChg>
        <pc:picChg chg="mod">
          <ac:chgData name="Xin Zhang (FA Talent)" userId="474f572f-8271-4f60-858e-cee871e0aec6" providerId="ADAL" clId="{6398FD7A-2F9F-434A-8161-C0F0A78B5D45}" dt="2021-12-27T02:35:48.065" v="2257" actId="1076"/>
          <ac:picMkLst>
            <pc:docMk/>
            <pc:sldMk cId="967396598" sldId="273"/>
            <ac:picMk id="2" creationId="{78E583AA-1330-4B65-B913-AB9ABA96B498}"/>
          </ac:picMkLst>
        </pc:picChg>
      </pc:sldChg>
      <pc:sldChg chg="modSp mod">
        <pc:chgData name="Xin Zhang (FA Talent)" userId="474f572f-8271-4f60-858e-cee871e0aec6" providerId="ADAL" clId="{6398FD7A-2F9F-434A-8161-C0F0A78B5D45}" dt="2021-12-27T02:36:08.872" v="2261" actId="1076"/>
        <pc:sldMkLst>
          <pc:docMk/>
          <pc:sldMk cId="2912497295" sldId="274"/>
        </pc:sldMkLst>
        <pc:spChg chg="mod">
          <ac:chgData name="Xin Zhang (FA Talent)" userId="474f572f-8271-4f60-858e-cee871e0aec6" providerId="ADAL" clId="{6398FD7A-2F9F-434A-8161-C0F0A78B5D45}" dt="2021-12-24T11:36:53.548" v="865" actId="947"/>
          <ac:spMkLst>
            <pc:docMk/>
            <pc:sldMk cId="2912497295" sldId="274"/>
            <ac:spMk id="11" creationId="{9B35A4EC-6684-476B-B820-CBD7B1D8295B}"/>
          </ac:spMkLst>
        </pc:spChg>
        <pc:spChg chg="mod">
          <ac:chgData name="Xin Zhang (FA Talent)" userId="474f572f-8271-4f60-858e-cee871e0aec6" providerId="ADAL" clId="{6398FD7A-2F9F-434A-8161-C0F0A78B5D45}" dt="2021-12-24T11:36:53.581" v="884" actId="947"/>
          <ac:spMkLst>
            <pc:docMk/>
            <pc:sldMk cId="2912497295" sldId="274"/>
            <ac:spMk id="12" creationId="{F8886BCC-F60B-4D46-8CED-D314696677AD}"/>
          </ac:spMkLst>
        </pc:spChg>
        <pc:spChg chg="mod">
          <ac:chgData name="Xin Zhang (FA Talent)" userId="474f572f-8271-4f60-858e-cee871e0aec6" providerId="ADAL" clId="{6398FD7A-2F9F-434A-8161-C0F0A78B5D45}" dt="2021-12-24T11:36:53.607" v="896" actId="947"/>
          <ac:spMkLst>
            <pc:docMk/>
            <pc:sldMk cId="2912497295" sldId="274"/>
            <ac:spMk id="13" creationId="{5203F021-4837-4AF5-B74E-E9A54FAE227C}"/>
          </ac:spMkLst>
        </pc:spChg>
        <pc:spChg chg="mod">
          <ac:chgData name="Xin Zhang (FA Talent)" userId="474f572f-8271-4f60-858e-cee871e0aec6" providerId="ADAL" clId="{6398FD7A-2F9F-434A-8161-C0F0A78B5D45}" dt="2021-12-24T11:36:53.631" v="909" actId="947"/>
          <ac:spMkLst>
            <pc:docMk/>
            <pc:sldMk cId="2912497295" sldId="274"/>
            <ac:spMk id="14" creationId="{0986398D-C78A-4AA6-9E1B-0D7F9D170F76}"/>
          </ac:spMkLst>
        </pc:spChg>
        <pc:spChg chg="mod">
          <ac:chgData name="Xin Zhang (FA Talent)" userId="474f572f-8271-4f60-858e-cee871e0aec6" providerId="ADAL" clId="{6398FD7A-2F9F-434A-8161-C0F0A78B5D45}" dt="2021-12-24T11:36:53.662" v="925" actId="947"/>
          <ac:spMkLst>
            <pc:docMk/>
            <pc:sldMk cId="2912497295" sldId="274"/>
            <ac:spMk id="15" creationId="{69A66F9B-FBB4-485D-A591-831AF9590889}"/>
          </ac:spMkLst>
        </pc:spChg>
        <pc:spChg chg="mod">
          <ac:chgData name="Xin Zhang (FA Talent)" userId="474f572f-8271-4f60-858e-cee871e0aec6" providerId="ADAL" clId="{6398FD7A-2F9F-434A-8161-C0F0A78B5D45}" dt="2021-12-24T11:36:53.692" v="941" actId="947"/>
          <ac:spMkLst>
            <pc:docMk/>
            <pc:sldMk cId="2912497295" sldId="274"/>
            <ac:spMk id="16" creationId="{E442F8ED-2F79-440A-B9BF-579DAEFE6CA4}"/>
          </ac:spMkLst>
        </pc:spChg>
        <pc:spChg chg="mod">
          <ac:chgData name="Xin Zhang (FA Talent)" userId="474f572f-8271-4f60-858e-cee871e0aec6" providerId="ADAL" clId="{6398FD7A-2F9F-434A-8161-C0F0A78B5D45}" dt="2021-12-24T11:36:53.721" v="956" actId="947"/>
          <ac:spMkLst>
            <pc:docMk/>
            <pc:sldMk cId="2912497295" sldId="274"/>
            <ac:spMk id="17" creationId="{11ABCE68-7AA5-4755-8CCF-E12D6D314C85}"/>
          </ac:spMkLst>
        </pc:spChg>
        <pc:spChg chg="mod">
          <ac:chgData name="Xin Zhang (FA Talent)" userId="474f572f-8271-4f60-858e-cee871e0aec6" providerId="ADAL" clId="{6398FD7A-2F9F-434A-8161-C0F0A78B5D45}" dt="2021-12-24T11:36:53.750" v="971" actId="947"/>
          <ac:spMkLst>
            <pc:docMk/>
            <pc:sldMk cId="2912497295" sldId="274"/>
            <ac:spMk id="18" creationId="{99359B14-438C-448B-9034-B33DD2B0D439}"/>
          </ac:spMkLst>
        </pc:spChg>
        <pc:spChg chg="mod">
          <ac:chgData name="Xin Zhang (FA Talent)" userId="474f572f-8271-4f60-858e-cee871e0aec6" providerId="ADAL" clId="{6398FD7A-2F9F-434A-8161-C0F0A78B5D45}" dt="2021-12-24T11:36:53.777" v="987" actId="947"/>
          <ac:spMkLst>
            <pc:docMk/>
            <pc:sldMk cId="2912497295" sldId="274"/>
            <ac:spMk id="19" creationId="{4C113A15-F52E-4531-AF7E-E3CAE964D8EA}"/>
          </ac:spMkLst>
        </pc:spChg>
        <pc:spChg chg="mod">
          <ac:chgData name="Xin Zhang (FA Talent)" userId="474f572f-8271-4f60-858e-cee871e0aec6" providerId="ADAL" clId="{6398FD7A-2F9F-434A-8161-C0F0A78B5D45}" dt="2021-12-24T11:36:53.805" v="1003" actId="947"/>
          <ac:spMkLst>
            <pc:docMk/>
            <pc:sldMk cId="2912497295" sldId="274"/>
            <ac:spMk id="20" creationId="{D8A207C2-90E0-489B-A878-B0463EE96E9C}"/>
          </ac:spMkLst>
        </pc:spChg>
        <pc:spChg chg="mod">
          <ac:chgData name="Xin Zhang (FA Talent)" userId="474f572f-8271-4f60-858e-cee871e0aec6" providerId="ADAL" clId="{6398FD7A-2F9F-434A-8161-C0F0A78B5D45}" dt="2021-12-24T11:36:53.832" v="1019" actId="947"/>
          <ac:spMkLst>
            <pc:docMk/>
            <pc:sldMk cId="2912497295" sldId="274"/>
            <ac:spMk id="21" creationId="{471EF2FA-E50A-4E36-8B6B-B4AA63E481B1}"/>
          </ac:spMkLst>
        </pc:spChg>
        <pc:spChg chg="mod">
          <ac:chgData name="Xin Zhang (FA Talent)" userId="474f572f-8271-4f60-858e-cee871e0aec6" providerId="ADAL" clId="{6398FD7A-2F9F-434A-8161-C0F0A78B5D45}" dt="2021-12-24T11:36:53.860" v="1035" actId="947"/>
          <ac:spMkLst>
            <pc:docMk/>
            <pc:sldMk cId="2912497295" sldId="274"/>
            <ac:spMk id="22" creationId="{F59901C1-BF6C-4A26-932F-FE11F1E1A91E}"/>
          </ac:spMkLst>
        </pc:spChg>
        <pc:spChg chg="mod">
          <ac:chgData name="Xin Zhang (FA Talent)" userId="474f572f-8271-4f60-858e-cee871e0aec6" providerId="ADAL" clId="{6398FD7A-2F9F-434A-8161-C0F0A78B5D45}" dt="2021-12-24T11:36:53.887" v="1051" actId="947"/>
          <ac:spMkLst>
            <pc:docMk/>
            <pc:sldMk cId="2912497295" sldId="274"/>
            <ac:spMk id="23" creationId="{A9496D62-F1A4-45A2-BB87-8B442D11785D}"/>
          </ac:spMkLst>
        </pc:spChg>
        <pc:spChg chg="mod">
          <ac:chgData name="Xin Zhang (FA Talent)" userId="474f572f-8271-4f60-858e-cee871e0aec6" providerId="ADAL" clId="{6398FD7A-2F9F-434A-8161-C0F0A78B5D45}" dt="2021-12-24T11:36:53.915" v="1067" actId="947"/>
          <ac:spMkLst>
            <pc:docMk/>
            <pc:sldMk cId="2912497295" sldId="274"/>
            <ac:spMk id="24" creationId="{9643C3C4-8571-4702-9EC7-8003B41639BD}"/>
          </ac:spMkLst>
        </pc:spChg>
        <pc:spChg chg="mod">
          <ac:chgData name="Xin Zhang (FA Talent)" userId="474f572f-8271-4f60-858e-cee871e0aec6" providerId="ADAL" clId="{6398FD7A-2F9F-434A-8161-C0F0A78B5D45}" dt="2021-12-24T11:36:53.942" v="1083" actId="947"/>
          <ac:spMkLst>
            <pc:docMk/>
            <pc:sldMk cId="2912497295" sldId="274"/>
            <ac:spMk id="25" creationId="{87005D36-8E03-47D4-8663-AF50D89A5A0B}"/>
          </ac:spMkLst>
        </pc:spChg>
        <pc:spChg chg="mod">
          <ac:chgData name="Xin Zhang (FA Talent)" userId="474f572f-8271-4f60-858e-cee871e0aec6" providerId="ADAL" clId="{6398FD7A-2F9F-434A-8161-C0F0A78B5D45}" dt="2021-12-24T11:36:53.970" v="1099" actId="947"/>
          <ac:spMkLst>
            <pc:docMk/>
            <pc:sldMk cId="2912497295" sldId="274"/>
            <ac:spMk id="26" creationId="{7A329DE0-B7CD-4FB1-8751-C15B4043D9BC}"/>
          </ac:spMkLst>
        </pc:spChg>
        <pc:spChg chg="mod">
          <ac:chgData name="Xin Zhang (FA Talent)" userId="474f572f-8271-4f60-858e-cee871e0aec6" providerId="ADAL" clId="{6398FD7A-2F9F-434A-8161-C0F0A78B5D45}" dt="2021-12-24T11:36:53.998" v="1115" actId="947"/>
          <ac:spMkLst>
            <pc:docMk/>
            <pc:sldMk cId="2912497295" sldId="274"/>
            <ac:spMk id="27" creationId="{E25315C6-F18E-4F38-91DF-E999E4BBEB96}"/>
          </ac:spMkLst>
        </pc:spChg>
        <pc:spChg chg="mod">
          <ac:chgData name="Xin Zhang (FA Talent)" userId="474f572f-8271-4f60-858e-cee871e0aec6" providerId="ADAL" clId="{6398FD7A-2F9F-434A-8161-C0F0A78B5D45}" dt="2021-12-24T11:36:54.025" v="1131" actId="947"/>
          <ac:spMkLst>
            <pc:docMk/>
            <pc:sldMk cId="2912497295" sldId="274"/>
            <ac:spMk id="28" creationId="{5B5CF33D-68D4-436A-A6AD-3B3FA0CBBF4C}"/>
          </ac:spMkLst>
        </pc:spChg>
        <pc:spChg chg="mod">
          <ac:chgData name="Xin Zhang (FA Talent)" userId="474f572f-8271-4f60-858e-cee871e0aec6" providerId="ADAL" clId="{6398FD7A-2F9F-434A-8161-C0F0A78B5D45}" dt="2021-12-24T11:36:54.052" v="1147" actId="947"/>
          <ac:spMkLst>
            <pc:docMk/>
            <pc:sldMk cId="2912497295" sldId="274"/>
            <ac:spMk id="29" creationId="{166DE548-A256-4F05-84C6-80B79EEBE653}"/>
          </ac:spMkLst>
        </pc:spChg>
        <pc:spChg chg="mod">
          <ac:chgData name="Xin Zhang (FA Talent)" userId="474f572f-8271-4f60-858e-cee871e0aec6" providerId="ADAL" clId="{6398FD7A-2F9F-434A-8161-C0F0A78B5D45}" dt="2021-12-24T11:36:54.079" v="1163" actId="947"/>
          <ac:spMkLst>
            <pc:docMk/>
            <pc:sldMk cId="2912497295" sldId="274"/>
            <ac:spMk id="30" creationId="{1C5134BD-6D09-4D4C-A678-2E73CAE48197}"/>
          </ac:spMkLst>
        </pc:spChg>
        <pc:spChg chg="mod">
          <ac:chgData name="Xin Zhang (FA Talent)" userId="474f572f-8271-4f60-858e-cee871e0aec6" providerId="ADAL" clId="{6398FD7A-2F9F-434A-8161-C0F0A78B5D45}" dt="2021-12-24T11:36:54.109" v="1180" actId="947"/>
          <ac:spMkLst>
            <pc:docMk/>
            <pc:sldMk cId="2912497295" sldId="274"/>
            <ac:spMk id="31" creationId="{B147817B-57E1-428E-9E8D-8B13642061AA}"/>
          </ac:spMkLst>
        </pc:spChg>
        <pc:spChg chg="mod">
          <ac:chgData name="Xin Zhang (FA Talent)" userId="474f572f-8271-4f60-858e-cee871e0aec6" providerId="ADAL" clId="{6398FD7A-2F9F-434A-8161-C0F0A78B5D45}" dt="2021-12-24T11:36:54.135" v="1195" actId="947"/>
          <ac:spMkLst>
            <pc:docMk/>
            <pc:sldMk cId="2912497295" sldId="274"/>
            <ac:spMk id="32" creationId="{BB029EC7-9932-48F3-9653-EF45E1913DFD}"/>
          </ac:spMkLst>
        </pc:spChg>
        <pc:spChg chg="mod">
          <ac:chgData name="Xin Zhang (FA Talent)" userId="474f572f-8271-4f60-858e-cee871e0aec6" providerId="ADAL" clId="{6398FD7A-2F9F-434A-8161-C0F0A78B5D45}" dt="2021-12-24T11:36:54.162" v="1211" actId="947"/>
          <ac:spMkLst>
            <pc:docMk/>
            <pc:sldMk cId="2912497295" sldId="274"/>
            <ac:spMk id="33" creationId="{E98C1273-9EAC-41F8-89E2-C8449B2AC13E}"/>
          </ac:spMkLst>
        </pc:spChg>
        <pc:spChg chg="mod">
          <ac:chgData name="Xin Zhang (FA Talent)" userId="474f572f-8271-4f60-858e-cee871e0aec6" providerId="ADAL" clId="{6398FD7A-2F9F-434A-8161-C0F0A78B5D45}" dt="2021-12-24T11:36:54.190" v="1227" actId="947"/>
          <ac:spMkLst>
            <pc:docMk/>
            <pc:sldMk cId="2912497295" sldId="274"/>
            <ac:spMk id="34" creationId="{BB459569-D476-42A0-8F5B-418DB604D499}"/>
          </ac:spMkLst>
        </pc:spChg>
        <pc:spChg chg="mod">
          <ac:chgData name="Xin Zhang (FA Talent)" userId="474f572f-8271-4f60-858e-cee871e0aec6" providerId="ADAL" clId="{6398FD7A-2F9F-434A-8161-C0F0A78B5D45}" dt="2021-12-24T11:36:54.215" v="1243" actId="947"/>
          <ac:spMkLst>
            <pc:docMk/>
            <pc:sldMk cId="2912497295" sldId="274"/>
            <ac:spMk id="35" creationId="{9EBEB890-9A83-4028-92AA-2AF44889934A}"/>
          </ac:spMkLst>
        </pc:spChg>
        <pc:spChg chg="mod">
          <ac:chgData name="Xin Zhang (FA Talent)" userId="474f572f-8271-4f60-858e-cee871e0aec6" providerId="ADAL" clId="{6398FD7A-2F9F-434A-8161-C0F0A78B5D45}" dt="2021-12-24T11:36:54.239" v="1258" actId="947"/>
          <ac:spMkLst>
            <pc:docMk/>
            <pc:sldMk cId="2912497295" sldId="274"/>
            <ac:spMk id="36" creationId="{8CE43DC5-3150-4A9B-8733-3A2FCA2D24C2}"/>
          </ac:spMkLst>
        </pc:spChg>
        <pc:spChg chg="mod">
          <ac:chgData name="Xin Zhang (FA Talent)" userId="474f572f-8271-4f60-858e-cee871e0aec6" providerId="ADAL" clId="{6398FD7A-2F9F-434A-8161-C0F0A78B5D45}" dt="2021-12-24T11:36:54.266" v="1274" actId="947"/>
          <ac:spMkLst>
            <pc:docMk/>
            <pc:sldMk cId="2912497295" sldId="274"/>
            <ac:spMk id="37" creationId="{26D84674-7840-4DF4-9CC4-4F9BA918D897}"/>
          </ac:spMkLst>
        </pc:spChg>
        <pc:spChg chg="mod">
          <ac:chgData name="Xin Zhang (FA Talent)" userId="474f572f-8271-4f60-858e-cee871e0aec6" providerId="ADAL" clId="{6398FD7A-2F9F-434A-8161-C0F0A78B5D45}" dt="2021-12-24T11:36:54.294" v="1290" actId="947"/>
          <ac:spMkLst>
            <pc:docMk/>
            <pc:sldMk cId="2912497295" sldId="274"/>
            <ac:spMk id="38" creationId="{0E0DA3A8-A87A-4D20-9D3D-DF8C734F4C01}"/>
          </ac:spMkLst>
        </pc:spChg>
        <pc:spChg chg="mod">
          <ac:chgData name="Xin Zhang (FA Talent)" userId="474f572f-8271-4f60-858e-cee871e0aec6" providerId="ADAL" clId="{6398FD7A-2F9F-434A-8161-C0F0A78B5D45}" dt="2021-12-24T11:36:54.323" v="1307" actId="947"/>
          <ac:spMkLst>
            <pc:docMk/>
            <pc:sldMk cId="2912497295" sldId="274"/>
            <ac:spMk id="39" creationId="{14034233-5A4E-4030-9F56-3C65CA33F031}"/>
          </ac:spMkLst>
        </pc:spChg>
        <pc:spChg chg="mod">
          <ac:chgData name="Xin Zhang (FA Talent)" userId="474f572f-8271-4f60-858e-cee871e0aec6" providerId="ADAL" clId="{6398FD7A-2F9F-434A-8161-C0F0A78B5D45}" dt="2021-12-24T11:36:54.350" v="1323" actId="947"/>
          <ac:spMkLst>
            <pc:docMk/>
            <pc:sldMk cId="2912497295" sldId="274"/>
            <ac:spMk id="40" creationId="{B71886B7-0BC0-4F53-B075-6A6B56BA476F}"/>
          </ac:spMkLst>
        </pc:spChg>
        <pc:spChg chg="mod">
          <ac:chgData name="Xin Zhang (FA Talent)" userId="474f572f-8271-4f60-858e-cee871e0aec6" providerId="ADAL" clId="{6398FD7A-2F9F-434A-8161-C0F0A78B5D45}" dt="2021-12-24T11:36:54.376" v="1339" actId="947"/>
          <ac:spMkLst>
            <pc:docMk/>
            <pc:sldMk cId="2912497295" sldId="274"/>
            <ac:spMk id="41" creationId="{CBF66028-F8D1-4A59-8B43-65BF067072FD}"/>
          </ac:spMkLst>
        </pc:spChg>
        <pc:spChg chg="mod">
          <ac:chgData name="Xin Zhang (FA Talent)" userId="474f572f-8271-4f60-858e-cee871e0aec6" providerId="ADAL" clId="{6398FD7A-2F9F-434A-8161-C0F0A78B5D45}" dt="2021-12-24T11:36:54.405" v="1355" actId="947"/>
          <ac:spMkLst>
            <pc:docMk/>
            <pc:sldMk cId="2912497295" sldId="274"/>
            <ac:spMk id="42" creationId="{ADB2F098-8144-4258-B223-F5B9209B4F34}"/>
          </ac:spMkLst>
        </pc:spChg>
        <pc:spChg chg="mod">
          <ac:chgData name="Xin Zhang (FA Talent)" userId="474f572f-8271-4f60-858e-cee871e0aec6" providerId="ADAL" clId="{6398FD7A-2F9F-434A-8161-C0F0A78B5D45}" dt="2021-12-24T11:36:54.432" v="1371" actId="947"/>
          <ac:spMkLst>
            <pc:docMk/>
            <pc:sldMk cId="2912497295" sldId="274"/>
            <ac:spMk id="43" creationId="{7BC01CE8-CF9F-44A5-A4F4-7EEA95811D07}"/>
          </ac:spMkLst>
        </pc:spChg>
        <pc:spChg chg="mod">
          <ac:chgData name="Xin Zhang (FA Talent)" userId="474f572f-8271-4f60-858e-cee871e0aec6" providerId="ADAL" clId="{6398FD7A-2F9F-434A-8161-C0F0A78B5D45}" dt="2021-12-24T11:36:54.458" v="1387" actId="947"/>
          <ac:spMkLst>
            <pc:docMk/>
            <pc:sldMk cId="2912497295" sldId="274"/>
            <ac:spMk id="44" creationId="{D6473793-72F2-47E0-A9B8-F527DFE341F3}"/>
          </ac:spMkLst>
        </pc:spChg>
        <pc:spChg chg="mod">
          <ac:chgData name="Xin Zhang (FA Talent)" userId="474f572f-8271-4f60-858e-cee871e0aec6" providerId="ADAL" clId="{6398FD7A-2F9F-434A-8161-C0F0A78B5D45}" dt="2021-12-24T11:36:54.484" v="1403" actId="947"/>
          <ac:spMkLst>
            <pc:docMk/>
            <pc:sldMk cId="2912497295" sldId="274"/>
            <ac:spMk id="45" creationId="{CCE8D649-F34D-405C-8A31-34808720F082}"/>
          </ac:spMkLst>
        </pc:spChg>
        <pc:spChg chg="mod">
          <ac:chgData name="Xin Zhang (FA Talent)" userId="474f572f-8271-4f60-858e-cee871e0aec6" providerId="ADAL" clId="{6398FD7A-2F9F-434A-8161-C0F0A78B5D45}" dt="2021-12-24T11:36:54.511" v="1420" actId="947"/>
          <ac:spMkLst>
            <pc:docMk/>
            <pc:sldMk cId="2912497295" sldId="274"/>
            <ac:spMk id="46" creationId="{009922AA-2B38-487A-98F9-8C3CE125C92F}"/>
          </ac:spMkLst>
        </pc:spChg>
        <pc:spChg chg="mod">
          <ac:chgData name="Xin Zhang (FA Talent)" userId="474f572f-8271-4f60-858e-cee871e0aec6" providerId="ADAL" clId="{6398FD7A-2F9F-434A-8161-C0F0A78B5D45}" dt="2021-12-24T11:36:54.536" v="1435" actId="947"/>
          <ac:spMkLst>
            <pc:docMk/>
            <pc:sldMk cId="2912497295" sldId="274"/>
            <ac:spMk id="47" creationId="{3C820382-542E-4EB0-A8BF-D363A1F14F94}"/>
          </ac:spMkLst>
        </pc:spChg>
        <pc:spChg chg="mod">
          <ac:chgData name="Xin Zhang (FA Talent)" userId="474f572f-8271-4f60-858e-cee871e0aec6" providerId="ADAL" clId="{6398FD7A-2F9F-434A-8161-C0F0A78B5D45}" dt="2021-12-24T11:36:54.564" v="1452" actId="947"/>
          <ac:spMkLst>
            <pc:docMk/>
            <pc:sldMk cId="2912497295" sldId="274"/>
            <ac:spMk id="48" creationId="{A1B9C587-F603-455A-965D-4AAF1DC8E15E}"/>
          </ac:spMkLst>
        </pc:spChg>
        <pc:spChg chg="mod">
          <ac:chgData name="Xin Zhang (FA Talent)" userId="474f572f-8271-4f60-858e-cee871e0aec6" providerId="ADAL" clId="{6398FD7A-2F9F-434A-8161-C0F0A78B5D45}" dt="2021-12-24T11:36:54.588" v="1468" actId="947"/>
          <ac:spMkLst>
            <pc:docMk/>
            <pc:sldMk cId="2912497295" sldId="274"/>
            <ac:spMk id="49" creationId="{F68B6120-3A5D-42DC-84EC-887EE32F59BD}"/>
          </ac:spMkLst>
        </pc:spChg>
        <pc:spChg chg="mod">
          <ac:chgData name="Xin Zhang (FA Talent)" userId="474f572f-8271-4f60-858e-cee871e0aec6" providerId="ADAL" clId="{6398FD7A-2F9F-434A-8161-C0F0A78B5D45}" dt="2021-12-24T11:36:54.615" v="1484" actId="947"/>
          <ac:spMkLst>
            <pc:docMk/>
            <pc:sldMk cId="2912497295" sldId="274"/>
            <ac:spMk id="50" creationId="{6AFB375B-06C9-40F6-8A69-443DBBC2F62C}"/>
          </ac:spMkLst>
        </pc:spChg>
        <pc:spChg chg="mod">
          <ac:chgData name="Xin Zhang (FA Talent)" userId="474f572f-8271-4f60-858e-cee871e0aec6" providerId="ADAL" clId="{6398FD7A-2F9F-434A-8161-C0F0A78B5D45}" dt="2021-12-24T11:36:54.642" v="1500" actId="947"/>
          <ac:spMkLst>
            <pc:docMk/>
            <pc:sldMk cId="2912497295" sldId="274"/>
            <ac:spMk id="51" creationId="{20E9EF9C-2D9C-4974-9DDD-1C6B23C9D01C}"/>
          </ac:spMkLst>
        </pc:spChg>
        <pc:spChg chg="mod">
          <ac:chgData name="Xin Zhang (FA Talent)" userId="474f572f-8271-4f60-858e-cee871e0aec6" providerId="ADAL" clId="{6398FD7A-2F9F-434A-8161-C0F0A78B5D45}" dt="2021-12-24T11:36:54.668" v="1516" actId="947"/>
          <ac:spMkLst>
            <pc:docMk/>
            <pc:sldMk cId="2912497295" sldId="274"/>
            <ac:spMk id="52" creationId="{FBB39DE0-1C5A-4445-8F72-4723A9AEB2BD}"/>
          </ac:spMkLst>
        </pc:spChg>
        <pc:spChg chg="mod">
          <ac:chgData name="Xin Zhang (FA Talent)" userId="474f572f-8271-4f60-858e-cee871e0aec6" providerId="ADAL" clId="{6398FD7A-2F9F-434A-8161-C0F0A78B5D45}" dt="2021-12-24T11:36:54.694" v="1531" actId="947"/>
          <ac:spMkLst>
            <pc:docMk/>
            <pc:sldMk cId="2912497295" sldId="274"/>
            <ac:spMk id="53" creationId="{07CA949F-8F72-4211-AFFD-57F2EB9C5EE4}"/>
          </ac:spMkLst>
        </pc:spChg>
        <pc:spChg chg="mod">
          <ac:chgData name="Xin Zhang (FA Talent)" userId="474f572f-8271-4f60-858e-cee871e0aec6" providerId="ADAL" clId="{6398FD7A-2F9F-434A-8161-C0F0A78B5D45}" dt="2021-12-24T11:36:54.732" v="1548" actId="947"/>
          <ac:spMkLst>
            <pc:docMk/>
            <pc:sldMk cId="2912497295" sldId="274"/>
            <ac:spMk id="54" creationId="{C200AD0A-CE6C-4823-A8A5-D6D70EB48163}"/>
          </ac:spMkLst>
        </pc:spChg>
        <pc:spChg chg="mod">
          <ac:chgData name="Xin Zhang (FA Talent)" userId="474f572f-8271-4f60-858e-cee871e0aec6" providerId="ADAL" clId="{6398FD7A-2F9F-434A-8161-C0F0A78B5D45}" dt="2021-12-24T11:36:54.761" v="1564" actId="947"/>
          <ac:spMkLst>
            <pc:docMk/>
            <pc:sldMk cId="2912497295" sldId="274"/>
            <ac:spMk id="55" creationId="{E3BF1825-F830-4FBD-AEEF-DC6448B0E513}"/>
          </ac:spMkLst>
        </pc:spChg>
        <pc:spChg chg="mod">
          <ac:chgData name="Xin Zhang (FA Talent)" userId="474f572f-8271-4f60-858e-cee871e0aec6" providerId="ADAL" clId="{6398FD7A-2F9F-434A-8161-C0F0A78B5D45}" dt="2021-12-24T11:36:54.789" v="1579" actId="947"/>
          <ac:spMkLst>
            <pc:docMk/>
            <pc:sldMk cId="2912497295" sldId="274"/>
            <ac:spMk id="56" creationId="{5E83EAE4-5DCE-409B-A5D1-896A353B5670}"/>
          </ac:spMkLst>
        </pc:spChg>
        <pc:spChg chg="mod">
          <ac:chgData name="Xin Zhang (FA Talent)" userId="474f572f-8271-4f60-858e-cee871e0aec6" providerId="ADAL" clId="{6398FD7A-2F9F-434A-8161-C0F0A78B5D45}" dt="2021-12-24T11:36:54.818" v="1595" actId="947"/>
          <ac:spMkLst>
            <pc:docMk/>
            <pc:sldMk cId="2912497295" sldId="274"/>
            <ac:spMk id="57" creationId="{26EB83D6-1B0B-4D5C-871D-D3ECD8392A35}"/>
          </ac:spMkLst>
        </pc:spChg>
        <pc:spChg chg="mod">
          <ac:chgData name="Xin Zhang (FA Talent)" userId="474f572f-8271-4f60-858e-cee871e0aec6" providerId="ADAL" clId="{6398FD7A-2F9F-434A-8161-C0F0A78B5D45}" dt="2021-12-24T11:36:54.847" v="1611" actId="947"/>
          <ac:spMkLst>
            <pc:docMk/>
            <pc:sldMk cId="2912497295" sldId="274"/>
            <ac:spMk id="58" creationId="{BDE544F0-8F02-4554-B59F-4E667B24DB70}"/>
          </ac:spMkLst>
        </pc:spChg>
        <pc:spChg chg="mod">
          <ac:chgData name="Xin Zhang (FA Talent)" userId="474f572f-8271-4f60-858e-cee871e0aec6" providerId="ADAL" clId="{6398FD7A-2F9F-434A-8161-C0F0A78B5D45}" dt="2021-12-24T11:36:54.876" v="1626" actId="947"/>
          <ac:spMkLst>
            <pc:docMk/>
            <pc:sldMk cId="2912497295" sldId="274"/>
            <ac:spMk id="59" creationId="{A1AC307E-E4A0-46D2-8821-08B688EC4C77}"/>
          </ac:spMkLst>
        </pc:spChg>
        <pc:spChg chg="mod">
          <ac:chgData name="Xin Zhang (FA Talent)" userId="474f572f-8271-4f60-858e-cee871e0aec6" providerId="ADAL" clId="{6398FD7A-2F9F-434A-8161-C0F0A78B5D45}" dt="2021-12-24T11:36:54.905" v="1642" actId="947"/>
          <ac:spMkLst>
            <pc:docMk/>
            <pc:sldMk cId="2912497295" sldId="274"/>
            <ac:spMk id="60" creationId="{858D58D0-29CA-495B-BBD5-A3A37871839A}"/>
          </ac:spMkLst>
        </pc:spChg>
        <pc:spChg chg="mod">
          <ac:chgData name="Xin Zhang (FA Talent)" userId="474f572f-8271-4f60-858e-cee871e0aec6" providerId="ADAL" clId="{6398FD7A-2F9F-434A-8161-C0F0A78B5D45}" dt="2021-12-24T11:36:54.935" v="1658" actId="947"/>
          <ac:spMkLst>
            <pc:docMk/>
            <pc:sldMk cId="2912497295" sldId="274"/>
            <ac:spMk id="61" creationId="{A7BA6E18-2050-4B52-A270-1379824160D0}"/>
          </ac:spMkLst>
        </pc:spChg>
        <pc:spChg chg="mod">
          <ac:chgData name="Xin Zhang (FA Talent)" userId="474f572f-8271-4f60-858e-cee871e0aec6" providerId="ADAL" clId="{6398FD7A-2F9F-434A-8161-C0F0A78B5D45}" dt="2021-12-24T11:36:53.493" v="847" actId="947"/>
          <ac:spMkLst>
            <pc:docMk/>
            <pc:sldMk cId="2912497295" sldId="274"/>
            <ac:spMk id="232" creationId="{7F1C91E4-A9EF-434F-ADF2-7368F2C3E325}"/>
          </ac:spMkLst>
        </pc:spChg>
        <pc:spChg chg="mod">
          <ac:chgData name="Xin Zhang (FA Talent)" userId="474f572f-8271-4f60-858e-cee871e0aec6" providerId="ADAL" clId="{6398FD7A-2F9F-434A-8161-C0F0A78B5D45}" dt="2021-12-24T11:36:53.479" v="831" actId="947"/>
          <ac:spMkLst>
            <pc:docMk/>
            <pc:sldMk cId="2912497295" sldId="274"/>
            <ac:spMk id="234" creationId="{A6EAAA7E-F0DC-4B43-91EE-BE59ADEE50B7}"/>
          </ac:spMkLst>
        </pc:spChg>
        <pc:spChg chg="mod">
          <ac:chgData name="Xin Zhang (FA Talent)" userId="474f572f-8271-4f60-858e-cee871e0aec6" providerId="ADAL" clId="{6398FD7A-2F9F-434A-8161-C0F0A78B5D45}" dt="2021-12-24T11:36:53.483" v="835" actId="947"/>
          <ac:spMkLst>
            <pc:docMk/>
            <pc:sldMk cId="2912497295" sldId="274"/>
            <ac:spMk id="236" creationId="{57A92A6B-35EB-4805-B0BD-7A44D545EED5}"/>
          </ac:spMkLst>
        </pc:spChg>
        <pc:spChg chg="mod">
          <ac:chgData name="Xin Zhang (FA Talent)" userId="474f572f-8271-4f60-858e-cee871e0aec6" providerId="ADAL" clId="{6398FD7A-2F9F-434A-8161-C0F0A78B5D45}" dt="2021-12-24T11:36:53.486" v="839" actId="947"/>
          <ac:spMkLst>
            <pc:docMk/>
            <pc:sldMk cId="2912497295" sldId="274"/>
            <ac:spMk id="237" creationId="{1D75BC11-C7D1-4624-9F66-F099C62594CF}"/>
          </ac:spMkLst>
        </pc:spChg>
        <pc:spChg chg="mod">
          <ac:chgData name="Xin Zhang (FA Talent)" userId="474f572f-8271-4f60-858e-cee871e0aec6" providerId="ADAL" clId="{6398FD7A-2F9F-434A-8161-C0F0A78B5D45}" dt="2021-12-24T11:36:53.489" v="843" actId="947"/>
          <ac:spMkLst>
            <pc:docMk/>
            <pc:sldMk cId="2912497295" sldId="274"/>
            <ac:spMk id="238" creationId="{1098CDF1-02B2-4E69-99AD-5FB77B5F157F}"/>
          </ac:spMkLst>
        </pc:spChg>
        <pc:spChg chg="mod">
          <ac:chgData name="Xin Zhang (FA Talent)" userId="474f572f-8271-4f60-858e-cee871e0aec6" providerId="ADAL" clId="{6398FD7A-2F9F-434A-8161-C0F0A78B5D45}" dt="2021-12-24T11:36:53.313" v="647" actId="947"/>
          <ac:spMkLst>
            <pc:docMk/>
            <pc:sldMk cId="2912497295" sldId="274"/>
            <ac:spMk id="239" creationId="{3C05F444-E882-439E-93E3-C3CA486B6AC3}"/>
          </ac:spMkLst>
        </pc:spChg>
        <pc:spChg chg="mod">
          <ac:chgData name="Xin Zhang (FA Talent)" userId="474f572f-8271-4f60-858e-cee871e0aec6" providerId="ADAL" clId="{6398FD7A-2F9F-434A-8161-C0F0A78B5D45}" dt="2021-12-24T11:36:53.319" v="651" actId="947"/>
          <ac:spMkLst>
            <pc:docMk/>
            <pc:sldMk cId="2912497295" sldId="274"/>
            <ac:spMk id="240" creationId="{9787A5A1-85C2-45E3-BDB8-D9F565C52B1C}"/>
          </ac:spMkLst>
        </pc:spChg>
        <pc:spChg chg="mod">
          <ac:chgData name="Xin Zhang (FA Talent)" userId="474f572f-8271-4f60-858e-cee871e0aec6" providerId="ADAL" clId="{6398FD7A-2F9F-434A-8161-C0F0A78B5D45}" dt="2021-12-24T11:36:53.324" v="655" actId="947"/>
          <ac:spMkLst>
            <pc:docMk/>
            <pc:sldMk cId="2912497295" sldId="274"/>
            <ac:spMk id="241" creationId="{7717F6EC-59F0-4A27-BCEF-0EA9E495F2DC}"/>
          </ac:spMkLst>
        </pc:spChg>
        <pc:spChg chg="mod">
          <ac:chgData name="Xin Zhang (FA Talent)" userId="474f572f-8271-4f60-858e-cee871e0aec6" providerId="ADAL" clId="{6398FD7A-2F9F-434A-8161-C0F0A78B5D45}" dt="2021-12-24T11:36:53.328" v="659" actId="947"/>
          <ac:spMkLst>
            <pc:docMk/>
            <pc:sldMk cId="2912497295" sldId="274"/>
            <ac:spMk id="242" creationId="{2961BFC4-3882-487C-B93B-BBE3D0C04667}"/>
          </ac:spMkLst>
        </pc:spChg>
        <pc:spChg chg="mod">
          <ac:chgData name="Xin Zhang (FA Talent)" userId="474f572f-8271-4f60-858e-cee871e0aec6" providerId="ADAL" clId="{6398FD7A-2F9F-434A-8161-C0F0A78B5D45}" dt="2021-12-24T11:36:53.332" v="663" actId="947"/>
          <ac:spMkLst>
            <pc:docMk/>
            <pc:sldMk cId="2912497295" sldId="274"/>
            <ac:spMk id="243" creationId="{07B5532A-A7F0-41F5-812F-84959F6A122F}"/>
          </ac:spMkLst>
        </pc:spChg>
        <pc:spChg chg="mod">
          <ac:chgData name="Xin Zhang (FA Talent)" userId="474f572f-8271-4f60-858e-cee871e0aec6" providerId="ADAL" clId="{6398FD7A-2F9F-434A-8161-C0F0A78B5D45}" dt="2021-12-24T11:36:53.335" v="667" actId="947"/>
          <ac:spMkLst>
            <pc:docMk/>
            <pc:sldMk cId="2912497295" sldId="274"/>
            <ac:spMk id="244" creationId="{DABEC326-4A91-4CD0-8C55-E278E58EBCA4}"/>
          </ac:spMkLst>
        </pc:spChg>
        <pc:spChg chg="mod">
          <ac:chgData name="Xin Zhang (FA Talent)" userId="474f572f-8271-4f60-858e-cee871e0aec6" providerId="ADAL" clId="{6398FD7A-2F9F-434A-8161-C0F0A78B5D45}" dt="2021-12-24T11:36:53.339" v="671" actId="947"/>
          <ac:spMkLst>
            <pc:docMk/>
            <pc:sldMk cId="2912497295" sldId="274"/>
            <ac:spMk id="245" creationId="{A17BA779-B83D-469F-B756-676746296ABD}"/>
          </ac:spMkLst>
        </pc:spChg>
        <pc:spChg chg="mod">
          <ac:chgData name="Xin Zhang (FA Talent)" userId="474f572f-8271-4f60-858e-cee871e0aec6" providerId="ADAL" clId="{6398FD7A-2F9F-434A-8161-C0F0A78B5D45}" dt="2021-12-24T11:36:53.342" v="675" actId="947"/>
          <ac:spMkLst>
            <pc:docMk/>
            <pc:sldMk cId="2912497295" sldId="274"/>
            <ac:spMk id="246" creationId="{2B3BC33F-0B9C-4A97-BCE8-E42462C6AF44}"/>
          </ac:spMkLst>
        </pc:spChg>
        <pc:spChg chg="mod">
          <ac:chgData name="Xin Zhang (FA Talent)" userId="474f572f-8271-4f60-858e-cee871e0aec6" providerId="ADAL" clId="{6398FD7A-2F9F-434A-8161-C0F0A78B5D45}" dt="2021-12-24T11:36:53.346" v="679" actId="947"/>
          <ac:spMkLst>
            <pc:docMk/>
            <pc:sldMk cId="2912497295" sldId="274"/>
            <ac:spMk id="247" creationId="{C1A46C3C-E6A6-4AA4-802C-BAC2BCD53D3A}"/>
          </ac:spMkLst>
        </pc:spChg>
        <pc:spChg chg="mod">
          <ac:chgData name="Xin Zhang (FA Talent)" userId="474f572f-8271-4f60-858e-cee871e0aec6" providerId="ADAL" clId="{6398FD7A-2F9F-434A-8161-C0F0A78B5D45}" dt="2021-12-24T11:36:53.349" v="683" actId="947"/>
          <ac:spMkLst>
            <pc:docMk/>
            <pc:sldMk cId="2912497295" sldId="274"/>
            <ac:spMk id="248" creationId="{33CA6584-4CC7-49EA-97EB-6EA1D4D45B86}"/>
          </ac:spMkLst>
        </pc:spChg>
        <pc:spChg chg="mod">
          <ac:chgData name="Xin Zhang (FA Talent)" userId="474f572f-8271-4f60-858e-cee871e0aec6" providerId="ADAL" clId="{6398FD7A-2F9F-434A-8161-C0F0A78B5D45}" dt="2021-12-24T11:36:53.353" v="687" actId="947"/>
          <ac:spMkLst>
            <pc:docMk/>
            <pc:sldMk cId="2912497295" sldId="274"/>
            <ac:spMk id="249" creationId="{3637E443-4763-4C42-9945-17F90FEEB360}"/>
          </ac:spMkLst>
        </pc:spChg>
        <pc:spChg chg="mod">
          <ac:chgData name="Xin Zhang (FA Talent)" userId="474f572f-8271-4f60-858e-cee871e0aec6" providerId="ADAL" clId="{6398FD7A-2F9F-434A-8161-C0F0A78B5D45}" dt="2021-12-24T11:36:53.356" v="691" actId="947"/>
          <ac:spMkLst>
            <pc:docMk/>
            <pc:sldMk cId="2912497295" sldId="274"/>
            <ac:spMk id="250" creationId="{84A5BF99-19AC-4828-B364-58CCEA2A4996}"/>
          </ac:spMkLst>
        </pc:spChg>
        <pc:spChg chg="mod">
          <ac:chgData name="Xin Zhang (FA Talent)" userId="474f572f-8271-4f60-858e-cee871e0aec6" providerId="ADAL" clId="{6398FD7A-2F9F-434A-8161-C0F0A78B5D45}" dt="2021-12-24T11:36:53.359" v="695" actId="947"/>
          <ac:spMkLst>
            <pc:docMk/>
            <pc:sldMk cId="2912497295" sldId="274"/>
            <ac:spMk id="251" creationId="{592B48C9-0011-4803-B792-BA5CEAE494FF}"/>
          </ac:spMkLst>
        </pc:spChg>
        <pc:spChg chg="mod">
          <ac:chgData name="Xin Zhang (FA Talent)" userId="474f572f-8271-4f60-858e-cee871e0aec6" providerId="ADAL" clId="{6398FD7A-2F9F-434A-8161-C0F0A78B5D45}" dt="2021-12-24T11:36:53.363" v="699" actId="947"/>
          <ac:spMkLst>
            <pc:docMk/>
            <pc:sldMk cId="2912497295" sldId="274"/>
            <ac:spMk id="252" creationId="{1F595D82-8EA9-4C88-9663-DEB488C710F2}"/>
          </ac:spMkLst>
        </pc:spChg>
        <pc:spChg chg="mod">
          <ac:chgData name="Xin Zhang (FA Talent)" userId="474f572f-8271-4f60-858e-cee871e0aec6" providerId="ADAL" clId="{6398FD7A-2F9F-434A-8161-C0F0A78B5D45}" dt="2021-12-24T11:36:53.366" v="703" actId="947"/>
          <ac:spMkLst>
            <pc:docMk/>
            <pc:sldMk cId="2912497295" sldId="274"/>
            <ac:spMk id="253" creationId="{044EE3A2-C53C-4C0B-968F-6CA4254AD170}"/>
          </ac:spMkLst>
        </pc:spChg>
        <pc:spChg chg="mod">
          <ac:chgData name="Xin Zhang (FA Talent)" userId="474f572f-8271-4f60-858e-cee871e0aec6" providerId="ADAL" clId="{6398FD7A-2F9F-434A-8161-C0F0A78B5D45}" dt="2021-12-24T11:36:53.369" v="707" actId="947"/>
          <ac:spMkLst>
            <pc:docMk/>
            <pc:sldMk cId="2912497295" sldId="274"/>
            <ac:spMk id="254" creationId="{ED144FB4-6EE0-4522-80AA-0AEAC479C24C}"/>
          </ac:spMkLst>
        </pc:spChg>
        <pc:spChg chg="mod">
          <ac:chgData name="Xin Zhang (FA Talent)" userId="474f572f-8271-4f60-858e-cee871e0aec6" providerId="ADAL" clId="{6398FD7A-2F9F-434A-8161-C0F0A78B5D45}" dt="2021-12-24T11:36:53.373" v="711" actId="947"/>
          <ac:spMkLst>
            <pc:docMk/>
            <pc:sldMk cId="2912497295" sldId="274"/>
            <ac:spMk id="255" creationId="{59500F7A-9823-4C53-979E-BA3431D4D10A}"/>
          </ac:spMkLst>
        </pc:spChg>
        <pc:spChg chg="mod">
          <ac:chgData name="Xin Zhang (FA Talent)" userId="474f572f-8271-4f60-858e-cee871e0aec6" providerId="ADAL" clId="{6398FD7A-2F9F-434A-8161-C0F0A78B5D45}" dt="2021-12-24T11:36:53.376" v="715" actId="947"/>
          <ac:spMkLst>
            <pc:docMk/>
            <pc:sldMk cId="2912497295" sldId="274"/>
            <ac:spMk id="256" creationId="{E9A5A791-DB29-4CB7-B8B7-3E199E976A3D}"/>
          </ac:spMkLst>
        </pc:spChg>
        <pc:spChg chg="mod">
          <ac:chgData name="Xin Zhang (FA Talent)" userId="474f572f-8271-4f60-858e-cee871e0aec6" providerId="ADAL" clId="{6398FD7A-2F9F-434A-8161-C0F0A78B5D45}" dt="2021-12-24T11:36:53.379" v="719" actId="947"/>
          <ac:spMkLst>
            <pc:docMk/>
            <pc:sldMk cId="2912497295" sldId="274"/>
            <ac:spMk id="257" creationId="{16E7600E-495F-4407-A21A-6F1AFCDD3978}"/>
          </ac:spMkLst>
        </pc:spChg>
        <pc:spChg chg="mod">
          <ac:chgData name="Xin Zhang (FA Talent)" userId="474f572f-8271-4f60-858e-cee871e0aec6" providerId="ADAL" clId="{6398FD7A-2F9F-434A-8161-C0F0A78B5D45}" dt="2021-12-24T11:36:53.383" v="723" actId="947"/>
          <ac:spMkLst>
            <pc:docMk/>
            <pc:sldMk cId="2912497295" sldId="274"/>
            <ac:spMk id="258" creationId="{0E9F7A3A-B128-4326-BA3A-118166D38AED}"/>
          </ac:spMkLst>
        </pc:spChg>
        <pc:spChg chg="mod">
          <ac:chgData name="Xin Zhang (FA Talent)" userId="474f572f-8271-4f60-858e-cee871e0aec6" providerId="ADAL" clId="{6398FD7A-2F9F-434A-8161-C0F0A78B5D45}" dt="2021-12-24T11:36:53.386" v="727" actId="947"/>
          <ac:spMkLst>
            <pc:docMk/>
            <pc:sldMk cId="2912497295" sldId="274"/>
            <ac:spMk id="259" creationId="{DE0967C3-2CE0-4C0F-9EFE-0B427134D68F}"/>
          </ac:spMkLst>
        </pc:spChg>
        <pc:spChg chg="mod">
          <ac:chgData name="Xin Zhang (FA Talent)" userId="474f572f-8271-4f60-858e-cee871e0aec6" providerId="ADAL" clId="{6398FD7A-2F9F-434A-8161-C0F0A78B5D45}" dt="2021-12-24T11:36:53.390" v="731" actId="947"/>
          <ac:spMkLst>
            <pc:docMk/>
            <pc:sldMk cId="2912497295" sldId="274"/>
            <ac:spMk id="260" creationId="{1A3B0B81-C504-4B86-B626-720770DE6BBC}"/>
          </ac:spMkLst>
        </pc:spChg>
        <pc:spChg chg="mod">
          <ac:chgData name="Xin Zhang (FA Talent)" userId="474f572f-8271-4f60-858e-cee871e0aec6" providerId="ADAL" clId="{6398FD7A-2F9F-434A-8161-C0F0A78B5D45}" dt="2021-12-24T11:36:53.393" v="735" actId="947"/>
          <ac:spMkLst>
            <pc:docMk/>
            <pc:sldMk cId="2912497295" sldId="274"/>
            <ac:spMk id="261" creationId="{9163514B-53B5-49C6-AFE2-B178472E3D37}"/>
          </ac:spMkLst>
        </pc:spChg>
        <pc:spChg chg="mod">
          <ac:chgData name="Xin Zhang (FA Talent)" userId="474f572f-8271-4f60-858e-cee871e0aec6" providerId="ADAL" clId="{6398FD7A-2F9F-434A-8161-C0F0A78B5D45}" dt="2021-12-24T11:36:53.404" v="739" actId="947"/>
          <ac:spMkLst>
            <pc:docMk/>
            <pc:sldMk cId="2912497295" sldId="274"/>
            <ac:spMk id="262" creationId="{F679909B-A398-42B2-A554-19F7305F1925}"/>
          </ac:spMkLst>
        </pc:spChg>
        <pc:spChg chg="mod">
          <ac:chgData name="Xin Zhang (FA Talent)" userId="474f572f-8271-4f60-858e-cee871e0aec6" providerId="ADAL" clId="{6398FD7A-2F9F-434A-8161-C0F0A78B5D45}" dt="2021-12-24T11:36:53.407" v="743" actId="947"/>
          <ac:spMkLst>
            <pc:docMk/>
            <pc:sldMk cId="2912497295" sldId="274"/>
            <ac:spMk id="263" creationId="{E36A7247-C691-4AC1-892E-B04DCB9E2AA6}"/>
          </ac:spMkLst>
        </pc:spChg>
        <pc:spChg chg="mod">
          <ac:chgData name="Xin Zhang (FA Talent)" userId="474f572f-8271-4f60-858e-cee871e0aec6" providerId="ADAL" clId="{6398FD7A-2F9F-434A-8161-C0F0A78B5D45}" dt="2021-12-24T11:36:53.410" v="747" actId="947"/>
          <ac:spMkLst>
            <pc:docMk/>
            <pc:sldMk cId="2912497295" sldId="274"/>
            <ac:spMk id="264" creationId="{3FDEAF85-932D-4787-9C17-F9A85BF76ECF}"/>
          </ac:spMkLst>
        </pc:spChg>
        <pc:spChg chg="mod">
          <ac:chgData name="Xin Zhang (FA Talent)" userId="474f572f-8271-4f60-858e-cee871e0aec6" providerId="ADAL" clId="{6398FD7A-2F9F-434A-8161-C0F0A78B5D45}" dt="2021-12-24T11:36:53.414" v="751" actId="947"/>
          <ac:spMkLst>
            <pc:docMk/>
            <pc:sldMk cId="2912497295" sldId="274"/>
            <ac:spMk id="265" creationId="{0C5EE7D7-B139-414B-B244-3B6F0355807D}"/>
          </ac:spMkLst>
        </pc:spChg>
        <pc:spChg chg="mod">
          <ac:chgData name="Xin Zhang (FA Talent)" userId="474f572f-8271-4f60-858e-cee871e0aec6" providerId="ADAL" clId="{6398FD7A-2F9F-434A-8161-C0F0A78B5D45}" dt="2021-12-24T11:36:53.417" v="755" actId="947"/>
          <ac:spMkLst>
            <pc:docMk/>
            <pc:sldMk cId="2912497295" sldId="274"/>
            <ac:spMk id="266" creationId="{E697F5E5-7D75-4731-9E21-3CCDCBE0C2C7}"/>
          </ac:spMkLst>
        </pc:spChg>
        <pc:spChg chg="mod">
          <ac:chgData name="Xin Zhang (FA Talent)" userId="474f572f-8271-4f60-858e-cee871e0aec6" providerId="ADAL" clId="{6398FD7A-2F9F-434A-8161-C0F0A78B5D45}" dt="2021-12-24T11:36:53.420" v="759" actId="947"/>
          <ac:spMkLst>
            <pc:docMk/>
            <pc:sldMk cId="2912497295" sldId="274"/>
            <ac:spMk id="267" creationId="{A6D9459F-3C5A-4769-B0B6-6DCCCC066C42}"/>
          </ac:spMkLst>
        </pc:spChg>
        <pc:spChg chg="mod">
          <ac:chgData name="Xin Zhang (FA Talent)" userId="474f572f-8271-4f60-858e-cee871e0aec6" providerId="ADAL" clId="{6398FD7A-2F9F-434A-8161-C0F0A78B5D45}" dt="2021-12-24T11:36:53.424" v="763" actId="947"/>
          <ac:spMkLst>
            <pc:docMk/>
            <pc:sldMk cId="2912497295" sldId="274"/>
            <ac:spMk id="268" creationId="{8383A4D6-D774-4BE1-8AD3-AF479929E3B8}"/>
          </ac:spMkLst>
        </pc:spChg>
        <pc:spChg chg="mod">
          <ac:chgData name="Xin Zhang (FA Talent)" userId="474f572f-8271-4f60-858e-cee871e0aec6" providerId="ADAL" clId="{6398FD7A-2F9F-434A-8161-C0F0A78B5D45}" dt="2021-12-24T11:36:53.427" v="767" actId="947"/>
          <ac:spMkLst>
            <pc:docMk/>
            <pc:sldMk cId="2912497295" sldId="274"/>
            <ac:spMk id="269" creationId="{E48D3AB6-88A3-4899-AACB-74C0965F6DA1}"/>
          </ac:spMkLst>
        </pc:spChg>
        <pc:spChg chg="mod">
          <ac:chgData name="Xin Zhang (FA Talent)" userId="474f572f-8271-4f60-858e-cee871e0aec6" providerId="ADAL" clId="{6398FD7A-2F9F-434A-8161-C0F0A78B5D45}" dt="2021-12-24T11:36:53.430" v="771" actId="947"/>
          <ac:spMkLst>
            <pc:docMk/>
            <pc:sldMk cId="2912497295" sldId="274"/>
            <ac:spMk id="270" creationId="{B5BC4858-E94C-4FB0-BCEF-F4872725B386}"/>
          </ac:spMkLst>
        </pc:spChg>
        <pc:spChg chg="mod">
          <ac:chgData name="Xin Zhang (FA Talent)" userId="474f572f-8271-4f60-858e-cee871e0aec6" providerId="ADAL" clId="{6398FD7A-2F9F-434A-8161-C0F0A78B5D45}" dt="2021-12-24T11:36:53.434" v="775" actId="947"/>
          <ac:spMkLst>
            <pc:docMk/>
            <pc:sldMk cId="2912497295" sldId="274"/>
            <ac:spMk id="271" creationId="{500420C9-FD70-4223-AD0F-C55BF8321C14}"/>
          </ac:spMkLst>
        </pc:spChg>
        <pc:spChg chg="mod">
          <ac:chgData name="Xin Zhang (FA Talent)" userId="474f572f-8271-4f60-858e-cee871e0aec6" providerId="ADAL" clId="{6398FD7A-2F9F-434A-8161-C0F0A78B5D45}" dt="2021-12-24T11:36:53.437" v="779" actId="947"/>
          <ac:spMkLst>
            <pc:docMk/>
            <pc:sldMk cId="2912497295" sldId="274"/>
            <ac:spMk id="272" creationId="{6045FE8F-E0DC-4891-81C6-4709A755F8C0}"/>
          </ac:spMkLst>
        </pc:spChg>
        <pc:spChg chg="mod">
          <ac:chgData name="Xin Zhang (FA Talent)" userId="474f572f-8271-4f60-858e-cee871e0aec6" providerId="ADAL" clId="{6398FD7A-2F9F-434A-8161-C0F0A78B5D45}" dt="2021-12-24T11:36:53.440" v="783" actId="947"/>
          <ac:spMkLst>
            <pc:docMk/>
            <pc:sldMk cId="2912497295" sldId="274"/>
            <ac:spMk id="273" creationId="{D291418D-4091-4538-8A71-98915FDE1E49}"/>
          </ac:spMkLst>
        </pc:spChg>
        <pc:spChg chg="mod">
          <ac:chgData name="Xin Zhang (FA Talent)" userId="474f572f-8271-4f60-858e-cee871e0aec6" providerId="ADAL" clId="{6398FD7A-2F9F-434A-8161-C0F0A78B5D45}" dt="2021-12-24T11:36:53.444" v="787" actId="947"/>
          <ac:spMkLst>
            <pc:docMk/>
            <pc:sldMk cId="2912497295" sldId="274"/>
            <ac:spMk id="274" creationId="{C3899639-82A7-4530-A44F-0BD61374FA83}"/>
          </ac:spMkLst>
        </pc:spChg>
        <pc:spChg chg="mod">
          <ac:chgData name="Xin Zhang (FA Talent)" userId="474f572f-8271-4f60-858e-cee871e0aec6" providerId="ADAL" clId="{6398FD7A-2F9F-434A-8161-C0F0A78B5D45}" dt="2021-12-24T11:36:53.447" v="791" actId="947"/>
          <ac:spMkLst>
            <pc:docMk/>
            <pc:sldMk cId="2912497295" sldId="274"/>
            <ac:spMk id="275" creationId="{46B2EC0C-4EE2-43B7-BADF-796DB267F524}"/>
          </ac:spMkLst>
        </pc:spChg>
        <pc:spChg chg="mod">
          <ac:chgData name="Xin Zhang (FA Talent)" userId="474f572f-8271-4f60-858e-cee871e0aec6" providerId="ADAL" clId="{6398FD7A-2F9F-434A-8161-C0F0A78B5D45}" dt="2021-12-24T11:36:53.450" v="795" actId="947"/>
          <ac:spMkLst>
            <pc:docMk/>
            <pc:sldMk cId="2912497295" sldId="274"/>
            <ac:spMk id="276" creationId="{09393287-A3BD-4D8B-9790-90312D2BFB64}"/>
          </ac:spMkLst>
        </pc:spChg>
        <pc:spChg chg="mod">
          <ac:chgData name="Xin Zhang (FA Talent)" userId="474f572f-8271-4f60-858e-cee871e0aec6" providerId="ADAL" clId="{6398FD7A-2F9F-434A-8161-C0F0A78B5D45}" dt="2021-12-24T11:36:53.454" v="799" actId="947"/>
          <ac:spMkLst>
            <pc:docMk/>
            <pc:sldMk cId="2912497295" sldId="274"/>
            <ac:spMk id="277" creationId="{A543299D-41FB-481B-84FD-3CED3156408F}"/>
          </ac:spMkLst>
        </pc:spChg>
        <pc:spChg chg="mod">
          <ac:chgData name="Xin Zhang (FA Talent)" userId="474f572f-8271-4f60-858e-cee871e0aec6" providerId="ADAL" clId="{6398FD7A-2F9F-434A-8161-C0F0A78B5D45}" dt="2021-12-24T11:36:53.457" v="803" actId="947"/>
          <ac:spMkLst>
            <pc:docMk/>
            <pc:sldMk cId="2912497295" sldId="274"/>
            <ac:spMk id="278" creationId="{76794AA0-8BA4-4A05-B0AF-0A43D2A93444}"/>
          </ac:spMkLst>
        </pc:spChg>
        <pc:spChg chg="mod">
          <ac:chgData name="Xin Zhang (FA Talent)" userId="474f572f-8271-4f60-858e-cee871e0aec6" providerId="ADAL" clId="{6398FD7A-2F9F-434A-8161-C0F0A78B5D45}" dt="2021-12-24T11:36:53.460" v="807" actId="947"/>
          <ac:spMkLst>
            <pc:docMk/>
            <pc:sldMk cId="2912497295" sldId="274"/>
            <ac:spMk id="279" creationId="{AC91D07A-3B44-410A-B7C2-F67563420D49}"/>
          </ac:spMkLst>
        </pc:spChg>
        <pc:spChg chg="mod">
          <ac:chgData name="Xin Zhang (FA Talent)" userId="474f572f-8271-4f60-858e-cee871e0aec6" providerId="ADAL" clId="{6398FD7A-2F9F-434A-8161-C0F0A78B5D45}" dt="2021-12-24T11:36:53.464" v="811" actId="947"/>
          <ac:spMkLst>
            <pc:docMk/>
            <pc:sldMk cId="2912497295" sldId="274"/>
            <ac:spMk id="280" creationId="{A8140653-266F-4E17-A062-CE7E68A992EE}"/>
          </ac:spMkLst>
        </pc:spChg>
        <pc:spChg chg="mod">
          <ac:chgData name="Xin Zhang (FA Talent)" userId="474f572f-8271-4f60-858e-cee871e0aec6" providerId="ADAL" clId="{6398FD7A-2F9F-434A-8161-C0F0A78B5D45}" dt="2021-12-24T11:36:53.466" v="815" actId="947"/>
          <ac:spMkLst>
            <pc:docMk/>
            <pc:sldMk cId="2912497295" sldId="274"/>
            <ac:spMk id="281" creationId="{861D1C6C-35E6-4295-8094-4BE28D20798A}"/>
          </ac:spMkLst>
        </pc:spChg>
        <pc:spChg chg="mod">
          <ac:chgData name="Xin Zhang (FA Talent)" userId="474f572f-8271-4f60-858e-cee871e0aec6" providerId="ADAL" clId="{6398FD7A-2F9F-434A-8161-C0F0A78B5D45}" dt="2021-12-24T11:36:53.470" v="819" actId="947"/>
          <ac:spMkLst>
            <pc:docMk/>
            <pc:sldMk cId="2912497295" sldId="274"/>
            <ac:spMk id="282" creationId="{EE693BA0-1DBB-4653-B68A-AE2C45276092}"/>
          </ac:spMkLst>
        </pc:spChg>
        <pc:spChg chg="mod">
          <ac:chgData name="Xin Zhang (FA Talent)" userId="474f572f-8271-4f60-858e-cee871e0aec6" providerId="ADAL" clId="{6398FD7A-2F9F-434A-8161-C0F0A78B5D45}" dt="2021-12-24T11:36:53.472" v="823" actId="947"/>
          <ac:spMkLst>
            <pc:docMk/>
            <pc:sldMk cId="2912497295" sldId="274"/>
            <ac:spMk id="283" creationId="{B5128852-EAD4-44DB-A4F3-D25041C7AF3A}"/>
          </ac:spMkLst>
        </pc:spChg>
        <pc:spChg chg="mod">
          <ac:chgData name="Xin Zhang (FA Talent)" userId="474f572f-8271-4f60-858e-cee871e0aec6" providerId="ADAL" clId="{6398FD7A-2F9F-434A-8161-C0F0A78B5D45}" dt="2021-12-24T11:36:53.476" v="827" actId="947"/>
          <ac:spMkLst>
            <pc:docMk/>
            <pc:sldMk cId="2912497295" sldId="274"/>
            <ac:spMk id="284" creationId="{474CC097-777F-4249-B230-0C9FD39F06E4}"/>
          </ac:spMkLst>
        </pc:spChg>
        <pc:spChg chg="mod">
          <ac:chgData name="Xin Zhang (FA Talent)" userId="474f572f-8271-4f60-858e-cee871e0aec6" providerId="ADAL" clId="{6398FD7A-2F9F-434A-8161-C0F0A78B5D45}" dt="2021-12-24T11:36:54.948" v="1666" actId="947"/>
          <ac:spMkLst>
            <pc:docMk/>
            <pc:sldMk cId="2912497295" sldId="274"/>
            <ac:spMk id="342" creationId="{72FB077E-E29C-4061-8EDE-6F4CF2973C62}"/>
          </ac:spMkLst>
        </pc:spChg>
        <pc:spChg chg="mod">
          <ac:chgData name="Xin Zhang (FA Talent)" userId="474f572f-8271-4f60-858e-cee871e0aec6" providerId="ADAL" clId="{6398FD7A-2F9F-434A-8161-C0F0A78B5D45}" dt="2021-12-24T11:36:54.840" v="1608" actId="947"/>
          <ac:spMkLst>
            <pc:docMk/>
            <pc:sldMk cId="2912497295" sldId="274"/>
            <ac:spMk id="344" creationId="{7BED9932-2770-46FA-8011-332DE70DA96E}"/>
          </ac:spMkLst>
        </pc:spChg>
        <pc:spChg chg="mod">
          <ac:chgData name="Xin Zhang (FA Talent)" userId="474f572f-8271-4f60-858e-cee871e0aec6" providerId="ADAL" clId="{6398FD7A-2F9F-434A-8161-C0F0A78B5D45}" dt="2021-12-24T11:36:54.868" v="1621" actId="947"/>
          <ac:spMkLst>
            <pc:docMk/>
            <pc:sldMk cId="2912497295" sldId="274"/>
            <ac:spMk id="346" creationId="{EAC91795-2D1F-4F5F-A803-6CEDC628AD70}"/>
          </ac:spMkLst>
        </pc:spChg>
        <pc:spChg chg="mod">
          <ac:chgData name="Xin Zhang (FA Talent)" userId="474f572f-8271-4f60-858e-cee871e0aec6" providerId="ADAL" clId="{6398FD7A-2F9F-434A-8161-C0F0A78B5D45}" dt="2021-12-24T11:36:54.895" v="1637" actId="947"/>
          <ac:spMkLst>
            <pc:docMk/>
            <pc:sldMk cId="2912497295" sldId="274"/>
            <ac:spMk id="347" creationId="{D9A3E5C7-E42D-4122-AE8F-9BD541D29502}"/>
          </ac:spMkLst>
        </pc:spChg>
        <pc:spChg chg="mod">
          <ac:chgData name="Xin Zhang (FA Talent)" userId="474f572f-8271-4f60-858e-cee871e0aec6" providerId="ADAL" clId="{6398FD7A-2F9F-434A-8161-C0F0A78B5D45}" dt="2021-12-24T11:36:54.922" v="1651" actId="947"/>
          <ac:spMkLst>
            <pc:docMk/>
            <pc:sldMk cId="2912497295" sldId="274"/>
            <ac:spMk id="348" creationId="{A8DA2AEE-64E7-4D91-91C1-5E411D2CD415}"/>
          </ac:spMkLst>
        </pc:spChg>
        <pc:spChg chg="mod">
          <ac:chgData name="Xin Zhang (FA Talent)" userId="474f572f-8271-4f60-858e-cee871e0aec6" providerId="ADAL" clId="{6398FD7A-2F9F-434A-8161-C0F0A78B5D45}" dt="2021-12-24T11:36:53.554" v="869" actId="947"/>
          <ac:spMkLst>
            <pc:docMk/>
            <pc:sldMk cId="2912497295" sldId="274"/>
            <ac:spMk id="349" creationId="{2A97964A-8630-4363-8B4E-480B7F7F0483}"/>
          </ac:spMkLst>
        </pc:spChg>
        <pc:spChg chg="mod">
          <ac:chgData name="Xin Zhang (FA Talent)" userId="474f572f-8271-4f60-858e-cee871e0aec6" providerId="ADAL" clId="{6398FD7A-2F9F-434A-8161-C0F0A78B5D45}" dt="2021-12-24T11:36:53.586" v="887" actId="947"/>
          <ac:spMkLst>
            <pc:docMk/>
            <pc:sldMk cId="2912497295" sldId="274"/>
            <ac:spMk id="350" creationId="{E29BD6D8-17BB-4E9F-A7A3-02B2770B8214}"/>
          </ac:spMkLst>
        </pc:spChg>
        <pc:spChg chg="mod">
          <ac:chgData name="Xin Zhang (FA Talent)" userId="474f572f-8271-4f60-858e-cee871e0aec6" providerId="ADAL" clId="{6398FD7A-2F9F-434A-8161-C0F0A78B5D45}" dt="2021-12-24T11:36:53.617" v="903" actId="947"/>
          <ac:spMkLst>
            <pc:docMk/>
            <pc:sldMk cId="2912497295" sldId="274"/>
            <ac:spMk id="351" creationId="{7F122B23-C053-4834-8E94-D874B8448D19}"/>
          </ac:spMkLst>
        </pc:spChg>
        <pc:spChg chg="mod">
          <ac:chgData name="Xin Zhang (FA Talent)" userId="474f572f-8271-4f60-858e-cee871e0aec6" providerId="ADAL" clId="{6398FD7A-2F9F-434A-8161-C0F0A78B5D45}" dt="2021-12-24T11:36:53.647" v="919" actId="947"/>
          <ac:spMkLst>
            <pc:docMk/>
            <pc:sldMk cId="2912497295" sldId="274"/>
            <ac:spMk id="352" creationId="{75362288-D1F2-4188-8FDF-D57AD1181C92}"/>
          </ac:spMkLst>
        </pc:spChg>
        <pc:spChg chg="mod">
          <ac:chgData name="Xin Zhang (FA Talent)" userId="474f572f-8271-4f60-858e-cee871e0aec6" providerId="ADAL" clId="{6398FD7A-2F9F-434A-8161-C0F0A78B5D45}" dt="2021-12-24T11:36:53.677" v="935" actId="947"/>
          <ac:spMkLst>
            <pc:docMk/>
            <pc:sldMk cId="2912497295" sldId="274"/>
            <ac:spMk id="353" creationId="{3393CA76-3C8B-4C32-8758-3488D69D9E8F}"/>
          </ac:spMkLst>
        </pc:spChg>
        <pc:spChg chg="mod">
          <ac:chgData name="Xin Zhang (FA Talent)" userId="474f572f-8271-4f60-858e-cee871e0aec6" providerId="ADAL" clId="{6398FD7A-2F9F-434A-8161-C0F0A78B5D45}" dt="2021-12-24T11:36:53.709" v="951" actId="947"/>
          <ac:spMkLst>
            <pc:docMk/>
            <pc:sldMk cId="2912497295" sldId="274"/>
            <ac:spMk id="354" creationId="{5D2A25B5-C48F-4037-A314-3C358BE6F97E}"/>
          </ac:spMkLst>
        </pc:spChg>
        <pc:spChg chg="mod">
          <ac:chgData name="Xin Zhang (FA Talent)" userId="474f572f-8271-4f60-858e-cee871e0aec6" providerId="ADAL" clId="{6398FD7A-2F9F-434A-8161-C0F0A78B5D45}" dt="2021-12-24T11:36:53.742" v="968" actId="947"/>
          <ac:spMkLst>
            <pc:docMk/>
            <pc:sldMk cId="2912497295" sldId="274"/>
            <ac:spMk id="355" creationId="{34668DDA-F8EA-4C43-96E6-86591840DE26}"/>
          </ac:spMkLst>
        </pc:spChg>
        <pc:spChg chg="mod">
          <ac:chgData name="Xin Zhang (FA Talent)" userId="474f572f-8271-4f60-858e-cee871e0aec6" providerId="ADAL" clId="{6398FD7A-2F9F-434A-8161-C0F0A78B5D45}" dt="2021-12-24T11:36:53.771" v="985" actId="947"/>
          <ac:spMkLst>
            <pc:docMk/>
            <pc:sldMk cId="2912497295" sldId="274"/>
            <ac:spMk id="356" creationId="{80088D26-B31C-45AD-BC1F-8E1CF309BC66}"/>
          </ac:spMkLst>
        </pc:spChg>
        <pc:spChg chg="mod">
          <ac:chgData name="Xin Zhang (FA Talent)" userId="474f572f-8271-4f60-858e-cee871e0aec6" providerId="ADAL" clId="{6398FD7A-2F9F-434A-8161-C0F0A78B5D45}" dt="2021-12-24T11:36:53.800" v="1001" actId="947"/>
          <ac:spMkLst>
            <pc:docMk/>
            <pc:sldMk cId="2912497295" sldId="274"/>
            <ac:spMk id="357" creationId="{28B863FE-817C-47D0-99E8-F0CABC96DA3D}"/>
          </ac:spMkLst>
        </pc:spChg>
        <pc:spChg chg="mod">
          <ac:chgData name="Xin Zhang (FA Talent)" userId="474f572f-8271-4f60-858e-cee871e0aec6" providerId="ADAL" clId="{6398FD7A-2F9F-434A-8161-C0F0A78B5D45}" dt="2021-12-24T11:36:53.827" v="1017" actId="947"/>
          <ac:spMkLst>
            <pc:docMk/>
            <pc:sldMk cId="2912497295" sldId="274"/>
            <ac:spMk id="358" creationId="{F977D638-5CC8-4015-B849-F1E5F622A043}"/>
          </ac:spMkLst>
        </pc:spChg>
        <pc:spChg chg="mod">
          <ac:chgData name="Xin Zhang (FA Talent)" userId="474f572f-8271-4f60-858e-cee871e0aec6" providerId="ADAL" clId="{6398FD7A-2F9F-434A-8161-C0F0A78B5D45}" dt="2021-12-24T11:36:53.855" v="1033" actId="947"/>
          <ac:spMkLst>
            <pc:docMk/>
            <pc:sldMk cId="2912497295" sldId="274"/>
            <ac:spMk id="359" creationId="{B478FBD1-C474-466B-BCE7-A15B26A4FA74}"/>
          </ac:spMkLst>
        </pc:spChg>
        <pc:spChg chg="mod">
          <ac:chgData name="Xin Zhang (FA Talent)" userId="474f572f-8271-4f60-858e-cee871e0aec6" providerId="ADAL" clId="{6398FD7A-2F9F-434A-8161-C0F0A78B5D45}" dt="2021-12-24T11:36:53.882" v="1049" actId="947"/>
          <ac:spMkLst>
            <pc:docMk/>
            <pc:sldMk cId="2912497295" sldId="274"/>
            <ac:spMk id="360" creationId="{593778A4-CFEE-4586-AB9B-BB53E37E27BD}"/>
          </ac:spMkLst>
        </pc:spChg>
        <pc:spChg chg="mod">
          <ac:chgData name="Xin Zhang (FA Talent)" userId="474f572f-8271-4f60-858e-cee871e0aec6" providerId="ADAL" clId="{6398FD7A-2F9F-434A-8161-C0F0A78B5D45}" dt="2021-12-24T11:36:53.911" v="1065" actId="947"/>
          <ac:spMkLst>
            <pc:docMk/>
            <pc:sldMk cId="2912497295" sldId="274"/>
            <ac:spMk id="361" creationId="{5ADF8C12-DDBD-4EEA-B40F-78C2A5861B9F}"/>
          </ac:spMkLst>
        </pc:spChg>
        <pc:spChg chg="mod">
          <ac:chgData name="Xin Zhang (FA Talent)" userId="474f572f-8271-4f60-858e-cee871e0aec6" providerId="ADAL" clId="{6398FD7A-2F9F-434A-8161-C0F0A78B5D45}" dt="2021-12-24T11:36:53.940" v="1082" actId="947"/>
          <ac:spMkLst>
            <pc:docMk/>
            <pc:sldMk cId="2912497295" sldId="274"/>
            <ac:spMk id="362" creationId="{4E1C5894-66D4-48D9-8920-CD8B8CB1DA1F}"/>
          </ac:spMkLst>
        </pc:spChg>
        <pc:spChg chg="mod">
          <ac:chgData name="Xin Zhang (FA Talent)" userId="474f572f-8271-4f60-858e-cee871e0aec6" providerId="ADAL" clId="{6398FD7A-2F9F-434A-8161-C0F0A78B5D45}" dt="2021-12-24T11:36:53.967" v="1098" actId="947"/>
          <ac:spMkLst>
            <pc:docMk/>
            <pc:sldMk cId="2912497295" sldId="274"/>
            <ac:spMk id="363" creationId="{EB983D48-23DC-4A65-A3DE-13B858EF851C}"/>
          </ac:spMkLst>
        </pc:spChg>
        <pc:spChg chg="mod">
          <ac:chgData name="Xin Zhang (FA Talent)" userId="474f572f-8271-4f60-858e-cee871e0aec6" providerId="ADAL" clId="{6398FD7A-2F9F-434A-8161-C0F0A78B5D45}" dt="2021-12-24T11:36:53.995" v="1114" actId="947"/>
          <ac:spMkLst>
            <pc:docMk/>
            <pc:sldMk cId="2912497295" sldId="274"/>
            <ac:spMk id="364" creationId="{C9D1C4B1-CD80-4765-B65B-D8CE46D24729}"/>
          </ac:spMkLst>
        </pc:spChg>
        <pc:spChg chg="mod">
          <ac:chgData name="Xin Zhang (FA Talent)" userId="474f572f-8271-4f60-858e-cee871e0aec6" providerId="ADAL" clId="{6398FD7A-2F9F-434A-8161-C0F0A78B5D45}" dt="2021-12-24T11:36:54.023" v="1130" actId="947"/>
          <ac:spMkLst>
            <pc:docMk/>
            <pc:sldMk cId="2912497295" sldId="274"/>
            <ac:spMk id="365" creationId="{02574FDB-7A9A-4826-A240-E6CC55EECE4A}"/>
          </ac:spMkLst>
        </pc:spChg>
        <pc:spChg chg="mod">
          <ac:chgData name="Xin Zhang (FA Talent)" userId="474f572f-8271-4f60-858e-cee871e0aec6" providerId="ADAL" clId="{6398FD7A-2F9F-434A-8161-C0F0A78B5D45}" dt="2021-12-24T11:36:54.050" v="1146" actId="947"/>
          <ac:spMkLst>
            <pc:docMk/>
            <pc:sldMk cId="2912497295" sldId="274"/>
            <ac:spMk id="366" creationId="{C473790B-F8E8-4727-AF97-11F501791B73}"/>
          </ac:spMkLst>
        </pc:spChg>
        <pc:spChg chg="mod">
          <ac:chgData name="Xin Zhang (FA Talent)" userId="474f572f-8271-4f60-858e-cee871e0aec6" providerId="ADAL" clId="{6398FD7A-2F9F-434A-8161-C0F0A78B5D45}" dt="2021-12-24T11:36:54.077" v="1162" actId="947"/>
          <ac:spMkLst>
            <pc:docMk/>
            <pc:sldMk cId="2912497295" sldId="274"/>
            <ac:spMk id="367" creationId="{38F3D3C5-DBBF-4E8C-9FC2-B660A60951A6}"/>
          </ac:spMkLst>
        </pc:spChg>
        <pc:spChg chg="mod">
          <ac:chgData name="Xin Zhang (FA Talent)" userId="474f572f-8271-4f60-858e-cee871e0aec6" providerId="ADAL" clId="{6398FD7A-2F9F-434A-8161-C0F0A78B5D45}" dt="2021-12-24T11:36:54.105" v="1178" actId="947"/>
          <ac:spMkLst>
            <pc:docMk/>
            <pc:sldMk cId="2912497295" sldId="274"/>
            <ac:spMk id="368" creationId="{60E01194-0D78-45C4-8AD9-77EA2698B9E9}"/>
          </ac:spMkLst>
        </pc:spChg>
        <pc:spChg chg="mod">
          <ac:chgData name="Xin Zhang (FA Talent)" userId="474f572f-8271-4f60-858e-cee871e0aec6" providerId="ADAL" clId="{6398FD7A-2F9F-434A-8161-C0F0A78B5D45}" dt="2021-12-24T11:36:54.131" v="1193" actId="947"/>
          <ac:spMkLst>
            <pc:docMk/>
            <pc:sldMk cId="2912497295" sldId="274"/>
            <ac:spMk id="369" creationId="{EE1E3C21-EE02-40D3-BD28-C2CC26A003D6}"/>
          </ac:spMkLst>
        </pc:spChg>
        <pc:spChg chg="mod">
          <ac:chgData name="Xin Zhang (FA Talent)" userId="474f572f-8271-4f60-858e-cee871e0aec6" providerId="ADAL" clId="{6398FD7A-2F9F-434A-8161-C0F0A78B5D45}" dt="2021-12-24T11:36:54.158" v="1209" actId="947"/>
          <ac:spMkLst>
            <pc:docMk/>
            <pc:sldMk cId="2912497295" sldId="274"/>
            <ac:spMk id="370" creationId="{09171D3E-7A1A-4CDC-B784-A97C0078B882}"/>
          </ac:spMkLst>
        </pc:spChg>
        <pc:spChg chg="mod">
          <ac:chgData name="Xin Zhang (FA Talent)" userId="474f572f-8271-4f60-858e-cee871e0aec6" providerId="ADAL" clId="{6398FD7A-2F9F-434A-8161-C0F0A78B5D45}" dt="2021-12-24T11:36:54.187" v="1226" actId="947"/>
          <ac:spMkLst>
            <pc:docMk/>
            <pc:sldMk cId="2912497295" sldId="274"/>
            <ac:spMk id="371" creationId="{A52B67CC-73DA-4D83-B3D1-91B06E0476DD}"/>
          </ac:spMkLst>
        </pc:spChg>
        <pc:spChg chg="mod">
          <ac:chgData name="Xin Zhang (FA Talent)" userId="474f572f-8271-4f60-858e-cee871e0aec6" providerId="ADAL" clId="{6398FD7A-2F9F-434A-8161-C0F0A78B5D45}" dt="2021-12-24T11:36:54.214" v="1242" actId="947"/>
          <ac:spMkLst>
            <pc:docMk/>
            <pc:sldMk cId="2912497295" sldId="274"/>
            <ac:spMk id="372" creationId="{A4BFA032-B230-471B-9D71-08EBA2220122}"/>
          </ac:spMkLst>
        </pc:spChg>
        <pc:spChg chg="mod">
          <ac:chgData name="Xin Zhang (FA Talent)" userId="474f572f-8271-4f60-858e-cee871e0aec6" providerId="ADAL" clId="{6398FD7A-2F9F-434A-8161-C0F0A78B5D45}" dt="2021-12-24T11:36:54.240" v="1259" actId="947"/>
          <ac:spMkLst>
            <pc:docMk/>
            <pc:sldMk cId="2912497295" sldId="274"/>
            <ac:spMk id="373" creationId="{7C130C9B-AF49-44E6-BD39-C041A54531E0}"/>
          </ac:spMkLst>
        </pc:spChg>
        <pc:spChg chg="mod">
          <ac:chgData name="Xin Zhang (FA Talent)" userId="474f572f-8271-4f60-858e-cee871e0aec6" providerId="ADAL" clId="{6398FD7A-2F9F-434A-8161-C0F0A78B5D45}" dt="2021-12-24T11:36:54.268" v="1275" actId="947"/>
          <ac:spMkLst>
            <pc:docMk/>
            <pc:sldMk cId="2912497295" sldId="274"/>
            <ac:spMk id="374" creationId="{43589D0F-CC2A-4DBE-84AD-18888FBB765E}"/>
          </ac:spMkLst>
        </pc:spChg>
        <pc:spChg chg="mod">
          <ac:chgData name="Xin Zhang (FA Talent)" userId="474f572f-8271-4f60-858e-cee871e0aec6" providerId="ADAL" clId="{6398FD7A-2F9F-434A-8161-C0F0A78B5D45}" dt="2021-12-24T11:36:54.296" v="1291" actId="947"/>
          <ac:spMkLst>
            <pc:docMk/>
            <pc:sldMk cId="2912497295" sldId="274"/>
            <ac:spMk id="375" creationId="{9146DB2A-72BD-42CD-95A9-2DAD9C899CA9}"/>
          </ac:spMkLst>
        </pc:spChg>
        <pc:spChg chg="mod">
          <ac:chgData name="Xin Zhang (FA Talent)" userId="474f572f-8271-4f60-858e-cee871e0aec6" providerId="ADAL" clId="{6398FD7A-2F9F-434A-8161-C0F0A78B5D45}" dt="2021-12-24T11:36:54.322" v="1306" actId="947"/>
          <ac:spMkLst>
            <pc:docMk/>
            <pc:sldMk cId="2912497295" sldId="274"/>
            <ac:spMk id="376" creationId="{CDF3BD31-10E4-46D4-88C8-E5AE54695F72}"/>
          </ac:spMkLst>
        </pc:spChg>
        <pc:spChg chg="mod">
          <ac:chgData name="Xin Zhang (FA Talent)" userId="474f572f-8271-4f60-858e-cee871e0aec6" providerId="ADAL" clId="{6398FD7A-2F9F-434A-8161-C0F0A78B5D45}" dt="2021-12-24T11:36:54.349" v="1322" actId="947"/>
          <ac:spMkLst>
            <pc:docMk/>
            <pc:sldMk cId="2912497295" sldId="274"/>
            <ac:spMk id="377" creationId="{6F9093F5-284A-406A-9D46-03D7FE88D6AE}"/>
          </ac:spMkLst>
        </pc:spChg>
        <pc:spChg chg="mod">
          <ac:chgData name="Xin Zhang (FA Talent)" userId="474f572f-8271-4f60-858e-cee871e0aec6" providerId="ADAL" clId="{6398FD7A-2F9F-434A-8161-C0F0A78B5D45}" dt="2021-12-24T11:36:54.374" v="1338" actId="947"/>
          <ac:spMkLst>
            <pc:docMk/>
            <pc:sldMk cId="2912497295" sldId="274"/>
            <ac:spMk id="378" creationId="{EF9EC41D-E197-4F63-954E-E4C8BB11A250}"/>
          </ac:spMkLst>
        </pc:spChg>
        <pc:spChg chg="mod">
          <ac:chgData name="Xin Zhang (FA Talent)" userId="474f572f-8271-4f60-858e-cee871e0aec6" providerId="ADAL" clId="{6398FD7A-2F9F-434A-8161-C0F0A78B5D45}" dt="2021-12-24T11:36:54.400" v="1353" actId="947"/>
          <ac:spMkLst>
            <pc:docMk/>
            <pc:sldMk cId="2912497295" sldId="274"/>
            <ac:spMk id="379" creationId="{940D1AC7-39EF-4F3E-9D01-21B22B443851}"/>
          </ac:spMkLst>
        </pc:spChg>
        <pc:spChg chg="mod">
          <ac:chgData name="Xin Zhang (FA Talent)" userId="474f572f-8271-4f60-858e-cee871e0aec6" providerId="ADAL" clId="{6398FD7A-2F9F-434A-8161-C0F0A78B5D45}" dt="2021-12-24T11:36:54.430" v="1370" actId="947"/>
          <ac:spMkLst>
            <pc:docMk/>
            <pc:sldMk cId="2912497295" sldId="274"/>
            <ac:spMk id="380" creationId="{EC8921A3-0D24-4B10-A9D6-E21748E5F7D6}"/>
          </ac:spMkLst>
        </pc:spChg>
        <pc:spChg chg="mod">
          <ac:chgData name="Xin Zhang (FA Talent)" userId="474f572f-8271-4f60-858e-cee871e0aec6" providerId="ADAL" clId="{6398FD7A-2F9F-434A-8161-C0F0A78B5D45}" dt="2021-12-24T11:36:54.455" v="1386" actId="947"/>
          <ac:spMkLst>
            <pc:docMk/>
            <pc:sldMk cId="2912497295" sldId="274"/>
            <ac:spMk id="381" creationId="{67A1527D-ABF0-4B4F-AFE2-DDE0D10EAABD}"/>
          </ac:spMkLst>
        </pc:spChg>
        <pc:spChg chg="mod">
          <ac:chgData name="Xin Zhang (FA Talent)" userId="474f572f-8271-4f60-858e-cee871e0aec6" providerId="ADAL" clId="{6398FD7A-2F9F-434A-8161-C0F0A78B5D45}" dt="2021-12-24T11:36:54.482" v="1402" actId="947"/>
          <ac:spMkLst>
            <pc:docMk/>
            <pc:sldMk cId="2912497295" sldId="274"/>
            <ac:spMk id="382" creationId="{672D3487-FAB9-4A5F-88FD-A74EFA4211DE}"/>
          </ac:spMkLst>
        </pc:spChg>
        <pc:spChg chg="mod">
          <ac:chgData name="Xin Zhang (FA Talent)" userId="474f572f-8271-4f60-858e-cee871e0aec6" providerId="ADAL" clId="{6398FD7A-2F9F-434A-8161-C0F0A78B5D45}" dt="2021-12-24T11:36:54.507" v="1418" actId="947"/>
          <ac:spMkLst>
            <pc:docMk/>
            <pc:sldMk cId="2912497295" sldId="274"/>
            <ac:spMk id="383" creationId="{3EC6F444-B11D-4F13-A81E-DA7FE9D93929}"/>
          </ac:spMkLst>
        </pc:spChg>
        <pc:spChg chg="mod">
          <ac:chgData name="Xin Zhang (FA Talent)" userId="474f572f-8271-4f60-858e-cee871e0aec6" providerId="ADAL" clId="{6398FD7A-2F9F-434A-8161-C0F0A78B5D45}" dt="2021-12-24T11:36:54.533" v="1434" actId="947"/>
          <ac:spMkLst>
            <pc:docMk/>
            <pc:sldMk cId="2912497295" sldId="274"/>
            <ac:spMk id="384" creationId="{404E2A0F-0F95-4F43-864F-543CF0387A67}"/>
          </ac:spMkLst>
        </pc:spChg>
        <pc:spChg chg="mod">
          <ac:chgData name="Xin Zhang (FA Talent)" userId="474f572f-8271-4f60-858e-cee871e0aec6" providerId="ADAL" clId="{6398FD7A-2F9F-434A-8161-C0F0A78B5D45}" dt="2021-12-24T11:36:54.557" v="1449" actId="947"/>
          <ac:spMkLst>
            <pc:docMk/>
            <pc:sldMk cId="2912497295" sldId="274"/>
            <ac:spMk id="385" creationId="{FF360F67-9713-4758-9D40-5994480FE970}"/>
          </ac:spMkLst>
        </pc:spChg>
        <pc:spChg chg="mod">
          <ac:chgData name="Xin Zhang (FA Talent)" userId="474f572f-8271-4f60-858e-cee871e0aec6" providerId="ADAL" clId="{6398FD7A-2F9F-434A-8161-C0F0A78B5D45}" dt="2021-12-24T11:36:54.583" v="1465" actId="947"/>
          <ac:spMkLst>
            <pc:docMk/>
            <pc:sldMk cId="2912497295" sldId="274"/>
            <ac:spMk id="386" creationId="{32D66D0B-C762-4DFA-A579-FDCA3F94C2B9}"/>
          </ac:spMkLst>
        </pc:spChg>
        <pc:spChg chg="mod">
          <ac:chgData name="Xin Zhang (FA Talent)" userId="474f572f-8271-4f60-858e-cee871e0aec6" providerId="ADAL" clId="{6398FD7A-2F9F-434A-8161-C0F0A78B5D45}" dt="2021-12-24T11:36:54.610" v="1481" actId="947"/>
          <ac:spMkLst>
            <pc:docMk/>
            <pc:sldMk cId="2912497295" sldId="274"/>
            <ac:spMk id="387" creationId="{6435C787-59C8-411F-8C89-D7A25D082280}"/>
          </ac:spMkLst>
        </pc:spChg>
        <pc:spChg chg="mod">
          <ac:chgData name="Xin Zhang (FA Talent)" userId="474f572f-8271-4f60-858e-cee871e0aec6" providerId="ADAL" clId="{6398FD7A-2F9F-434A-8161-C0F0A78B5D45}" dt="2021-12-24T11:36:54.637" v="1497" actId="947"/>
          <ac:spMkLst>
            <pc:docMk/>
            <pc:sldMk cId="2912497295" sldId="274"/>
            <ac:spMk id="388" creationId="{99EE01A8-AC7C-48C4-9CC8-D39519FEE9F5}"/>
          </ac:spMkLst>
        </pc:spChg>
        <pc:spChg chg="mod">
          <ac:chgData name="Xin Zhang (FA Talent)" userId="474f572f-8271-4f60-858e-cee871e0aec6" providerId="ADAL" clId="{6398FD7A-2F9F-434A-8161-C0F0A78B5D45}" dt="2021-12-24T11:36:54.663" v="1513" actId="947"/>
          <ac:spMkLst>
            <pc:docMk/>
            <pc:sldMk cId="2912497295" sldId="274"/>
            <ac:spMk id="389" creationId="{A69B256F-9774-4526-83F1-CC821CF044B5}"/>
          </ac:spMkLst>
        </pc:spChg>
        <pc:spChg chg="mod">
          <ac:chgData name="Xin Zhang (FA Talent)" userId="474f572f-8271-4f60-858e-cee871e0aec6" providerId="ADAL" clId="{6398FD7A-2F9F-434A-8161-C0F0A78B5D45}" dt="2021-12-24T11:36:54.689" v="1529" actId="947"/>
          <ac:spMkLst>
            <pc:docMk/>
            <pc:sldMk cId="2912497295" sldId="274"/>
            <ac:spMk id="390" creationId="{07DE8DA4-4927-4F0A-8F50-5843BBEE4745}"/>
          </ac:spMkLst>
        </pc:spChg>
        <pc:spChg chg="mod">
          <ac:chgData name="Xin Zhang (FA Talent)" userId="474f572f-8271-4f60-858e-cee871e0aec6" providerId="ADAL" clId="{6398FD7A-2F9F-434A-8161-C0F0A78B5D45}" dt="2021-12-24T11:36:54.726" v="1545" actId="947"/>
          <ac:spMkLst>
            <pc:docMk/>
            <pc:sldMk cId="2912497295" sldId="274"/>
            <ac:spMk id="391" creationId="{818A9459-BE3A-40BA-BD41-0CFFBFB1B8DD}"/>
          </ac:spMkLst>
        </pc:spChg>
        <pc:spChg chg="mod">
          <ac:chgData name="Xin Zhang (FA Talent)" userId="474f572f-8271-4f60-858e-cee871e0aec6" providerId="ADAL" clId="{6398FD7A-2F9F-434A-8161-C0F0A78B5D45}" dt="2021-12-24T11:36:54.756" v="1561" actId="947"/>
          <ac:spMkLst>
            <pc:docMk/>
            <pc:sldMk cId="2912497295" sldId="274"/>
            <ac:spMk id="392" creationId="{5AF1A591-9998-45AF-88DA-77814241035A}"/>
          </ac:spMkLst>
        </pc:spChg>
        <pc:spChg chg="mod">
          <ac:chgData name="Xin Zhang (FA Talent)" userId="474f572f-8271-4f60-858e-cee871e0aec6" providerId="ADAL" clId="{6398FD7A-2F9F-434A-8161-C0F0A78B5D45}" dt="2021-12-24T11:36:54.786" v="1578" actId="947"/>
          <ac:spMkLst>
            <pc:docMk/>
            <pc:sldMk cId="2912497295" sldId="274"/>
            <ac:spMk id="393" creationId="{70216438-18C2-4580-A68E-7CE78E6F10FB}"/>
          </ac:spMkLst>
        </pc:spChg>
        <pc:spChg chg="mod">
          <ac:chgData name="Xin Zhang (FA Talent)" userId="474f572f-8271-4f60-858e-cee871e0aec6" providerId="ADAL" clId="{6398FD7A-2F9F-434A-8161-C0F0A78B5D45}" dt="2021-12-24T11:36:54.813" v="1593" actId="947"/>
          <ac:spMkLst>
            <pc:docMk/>
            <pc:sldMk cId="2912497295" sldId="274"/>
            <ac:spMk id="394" creationId="{69B4946E-F1A4-400F-BEE6-8E0DCCC29F3D}"/>
          </ac:spMkLst>
        </pc:spChg>
        <pc:spChg chg="mod">
          <ac:chgData name="Xin Zhang (FA Talent)" userId="474f572f-8271-4f60-858e-cee871e0aec6" providerId="ADAL" clId="{6398FD7A-2F9F-434A-8161-C0F0A78B5D45}" dt="2021-12-24T11:36:54.949" v="1667" actId="947"/>
          <ac:spMkLst>
            <pc:docMk/>
            <pc:sldMk cId="2912497295" sldId="274"/>
            <ac:spMk id="397" creationId="{1C8CD5D3-5228-4080-873A-FF205BC3A463}"/>
          </ac:spMkLst>
        </pc:spChg>
        <pc:spChg chg="mod">
          <ac:chgData name="Xin Zhang (FA Talent)" userId="474f572f-8271-4f60-858e-cee871e0aec6" providerId="ADAL" clId="{6398FD7A-2F9F-434A-8161-C0F0A78B5D45}" dt="2021-12-24T11:36:54.832" v="1602" actId="947"/>
          <ac:spMkLst>
            <pc:docMk/>
            <pc:sldMk cId="2912497295" sldId="274"/>
            <ac:spMk id="399" creationId="{2505DECA-1734-401A-8A0D-4EA6F3E05F35}"/>
          </ac:spMkLst>
        </pc:spChg>
        <pc:spChg chg="mod">
          <ac:chgData name="Xin Zhang (FA Talent)" userId="474f572f-8271-4f60-858e-cee871e0aec6" providerId="ADAL" clId="{6398FD7A-2F9F-434A-8161-C0F0A78B5D45}" dt="2021-12-24T11:36:54.861" v="1617" actId="947"/>
          <ac:spMkLst>
            <pc:docMk/>
            <pc:sldMk cId="2912497295" sldId="274"/>
            <ac:spMk id="401" creationId="{AD5F199B-9E04-4EB3-BAD5-A95B19361F06}"/>
          </ac:spMkLst>
        </pc:spChg>
        <pc:spChg chg="mod">
          <ac:chgData name="Xin Zhang (FA Talent)" userId="474f572f-8271-4f60-858e-cee871e0aec6" providerId="ADAL" clId="{6398FD7A-2F9F-434A-8161-C0F0A78B5D45}" dt="2021-12-24T11:36:54.893" v="1635" actId="947"/>
          <ac:spMkLst>
            <pc:docMk/>
            <pc:sldMk cId="2912497295" sldId="274"/>
            <ac:spMk id="402" creationId="{52A1A7C0-4DAB-43C9-A2C1-558D1C35FB8D}"/>
          </ac:spMkLst>
        </pc:spChg>
        <pc:spChg chg="mod">
          <ac:chgData name="Xin Zhang (FA Talent)" userId="474f572f-8271-4f60-858e-cee871e0aec6" providerId="ADAL" clId="{6398FD7A-2F9F-434A-8161-C0F0A78B5D45}" dt="2021-12-24T11:36:54.923" v="1652" actId="947"/>
          <ac:spMkLst>
            <pc:docMk/>
            <pc:sldMk cId="2912497295" sldId="274"/>
            <ac:spMk id="403" creationId="{BC96440E-D44C-4814-B7F8-D513CDFBFCF3}"/>
          </ac:spMkLst>
        </pc:spChg>
        <pc:spChg chg="mod">
          <ac:chgData name="Xin Zhang (FA Talent)" userId="474f572f-8271-4f60-858e-cee871e0aec6" providerId="ADAL" clId="{6398FD7A-2F9F-434A-8161-C0F0A78B5D45}" dt="2021-12-24T11:36:53.553" v="868" actId="947"/>
          <ac:spMkLst>
            <pc:docMk/>
            <pc:sldMk cId="2912497295" sldId="274"/>
            <ac:spMk id="404" creationId="{2670975E-241B-431D-B689-338321000693}"/>
          </ac:spMkLst>
        </pc:spChg>
        <pc:spChg chg="mod">
          <ac:chgData name="Xin Zhang (FA Talent)" userId="474f572f-8271-4f60-858e-cee871e0aec6" providerId="ADAL" clId="{6398FD7A-2F9F-434A-8161-C0F0A78B5D45}" dt="2021-12-24T11:36:53.586" v="886" actId="947"/>
          <ac:spMkLst>
            <pc:docMk/>
            <pc:sldMk cId="2912497295" sldId="274"/>
            <ac:spMk id="405" creationId="{CE9A28CE-5F23-46B3-8A82-8244A575945A}"/>
          </ac:spMkLst>
        </pc:spChg>
        <pc:spChg chg="mod">
          <ac:chgData name="Xin Zhang (FA Talent)" userId="474f572f-8271-4f60-858e-cee871e0aec6" providerId="ADAL" clId="{6398FD7A-2F9F-434A-8161-C0F0A78B5D45}" dt="2021-12-24T11:36:53.615" v="902" actId="947"/>
          <ac:spMkLst>
            <pc:docMk/>
            <pc:sldMk cId="2912497295" sldId="274"/>
            <ac:spMk id="406" creationId="{9822FDF9-4BEC-419A-A8BF-B36334BD9B15}"/>
          </ac:spMkLst>
        </pc:spChg>
        <pc:spChg chg="mod">
          <ac:chgData name="Xin Zhang (FA Talent)" userId="474f572f-8271-4f60-858e-cee871e0aec6" providerId="ADAL" clId="{6398FD7A-2F9F-434A-8161-C0F0A78B5D45}" dt="2021-12-24T11:36:53.643" v="918" actId="947"/>
          <ac:spMkLst>
            <pc:docMk/>
            <pc:sldMk cId="2912497295" sldId="274"/>
            <ac:spMk id="407" creationId="{1F2A8DA9-8E92-4EFA-8BAF-9CA056D051F6}"/>
          </ac:spMkLst>
        </pc:spChg>
        <pc:spChg chg="mod">
          <ac:chgData name="Xin Zhang (FA Talent)" userId="474f572f-8271-4f60-858e-cee871e0aec6" providerId="ADAL" clId="{6398FD7A-2F9F-434A-8161-C0F0A78B5D45}" dt="2021-12-24T11:36:53.676" v="934" actId="947"/>
          <ac:spMkLst>
            <pc:docMk/>
            <pc:sldMk cId="2912497295" sldId="274"/>
            <ac:spMk id="408" creationId="{7B3B487D-A2E3-4DF9-BB64-F26517BA0444}"/>
          </ac:spMkLst>
        </pc:spChg>
        <pc:spChg chg="mod">
          <ac:chgData name="Xin Zhang (FA Talent)" userId="474f572f-8271-4f60-858e-cee871e0aec6" providerId="ADAL" clId="{6398FD7A-2F9F-434A-8161-C0F0A78B5D45}" dt="2021-12-24T11:36:53.704" v="948" actId="947"/>
          <ac:spMkLst>
            <pc:docMk/>
            <pc:sldMk cId="2912497295" sldId="274"/>
            <ac:spMk id="409" creationId="{A7CC0B3E-E07E-48B1-A653-7560F0A3F07C}"/>
          </ac:spMkLst>
        </pc:spChg>
        <pc:spChg chg="mod">
          <ac:chgData name="Xin Zhang (FA Talent)" userId="474f572f-8271-4f60-858e-cee871e0aec6" providerId="ADAL" clId="{6398FD7A-2F9F-434A-8161-C0F0A78B5D45}" dt="2021-12-24T11:36:53.738" v="966" actId="947"/>
          <ac:spMkLst>
            <pc:docMk/>
            <pc:sldMk cId="2912497295" sldId="274"/>
            <ac:spMk id="410" creationId="{24912E85-3E8B-41CA-B8B4-259A80615114}"/>
          </ac:spMkLst>
        </pc:spChg>
        <pc:spChg chg="mod">
          <ac:chgData name="Xin Zhang (FA Talent)" userId="474f572f-8271-4f60-858e-cee871e0aec6" providerId="ADAL" clId="{6398FD7A-2F9F-434A-8161-C0F0A78B5D45}" dt="2021-12-24T11:36:53.767" v="983" actId="947"/>
          <ac:spMkLst>
            <pc:docMk/>
            <pc:sldMk cId="2912497295" sldId="274"/>
            <ac:spMk id="411" creationId="{223B2E5D-2B6C-435C-A16C-92E1872050DA}"/>
          </ac:spMkLst>
        </pc:spChg>
        <pc:spChg chg="mod">
          <ac:chgData name="Xin Zhang (FA Talent)" userId="474f572f-8271-4f60-858e-cee871e0aec6" providerId="ADAL" clId="{6398FD7A-2F9F-434A-8161-C0F0A78B5D45}" dt="2021-12-24T11:36:53.794" v="998" actId="947"/>
          <ac:spMkLst>
            <pc:docMk/>
            <pc:sldMk cId="2912497295" sldId="274"/>
            <ac:spMk id="412" creationId="{95DBA678-71DF-4CD6-9031-EE1CA8645740}"/>
          </ac:spMkLst>
        </pc:spChg>
        <pc:spChg chg="mod">
          <ac:chgData name="Xin Zhang (FA Talent)" userId="474f572f-8271-4f60-858e-cee871e0aec6" providerId="ADAL" clId="{6398FD7A-2F9F-434A-8161-C0F0A78B5D45}" dt="2021-12-24T11:36:53.822" v="1014" actId="947"/>
          <ac:spMkLst>
            <pc:docMk/>
            <pc:sldMk cId="2912497295" sldId="274"/>
            <ac:spMk id="413" creationId="{7472F4A7-645F-4229-B20A-C20582A71337}"/>
          </ac:spMkLst>
        </pc:spChg>
        <pc:spChg chg="mod">
          <ac:chgData name="Xin Zhang (FA Talent)" userId="474f572f-8271-4f60-858e-cee871e0aec6" providerId="ADAL" clId="{6398FD7A-2F9F-434A-8161-C0F0A78B5D45}" dt="2021-12-24T11:36:53.850" v="1030" actId="947"/>
          <ac:spMkLst>
            <pc:docMk/>
            <pc:sldMk cId="2912497295" sldId="274"/>
            <ac:spMk id="414" creationId="{1A6A670D-C3F9-49A8-9EF6-27D4BB332017}"/>
          </ac:spMkLst>
        </pc:spChg>
        <pc:spChg chg="mod">
          <ac:chgData name="Xin Zhang (FA Talent)" userId="474f572f-8271-4f60-858e-cee871e0aec6" providerId="ADAL" clId="{6398FD7A-2F9F-434A-8161-C0F0A78B5D45}" dt="2021-12-24T11:36:53.876" v="1045" actId="947"/>
          <ac:spMkLst>
            <pc:docMk/>
            <pc:sldMk cId="2912497295" sldId="274"/>
            <ac:spMk id="415" creationId="{8A70C3FF-CEFB-45AB-B348-D77367842432}"/>
          </ac:spMkLst>
        </pc:spChg>
        <pc:spChg chg="mod">
          <ac:chgData name="Xin Zhang (FA Talent)" userId="474f572f-8271-4f60-858e-cee871e0aec6" providerId="ADAL" clId="{6398FD7A-2F9F-434A-8161-C0F0A78B5D45}" dt="2021-12-24T11:36:53.905" v="1062" actId="947"/>
          <ac:spMkLst>
            <pc:docMk/>
            <pc:sldMk cId="2912497295" sldId="274"/>
            <ac:spMk id="416" creationId="{2886D131-855E-4A68-A170-8334B087234E}"/>
          </ac:spMkLst>
        </pc:spChg>
        <pc:spChg chg="mod">
          <ac:chgData name="Xin Zhang (FA Talent)" userId="474f572f-8271-4f60-858e-cee871e0aec6" providerId="ADAL" clId="{6398FD7A-2F9F-434A-8161-C0F0A78B5D45}" dt="2021-12-24T11:36:53.930" v="1075" actId="947"/>
          <ac:spMkLst>
            <pc:docMk/>
            <pc:sldMk cId="2912497295" sldId="274"/>
            <ac:spMk id="417" creationId="{777E15F7-A553-4E52-AD8B-C1CDF227F8AE}"/>
          </ac:spMkLst>
        </pc:spChg>
        <pc:spChg chg="mod">
          <ac:chgData name="Xin Zhang (FA Talent)" userId="474f572f-8271-4f60-858e-cee871e0aec6" providerId="ADAL" clId="{6398FD7A-2F9F-434A-8161-C0F0A78B5D45}" dt="2021-12-24T11:36:53.959" v="1093" actId="947"/>
          <ac:spMkLst>
            <pc:docMk/>
            <pc:sldMk cId="2912497295" sldId="274"/>
            <ac:spMk id="418" creationId="{3D9BA56B-DC15-44C9-8D7F-03D562A5A5F4}"/>
          </ac:spMkLst>
        </pc:spChg>
        <pc:spChg chg="mod">
          <ac:chgData name="Xin Zhang (FA Talent)" userId="474f572f-8271-4f60-858e-cee871e0aec6" providerId="ADAL" clId="{6398FD7A-2F9F-434A-8161-C0F0A78B5D45}" dt="2021-12-24T11:36:53.987" v="1109" actId="947"/>
          <ac:spMkLst>
            <pc:docMk/>
            <pc:sldMk cId="2912497295" sldId="274"/>
            <ac:spMk id="419" creationId="{85F91DB4-A47B-48BC-A3E2-5BFBF0FB9C9B}"/>
          </ac:spMkLst>
        </pc:spChg>
        <pc:spChg chg="mod">
          <ac:chgData name="Xin Zhang (FA Talent)" userId="474f572f-8271-4f60-858e-cee871e0aec6" providerId="ADAL" clId="{6398FD7A-2F9F-434A-8161-C0F0A78B5D45}" dt="2021-12-24T11:36:54.012" v="1123" actId="947"/>
          <ac:spMkLst>
            <pc:docMk/>
            <pc:sldMk cId="2912497295" sldId="274"/>
            <ac:spMk id="420" creationId="{9AC44F7B-2EFF-4B40-8A19-18F29513627B}"/>
          </ac:spMkLst>
        </pc:spChg>
        <pc:spChg chg="mod">
          <ac:chgData name="Xin Zhang (FA Talent)" userId="474f572f-8271-4f60-858e-cee871e0aec6" providerId="ADAL" clId="{6398FD7A-2F9F-434A-8161-C0F0A78B5D45}" dt="2021-12-24T11:36:54.038" v="1138" actId="947"/>
          <ac:spMkLst>
            <pc:docMk/>
            <pc:sldMk cId="2912497295" sldId="274"/>
            <ac:spMk id="421" creationId="{12C214C0-DA1A-49D3-A845-794E5F5F831E}"/>
          </ac:spMkLst>
        </pc:spChg>
        <pc:spChg chg="mod">
          <ac:chgData name="Xin Zhang (FA Talent)" userId="474f572f-8271-4f60-858e-cee871e0aec6" providerId="ADAL" clId="{6398FD7A-2F9F-434A-8161-C0F0A78B5D45}" dt="2021-12-24T11:36:54.069" v="1157" actId="947"/>
          <ac:spMkLst>
            <pc:docMk/>
            <pc:sldMk cId="2912497295" sldId="274"/>
            <ac:spMk id="422" creationId="{D247BE0E-C7D8-4EE9-9EBC-4DED93B37614}"/>
          </ac:spMkLst>
        </pc:spChg>
        <pc:spChg chg="mod">
          <ac:chgData name="Xin Zhang (FA Talent)" userId="474f572f-8271-4f60-858e-cee871e0aec6" providerId="ADAL" clId="{6398FD7A-2F9F-434A-8161-C0F0A78B5D45}" dt="2021-12-24T11:36:54.095" v="1172" actId="947"/>
          <ac:spMkLst>
            <pc:docMk/>
            <pc:sldMk cId="2912497295" sldId="274"/>
            <ac:spMk id="423" creationId="{90A70F4D-E4D0-49F2-8000-9BD984FC0047}"/>
          </ac:spMkLst>
        </pc:spChg>
        <pc:spChg chg="mod">
          <ac:chgData name="Xin Zhang (FA Talent)" userId="474f572f-8271-4f60-858e-cee871e0aec6" providerId="ADAL" clId="{6398FD7A-2F9F-434A-8161-C0F0A78B5D45}" dt="2021-12-24T11:36:54.122" v="1188" actId="947"/>
          <ac:spMkLst>
            <pc:docMk/>
            <pc:sldMk cId="2912497295" sldId="274"/>
            <ac:spMk id="424" creationId="{93FF87FE-DC19-4690-89DA-CBF242BFAD12}"/>
          </ac:spMkLst>
        </pc:spChg>
        <pc:spChg chg="mod">
          <ac:chgData name="Xin Zhang (FA Talent)" userId="474f572f-8271-4f60-858e-cee871e0aec6" providerId="ADAL" clId="{6398FD7A-2F9F-434A-8161-C0F0A78B5D45}" dt="2021-12-24T11:36:54.150" v="1204" actId="947"/>
          <ac:spMkLst>
            <pc:docMk/>
            <pc:sldMk cId="2912497295" sldId="274"/>
            <ac:spMk id="425" creationId="{AD5B1F2B-7A8B-4147-A037-33FE2462EFD0}"/>
          </ac:spMkLst>
        </pc:spChg>
        <pc:spChg chg="mod">
          <ac:chgData name="Xin Zhang (FA Talent)" userId="474f572f-8271-4f60-858e-cee871e0aec6" providerId="ADAL" clId="{6398FD7A-2F9F-434A-8161-C0F0A78B5D45}" dt="2021-12-24T11:36:54.177" v="1220" actId="947"/>
          <ac:spMkLst>
            <pc:docMk/>
            <pc:sldMk cId="2912497295" sldId="274"/>
            <ac:spMk id="426" creationId="{370FB6A3-4F80-4CDE-A569-1F06090EE075}"/>
          </ac:spMkLst>
        </pc:spChg>
        <pc:spChg chg="mod">
          <ac:chgData name="Xin Zhang (FA Talent)" userId="474f572f-8271-4f60-858e-cee871e0aec6" providerId="ADAL" clId="{6398FD7A-2F9F-434A-8161-C0F0A78B5D45}" dt="2021-12-24T11:36:54.202" v="1235" actId="947"/>
          <ac:spMkLst>
            <pc:docMk/>
            <pc:sldMk cId="2912497295" sldId="274"/>
            <ac:spMk id="427" creationId="{E430F1DA-E8FA-4B88-9D4B-298721162904}"/>
          </ac:spMkLst>
        </pc:spChg>
        <pc:spChg chg="mod">
          <ac:chgData name="Xin Zhang (FA Talent)" userId="474f572f-8271-4f60-858e-cee871e0aec6" providerId="ADAL" clId="{6398FD7A-2F9F-434A-8161-C0F0A78B5D45}" dt="2021-12-24T11:36:54.229" v="1251" actId="947"/>
          <ac:spMkLst>
            <pc:docMk/>
            <pc:sldMk cId="2912497295" sldId="274"/>
            <ac:spMk id="428" creationId="{A7F90741-39C5-494C-BC71-1A6F2285DD13}"/>
          </ac:spMkLst>
        </pc:spChg>
        <pc:spChg chg="mod">
          <ac:chgData name="Xin Zhang (FA Talent)" userId="474f572f-8271-4f60-858e-cee871e0aec6" providerId="ADAL" clId="{6398FD7A-2F9F-434A-8161-C0F0A78B5D45}" dt="2021-12-24T11:36:54.258" v="1269" actId="947"/>
          <ac:spMkLst>
            <pc:docMk/>
            <pc:sldMk cId="2912497295" sldId="274"/>
            <ac:spMk id="429" creationId="{096B3872-6A76-4ED6-BCAD-F1EF9411D6EE}"/>
          </ac:spMkLst>
        </pc:spChg>
        <pc:spChg chg="mod">
          <ac:chgData name="Xin Zhang (FA Talent)" userId="474f572f-8271-4f60-858e-cee871e0aec6" providerId="ADAL" clId="{6398FD7A-2F9F-434A-8161-C0F0A78B5D45}" dt="2021-12-24T11:36:54.286" v="1285" actId="947"/>
          <ac:spMkLst>
            <pc:docMk/>
            <pc:sldMk cId="2912497295" sldId="274"/>
            <ac:spMk id="430" creationId="{88C3DCA0-6AD1-4A81-9EDD-CB34ED84F239}"/>
          </ac:spMkLst>
        </pc:spChg>
        <pc:spChg chg="mod">
          <ac:chgData name="Xin Zhang (FA Talent)" userId="474f572f-8271-4f60-858e-cee871e0aec6" providerId="ADAL" clId="{6398FD7A-2F9F-434A-8161-C0F0A78B5D45}" dt="2021-12-24T11:36:54.314" v="1301" actId="947"/>
          <ac:spMkLst>
            <pc:docMk/>
            <pc:sldMk cId="2912497295" sldId="274"/>
            <ac:spMk id="431" creationId="{4FE28432-B9E4-4083-A8D1-B279D95E155E}"/>
          </ac:spMkLst>
        </pc:spChg>
        <pc:spChg chg="mod">
          <ac:chgData name="Xin Zhang (FA Talent)" userId="474f572f-8271-4f60-858e-cee871e0aec6" providerId="ADAL" clId="{6398FD7A-2F9F-434A-8161-C0F0A78B5D45}" dt="2021-12-24T11:36:54.339" v="1316" actId="947"/>
          <ac:spMkLst>
            <pc:docMk/>
            <pc:sldMk cId="2912497295" sldId="274"/>
            <ac:spMk id="432" creationId="{712D6724-51EA-48B1-AACA-1297843D60D4}"/>
          </ac:spMkLst>
        </pc:spChg>
        <pc:spChg chg="mod">
          <ac:chgData name="Xin Zhang (FA Talent)" userId="474f572f-8271-4f60-858e-cee871e0aec6" providerId="ADAL" clId="{6398FD7A-2F9F-434A-8161-C0F0A78B5D45}" dt="2021-12-24T11:36:54.368" v="1333" actId="947"/>
          <ac:spMkLst>
            <pc:docMk/>
            <pc:sldMk cId="2912497295" sldId="274"/>
            <ac:spMk id="433" creationId="{FEC98830-763F-4C05-8B75-CEF9B321995A}"/>
          </ac:spMkLst>
        </pc:spChg>
        <pc:spChg chg="mod">
          <ac:chgData name="Xin Zhang (FA Talent)" userId="474f572f-8271-4f60-858e-cee871e0aec6" providerId="ADAL" clId="{6398FD7A-2F9F-434A-8161-C0F0A78B5D45}" dt="2021-12-24T11:36:54.395" v="1350" actId="947"/>
          <ac:spMkLst>
            <pc:docMk/>
            <pc:sldMk cId="2912497295" sldId="274"/>
            <ac:spMk id="434" creationId="{E37CDD4D-B102-469A-B807-75DCFF2CA00D}"/>
          </ac:spMkLst>
        </pc:spChg>
        <pc:spChg chg="mod">
          <ac:chgData name="Xin Zhang (FA Talent)" userId="474f572f-8271-4f60-858e-cee871e0aec6" providerId="ADAL" clId="{6398FD7A-2F9F-434A-8161-C0F0A78B5D45}" dt="2021-12-24T11:36:54.419" v="1363" actId="947"/>
          <ac:spMkLst>
            <pc:docMk/>
            <pc:sldMk cId="2912497295" sldId="274"/>
            <ac:spMk id="435" creationId="{C6120C5F-7D05-4796-9FA5-31E88EE1CE9C}"/>
          </ac:spMkLst>
        </pc:spChg>
        <pc:spChg chg="mod">
          <ac:chgData name="Xin Zhang (FA Talent)" userId="474f572f-8271-4f60-858e-cee871e0aec6" providerId="ADAL" clId="{6398FD7A-2F9F-434A-8161-C0F0A78B5D45}" dt="2021-12-24T11:36:54.444" v="1378" actId="947"/>
          <ac:spMkLst>
            <pc:docMk/>
            <pc:sldMk cId="2912497295" sldId="274"/>
            <ac:spMk id="436" creationId="{06A59777-A90F-4121-B65B-12AA6B478CB1}"/>
          </ac:spMkLst>
        </pc:spChg>
        <pc:spChg chg="mod">
          <ac:chgData name="Xin Zhang (FA Talent)" userId="474f572f-8271-4f60-858e-cee871e0aec6" providerId="ADAL" clId="{6398FD7A-2F9F-434A-8161-C0F0A78B5D45}" dt="2021-12-24T11:36:54.471" v="1395" actId="947"/>
          <ac:spMkLst>
            <pc:docMk/>
            <pc:sldMk cId="2912497295" sldId="274"/>
            <ac:spMk id="437" creationId="{2B736F64-1BE7-406E-BD05-E30399872EE9}"/>
          </ac:spMkLst>
        </pc:spChg>
        <pc:spChg chg="mod">
          <ac:chgData name="Xin Zhang (FA Talent)" userId="474f572f-8271-4f60-858e-cee871e0aec6" providerId="ADAL" clId="{6398FD7A-2F9F-434A-8161-C0F0A78B5D45}" dt="2021-12-24T11:36:54.496" v="1411" actId="947"/>
          <ac:spMkLst>
            <pc:docMk/>
            <pc:sldMk cId="2912497295" sldId="274"/>
            <ac:spMk id="438" creationId="{CA3951D3-14BE-4FD5-98CF-261C858DBC2B}"/>
          </ac:spMkLst>
        </pc:spChg>
        <pc:spChg chg="mod">
          <ac:chgData name="Xin Zhang (FA Talent)" userId="474f572f-8271-4f60-858e-cee871e0aec6" providerId="ADAL" clId="{6398FD7A-2F9F-434A-8161-C0F0A78B5D45}" dt="2021-12-24T11:36:54.523" v="1428" actId="947"/>
          <ac:spMkLst>
            <pc:docMk/>
            <pc:sldMk cId="2912497295" sldId="274"/>
            <ac:spMk id="439" creationId="{FC3376C5-32A6-406B-A5CD-9B5CF600ED48}"/>
          </ac:spMkLst>
        </pc:spChg>
        <pc:spChg chg="mod">
          <ac:chgData name="Xin Zhang (FA Talent)" userId="474f572f-8271-4f60-858e-cee871e0aec6" providerId="ADAL" clId="{6398FD7A-2F9F-434A-8161-C0F0A78B5D45}" dt="2021-12-24T11:36:54.546" v="1441" actId="947"/>
          <ac:spMkLst>
            <pc:docMk/>
            <pc:sldMk cId="2912497295" sldId="274"/>
            <ac:spMk id="440" creationId="{52F103CE-5358-4B89-9EDF-34C75C53E28E}"/>
          </ac:spMkLst>
        </pc:spChg>
        <pc:spChg chg="mod">
          <ac:chgData name="Xin Zhang (FA Talent)" userId="474f572f-8271-4f60-858e-cee871e0aec6" providerId="ADAL" clId="{6398FD7A-2F9F-434A-8161-C0F0A78B5D45}" dt="2021-12-24T11:36:54.571" v="1457" actId="947"/>
          <ac:spMkLst>
            <pc:docMk/>
            <pc:sldMk cId="2912497295" sldId="274"/>
            <ac:spMk id="441" creationId="{1029B3B2-92E1-4512-B348-D41725BB0705}"/>
          </ac:spMkLst>
        </pc:spChg>
        <pc:spChg chg="mod">
          <ac:chgData name="Xin Zhang (FA Talent)" userId="474f572f-8271-4f60-858e-cee871e0aec6" providerId="ADAL" clId="{6398FD7A-2F9F-434A-8161-C0F0A78B5D45}" dt="2021-12-24T11:36:54.597" v="1473" actId="947"/>
          <ac:spMkLst>
            <pc:docMk/>
            <pc:sldMk cId="2912497295" sldId="274"/>
            <ac:spMk id="442" creationId="{FB4A6175-22D4-4E32-8779-A19ADC03A593}"/>
          </ac:spMkLst>
        </pc:spChg>
        <pc:spChg chg="mod">
          <ac:chgData name="Xin Zhang (FA Talent)" userId="474f572f-8271-4f60-858e-cee871e0aec6" providerId="ADAL" clId="{6398FD7A-2F9F-434A-8161-C0F0A78B5D45}" dt="2021-12-24T11:36:54.623" v="1488" actId="947"/>
          <ac:spMkLst>
            <pc:docMk/>
            <pc:sldMk cId="2912497295" sldId="274"/>
            <ac:spMk id="443" creationId="{8EBD92EE-D97C-47BE-8C94-80682A34904D}"/>
          </ac:spMkLst>
        </pc:spChg>
        <pc:spChg chg="mod">
          <ac:chgData name="Xin Zhang (FA Talent)" userId="474f572f-8271-4f60-858e-cee871e0aec6" providerId="ADAL" clId="{6398FD7A-2F9F-434A-8161-C0F0A78B5D45}" dt="2021-12-24T11:36:54.649" v="1504" actId="947"/>
          <ac:spMkLst>
            <pc:docMk/>
            <pc:sldMk cId="2912497295" sldId="274"/>
            <ac:spMk id="444" creationId="{A3B37066-18EF-4AA9-9C64-483DC62370A1}"/>
          </ac:spMkLst>
        </pc:spChg>
        <pc:spChg chg="mod">
          <ac:chgData name="Xin Zhang (FA Talent)" userId="474f572f-8271-4f60-858e-cee871e0aec6" providerId="ADAL" clId="{6398FD7A-2F9F-434A-8161-C0F0A78B5D45}" dt="2021-12-24T11:36:54.676" v="1520" actId="947"/>
          <ac:spMkLst>
            <pc:docMk/>
            <pc:sldMk cId="2912497295" sldId="274"/>
            <ac:spMk id="445" creationId="{F0331638-E628-4BD2-8BD2-36CBB4303512}"/>
          </ac:spMkLst>
        </pc:spChg>
        <pc:spChg chg="mod">
          <ac:chgData name="Xin Zhang (FA Talent)" userId="474f572f-8271-4f60-858e-cee871e0aec6" providerId="ADAL" clId="{6398FD7A-2F9F-434A-8161-C0F0A78B5D45}" dt="2021-12-24T11:36:54.709" v="1536" actId="947"/>
          <ac:spMkLst>
            <pc:docMk/>
            <pc:sldMk cId="2912497295" sldId="274"/>
            <ac:spMk id="446" creationId="{7D48195B-126F-4B3C-B065-9E580CA368C8}"/>
          </ac:spMkLst>
        </pc:spChg>
        <pc:spChg chg="mod">
          <ac:chgData name="Xin Zhang (FA Talent)" userId="474f572f-8271-4f60-858e-cee871e0aec6" providerId="ADAL" clId="{6398FD7A-2F9F-434A-8161-C0F0A78B5D45}" dt="2021-12-24T11:36:54.742" v="1553" actId="947"/>
          <ac:spMkLst>
            <pc:docMk/>
            <pc:sldMk cId="2912497295" sldId="274"/>
            <ac:spMk id="447" creationId="{7939BCBF-EC0A-4C66-9ADC-0B74E41DD6C7}"/>
          </ac:spMkLst>
        </pc:spChg>
        <pc:spChg chg="mod">
          <ac:chgData name="Xin Zhang (FA Talent)" userId="474f572f-8271-4f60-858e-cee871e0aec6" providerId="ADAL" clId="{6398FD7A-2F9F-434A-8161-C0F0A78B5D45}" dt="2021-12-24T11:36:54.771" v="1569" actId="947"/>
          <ac:spMkLst>
            <pc:docMk/>
            <pc:sldMk cId="2912497295" sldId="274"/>
            <ac:spMk id="448" creationId="{66215D1C-CCEF-4380-8F46-7E9353D90356}"/>
          </ac:spMkLst>
        </pc:spChg>
        <pc:spChg chg="mod">
          <ac:chgData name="Xin Zhang (FA Talent)" userId="474f572f-8271-4f60-858e-cee871e0aec6" providerId="ADAL" clId="{6398FD7A-2F9F-434A-8161-C0F0A78B5D45}" dt="2021-12-24T11:36:54.802" v="1586" actId="947"/>
          <ac:spMkLst>
            <pc:docMk/>
            <pc:sldMk cId="2912497295" sldId="274"/>
            <ac:spMk id="449" creationId="{04E6A913-AB92-44DA-A48B-B345706B638F}"/>
          </ac:spMkLst>
        </pc:spChg>
        <pc:spChg chg="mod">
          <ac:chgData name="Xin Zhang (FA Talent)" userId="474f572f-8271-4f60-858e-cee871e0aec6" providerId="ADAL" clId="{6398FD7A-2F9F-434A-8161-C0F0A78B5D45}" dt="2021-12-24T11:36:54.958" v="1671" actId="947"/>
          <ac:spMkLst>
            <pc:docMk/>
            <pc:sldMk cId="2912497295" sldId="274"/>
            <ac:spMk id="452" creationId="{C594DD48-08A5-44E9-B4C9-151D2FA66C4F}"/>
          </ac:spMkLst>
        </pc:spChg>
        <pc:spChg chg="mod">
          <ac:chgData name="Xin Zhang (FA Talent)" userId="474f572f-8271-4f60-858e-cee871e0aec6" providerId="ADAL" clId="{6398FD7A-2F9F-434A-8161-C0F0A78B5D45}" dt="2021-12-24T11:36:54.844" v="1610" actId="947"/>
          <ac:spMkLst>
            <pc:docMk/>
            <pc:sldMk cId="2912497295" sldId="274"/>
            <ac:spMk id="454" creationId="{BEECA074-1BF3-4102-ACCC-CD6DEE2AD756}"/>
          </ac:spMkLst>
        </pc:spChg>
        <pc:spChg chg="mod">
          <ac:chgData name="Xin Zhang (FA Talent)" userId="474f572f-8271-4f60-858e-cee871e0aec6" providerId="ADAL" clId="{6398FD7A-2F9F-434A-8161-C0F0A78B5D45}" dt="2021-12-24T11:36:54.877" v="1627" actId="947"/>
          <ac:spMkLst>
            <pc:docMk/>
            <pc:sldMk cId="2912497295" sldId="274"/>
            <ac:spMk id="456" creationId="{5D416CC1-3FC1-4CD0-9419-334D8000C71E}"/>
          </ac:spMkLst>
        </pc:spChg>
        <pc:spChg chg="mod">
          <ac:chgData name="Xin Zhang (FA Talent)" userId="474f572f-8271-4f60-858e-cee871e0aec6" providerId="ADAL" clId="{6398FD7A-2F9F-434A-8161-C0F0A78B5D45}" dt="2021-12-24T11:36:54.907" v="1643" actId="947"/>
          <ac:spMkLst>
            <pc:docMk/>
            <pc:sldMk cId="2912497295" sldId="274"/>
            <ac:spMk id="457" creationId="{EE025F03-A187-4072-86BD-92CD7A0338DD}"/>
          </ac:spMkLst>
        </pc:spChg>
        <pc:spChg chg="mod">
          <ac:chgData name="Xin Zhang (FA Talent)" userId="474f572f-8271-4f60-858e-cee871e0aec6" providerId="ADAL" clId="{6398FD7A-2F9F-434A-8161-C0F0A78B5D45}" dt="2021-12-24T11:36:54.937" v="1659" actId="947"/>
          <ac:spMkLst>
            <pc:docMk/>
            <pc:sldMk cId="2912497295" sldId="274"/>
            <ac:spMk id="458" creationId="{F877C8D8-1169-474F-861E-FDF08F77198C}"/>
          </ac:spMkLst>
        </pc:spChg>
        <pc:spChg chg="mod">
          <ac:chgData name="Xin Zhang (FA Talent)" userId="474f572f-8271-4f60-858e-cee871e0aec6" providerId="ADAL" clId="{6398FD7A-2F9F-434A-8161-C0F0A78B5D45}" dt="2021-12-24T11:36:53.547" v="864" actId="947"/>
          <ac:spMkLst>
            <pc:docMk/>
            <pc:sldMk cId="2912497295" sldId="274"/>
            <ac:spMk id="459" creationId="{BE88F5FD-9692-48BB-A549-F51F2018B6F6}"/>
          </ac:spMkLst>
        </pc:spChg>
        <pc:spChg chg="mod">
          <ac:chgData name="Xin Zhang (FA Talent)" userId="474f572f-8271-4f60-858e-cee871e0aec6" providerId="ADAL" clId="{6398FD7A-2F9F-434A-8161-C0F0A78B5D45}" dt="2021-12-24T11:36:53.583" v="885" actId="947"/>
          <ac:spMkLst>
            <pc:docMk/>
            <pc:sldMk cId="2912497295" sldId="274"/>
            <ac:spMk id="460" creationId="{8DFE5EB6-D82B-4B50-8EE1-CD98D24E97DB}"/>
          </ac:spMkLst>
        </pc:spChg>
        <pc:spChg chg="mod">
          <ac:chgData name="Xin Zhang (FA Talent)" userId="474f572f-8271-4f60-858e-cee871e0aec6" providerId="ADAL" clId="{6398FD7A-2F9F-434A-8161-C0F0A78B5D45}" dt="2021-12-24T11:36:53.613" v="901" actId="947"/>
          <ac:spMkLst>
            <pc:docMk/>
            <pc:sldMk cId="2912497295" sldId="274"/>
            <ac:spMk id="461" creationId="{DACF533D-B41E-4660-840B-62E9622503A4}"/>
          </ac:spMkLst>
        </pc:spChg>
        <pc:spChg chg="mod">
          <ac:chgData name="Xin Zhang (FA Talent)" userId="474f572f-8271-4f60-858e-cee871e0aec6" providerId="ADAL" clId="{6398FD7A-2F9F-434A-8161-C0F0A78B5D45}" dt="2021-12-24T11:36:53.641" v="916" actId="947"/>
          <ac:spMkLst>
            <pc:docMk/>
            <pc:sldMk cId="2912497295" sldId="274"/>
            <ac:spMk id="462" creationId="{5B087A30-ACCA-4346-995E-67BFB332A344}"/>
          </ac:spMkLst>
        </pc:spChg>
        <pc:spChg chg="mod">
          <ac:chgData name="Xin Zhang (FA Talent)" userId="474f572f-8271-4f60-858e-cee871e0aec6" providerId="ADAL" clId="{6398FD7A-2F9F-434A-8161-C0F0A78B5D45}" dt="2021-12-24T11:36:53.672" v="932" actId="947"/>
          <ac:spMkLst>
            <pc:docMk/>
            <pc:sldMk cId="2912497295" sldId="274"/>
            <ac:spMk id="463" creationId="{85BB9E94-7070-4365-B033-A75F5872B59B}"/>
          </ac:spMkLst>
        </pc:spChg>
        <pc:spChg chg="mod">
          <ac:chgData name="Xin Zhang (FA Talent)" userId="474f572f-8271-4f60-858e-cee871e0aec6" providerId="ADAL" clId="{6398FD7A-2F9F-434A-8161-C0F0A78B5D45}" dt="2021-12-24T11:36:53.705" v="950" actId="947"/>
          <ac:spMkLst>
            <pc:docMk/>
            <pc:sldMk cId="2912497295" sldId="274"/>
            <ac:spMk id="464" creationId="{8C17F33E-9853-46E3-81AE-91F20482B912}"/>
          </ac:spMkLst>
        </pc:spChg>
        <pc:spChg chg="mod">
          <ac:chgData name="Xin Zhang (FA Talent)" userId="474f572f-8271-4f60-858e-cee871e0aec6" providerId="ADAL" clId="{6398FD7A-2F9F-434A-8161-C0F0A78B5D45}" dt="2021-12-24T11:36:53.734" v="964" actId="947"/>
          <ac:spMkLst>
            <pc:docMk/>
            <pc:sldMk cId="2912497295" sldId="274"/>
            <ac:spMk id="465" creationId="{A80FB4FC-5235-4FF3-9C1E-0D47FE6000EB}"/>
          </ac:spMkLst>
        </pc:spChg>
        <pc:spChg chg="mod">
          <ac:chgData name="Xin Zhang (FA Talent)" userId="474f572f-8271-4f60-858e-cee871e0aec6" providerId="ADAL" clId="{6398FD7A-2F9F-434A-8161-C0F0A78B5D45}" dt="2021-12-24T11:36:53.764" v="980" actId="947"/>
          <ac:spMkLst>
            <pc:docMk/>
            <pc:sldMk cId="2912497295" sldId="274"/>
            <ac:spMk id="466" creationId="{1472D749-558D-4DB5-A9EE-972A1B63D7B5}"/>
          </ac:spMkLst>
        </pc:spChg>
        <pc:spChg chg="mod">
          <ac:chgData name="Xin Zhang (FA Talent)" userId="474f572f-8271-4f60-858e-cee871e0aec6" providerId="ADAL" clId="{6398FD7A-2F9F-434A-8161-C0F0A78B5D45}" dt="2021-12-24T11:36:53.792" v="996" actId="947"/>
          <ac:spMkLst>
            <pc:docMk/>
            <pc:sldMk cId="2912497295" sldId="274"/>
            <ac:spMk id="467" creationId="{7FBA664A-2C70-44EF-80D5-B1A56A3D7D8F}"/>
          </ac:spMkLst>
        </pc:spChg>
        <pc:spChg chg="mod">
          <ac:chgData name="Xin Zhang (FA Talent)" userId="474f572f-8271-4f60-858e-cee871e0aec6" providerId="ADAL" clId="{6398FD7A-2F9F-434A-8161-C0F0A78B5D45}" dt="2021-12-24T11:36:53.820" v="1012" actId="947"/>
          <ac:spMkLst>
            <pc:docMk/>
            <pc:sldMk cId="2912497295" sldId="274"/>
            <ac:spMk id="468" creationId="{76D21296-36E5-40BF-8682-17625746D6AE}"/>
          </ac:spMkLst>
        </pc:spChg>
        <pc:spChg chg="mod">
          <ac:chgData name="Xin Zhang (FA Talent)" userId="474f572f-8271-4f60-858e-cee871e0aec6" providerId="ADAL" clId="{6398FD7A-2F9F-434A-8161-C0F0A78B5D45}" dt="2021-12-24T11:36:53.848" v="1028" actId="947"/>
          <ac:spMkLst>
            <pc:docMk/>
            <pc:sldMk cId="2912497295" sldId="274"/>
            <ac:spMk id="469" creationId="{2C910AB9-9BB6-4454-B5DB-A5906451C676}"/>
          </ac:spMkLst>
        </pc:spChg>
        <pc:spChg chg="mod">
          <ac:chgData name="Xin Zhang (FA Talent)" userId="474f572f-8271-4f60-858e-cee871e0aec6" providerId="ADAL" clId="{6398FD7A-2F9F-434A-8161-C0F0A78B5D45}" dt="2021-12-24T11:36:53.877" v="1046" actId="947"/>
          <ac:spMkLst>
            <pc:docMk/>
            <pc:sldMk cId="2912497295" sldId="274"/>
            <ac:spMk id="470" creationId="{97056EB3-3FCC-408A-B871-4F57E05841DE}"/>
          </ac:spMkLst>
        </pc:spChg>
        <pc:spChg chg="mod">
          <ac:chgData name="Xin Zhang (FA Talent)" userId="474f572f-8271-4f60-858e-cee871e0aec6" providerId="ADAL" clId="{6398FD7A-2F9F-434A-8161-C0F0A78B5D45}" dt="2021-12-24T11:36:53.904" v="1061" actId="947"/>
          <ac:spMkLst>
            <pc:docMk/>
            <pc:sldMk cId="2912497295" sldId="274"/>
            <ac:spMk id="471" creationId="{15167B8B-F8E4-404D-835B-86598F224F88}"/>
          </ac:spMkLst>
        </pc:spChg>
        <pc:spChg chg="mod">
          <ac:chgData name="Xin Zhang (FA Talent)" userId="474f572f-8271-4f60-858e-cee871e0aec6" providerId="ADAL" clId="{6398FD7A-2F9F-434A-8161-C0F0A78B5D45}" dt="2021-12-24T11:36:53.932" v="1077" actId="947"/>
          <ac:spMkLst>
            <pc:docMk/>
            <pc:sldMk cId="2912497295" sldId="274"/>
            <ac:spMk id="472" creationId="{590727B5-4659-4F09-8A0C-01C8935FFFA9}"/>
          </ac:spMkLst>
        </pc:spChg>
        <pc:spChg chg="mod">
          <ac:chgData name="Xin Zhang (FA Talent)" userId="474f572f-8271-4f60-858e-cee871e0aec6" providerId="ADAL" clId="{6398FD7A-2F9F-434A-8161-C0F0A78B5D45}" dt="2021-12-24T11:36:53.957" v="1091" actId="947"/>
          <ac:spMkLst>
            <pc:docMk/>
            <pc:sldMk cId="2912497295" sldId="274"/>
            <ac:spMk id="473" creationId="{EE63CB14-D297-4A31-9FCF-0831407EE3D1}"/>
          </ac:spMkLst>
        </pc:spChg>
        <pc:spChg chg="mod">
          <ac:chgData name="Xin Zhang (FA Talent)" userId="474f572f-8271-4f60-858e-cee871e0aec6" providerId="ADAL" clId="{6398FD7A-2F9F-434A-8161-C0F0A78B5D45}" dt="2021-12-24T11:36:53.985" v="1107" actId="947"/>
          <ac:spMkLst>
            <pc:docMk/>
            <pc:sldMk cId="2912497295" sldId="274"/>
            <ac:spMk id="474" creationId="{650A1A0D-52B5-494B-8576-A6FC175FA26D}"/>
          </ac:spMkLst>
        </pc:spChg>
        <pc:spChg chg="mod">
          <ac:chgData name="Xin Zhang (FA Talent)" userId="474f572f-8271-4f60-858e-cee871e0aec6" providerId="ADAL" clId="{6398FD7A-2F9F-434A-8161-C0F0A78B5D45}" dt="2021-12-24T11:36:54.013" v="1124" actId="947"/>
          <ac:spMkLst>
            <pc:docMk/>
            <pc:sldMk cId="2912497295" sldId="274"/>
            <ac:spMk id="475" creationId="{6F4D9CC6-A573-4BC0-8E99-2F2FAA01A94A}"/>
          </ac:spMkLst>
        </pc:spChg>
        <pc:spChg chg="mod">
          <ac:chgData name="Xin Zhang (FA Talent)" userId="474f572f-8271-4f60-858e-cee871e0aec6" providerId="ADAL" clId="{6398FD7A-2F9F-434A-8161-C0F0A78B5D45}" dt="2021-12-24T11:36:54.040" v="1140" actId="947"/>
          <ac:spMkLst>
            <pc:docMk/>
            <pc:sldMk cId="2912497295" sldId="274"/>
            <ac:spMk id="476" creationId="{9C94913F-478A-4BAD-B69A-4109A752F13F}"/>
          </ac:spMkLst>
        </pc:spChg>
        <pc:spChg chg="mod">
          <ac:chgData name="Xin Zhang (FA Talent)" userId="474f572f-8271-4f60-858e-cee871e0aec6" providerId="ADAL" clId="{6398FD7A-2F9F-434A-8161-C0F0A78B5D45}" dt="2021-12-24T11:36:54.065" v="1154" actId="947"/>
          <ac:spMkLst>
            <pc:docMk/>
            <pc:sldMk cId="2912497295" sldId="274"/>
            <ac:spMk id="477" creationId="{7F29702E-A315-41A6-A270-EE6878BDDB47}"/>
          </ac:spMkLst>
        </pc:spChg>
        <pc:spChg chg="mod">
          <ac:chgData name="Xin Zhang (FA Talent)" userId="474f572f-8271-4f60-858e-cee871e0aec6" providerId="ADAL" clId="{6398FD7A-2F9F-434A-8161-C0F0A78B5D45}" dt="2021-12-24T11:36:54.090" v="1169" actId="947"/>
          <ac:spMkLst>
            <pc:docMk/>
            <pc:sldMk cId="2912497295" sldId="274"/>
            <ac:spMk id="478" creationId="{ED03DB43-D898-4230-8874-4967420C5751}"/>
          </ac:spMkLst>
        </pc:spChg>
        <pc:spChg chg="mod">
          <ac:chgData name="Xin Zhang (FA Talent)" userId="474f572f-8271-4f60-858e-cee871e0aec6" providerId="ADAL" clId="{6398FD7A-2F9F-434A-8161-C0F0A78B5D45}" dt="2021-12-24T11:36:54.119" v="1186" actId="947"/>
          <ac:spMkLst>
            <pc:docMk/>
            <pc:sldMk cId="2912497295" sldId="274"/>
            <ac:spMk id="479" creationId="{45A24E13-9DCB-4BD2-9CF4-2B1D153FA85D}"/>
          </ac:spMkLst>
        </pc:spChg>
        <pc:spChg chg="mod">
          <ac:chgData name="Xin Zhang (FA Talent)" userId="474f572f-8271-4f60-858e-cee871e0aec6" providerId="ADAL" clId="{6398FD7A-2F9F-434A-8161-C0F0A78B5D45}" dt="2021-12-24T11:36:54.145" v="1201" actId="947"/>
          <ac:spMkLst>
            <pc:docMk/>
            <pc:sldMk cId="2912497295" sldId="274"/>
            <ac:spMk id="480" creationId="{6091B484-9F20-4E8F-8E9D-53D6D4B6CA4A}"/>
          </ac:spMkLst>
        </pc:spChg>
        <pc:spChg chg="mod">
          <ac:chgData name="Xin Zhang (FA Talent)" userId="474f572f-8271-4f60-858e-cee871e0aec6" providerId="ADAL" clId="{6398FD7A-2F9F-434A-8161-C0F0A78B5D45}" dt="2021-12-24T11:36:54.175" v="1218" actId="947"/>
          <ac:spMkLst>
            <pc:docMk/>
            <pc:sldMk cId="2912497295" sldId="274"/>
            <ac:spMk id="481" creationId="{ECC6DBEB-51C6-41D7-B40A-E50BB2D28AF4}"/>
          </ac:spMkLst>
        </pc:spChg>
        <pc:spChg chg="mod">
          <ac:chgData name="Xin Zhang (FA Talent)" userId="474f572f-8271-4f60-858e-cee871e0aec6" providerId="ADAL" clId="{6398FD7A-2F9F-434A-8161-C0F0A78B5D45}" dt="2021-12-24T11:36:54.201" v="1234" actId="947"/>
          <ac:spMkLst>
            <pc:docMk/>
            <pc:sldMk cId="2912497295" sldId="274"/>
            <ac:spMk id="482" creationId="{3D24122D-70E6-4E2F-940F-C5085F3CF974}"/>
          </ac:spMkLst>
        </pc:spChg>
        <pc:spChg chg="mod">
          <ac:chgData name="Xin Zhang (FA Talent)" userId="474f572f-8271-4f60-858e-cee871e0aec6" providerId="ADAL" clId="{6398FD7A-2F9F-434A-8161-C0F0A78B5D45}" dt="2021-12-24T11:36:54.230" v="1253" actId="947"/>
          <ac:spMkLst>
            <pc:docMk/>
            <pc:sldMk cId="2912497295" sldId="274"/>
            <ac:spMk id="483" creationId="{E298A7C2-2E12-47E9-B88F-3504D51E2504}"/>
          </ac:spMkLst>
        </pc:spChg>
        <pc:spChg chg="mod">
          <ac:chgData name="Xin Zhang (FA Talent)" userId="474f572f-8271-4f60-858e-cee871e0aec6" providerId="ADAL" clId="{6398FD7A-2F9F-434A-8161-C0F0A78B5D45}" dt="2021-12-24T11:36:54.255" v="1267" actId="947"/>
          <ac:spMkLst>
            <pc:docMk/>
            <pc:sldMk cId="2912497295" sldId="274"/>
            <ac:spMk id="484" creationId="{2D7CD73C-D777-4FDA-AF0E-CE365F60C25C}"/>
          </ac:spMkLst>
        </pc:spChg>
        <pc:spChg chg="mod">
          <ac:chgData name="Xin Zhang (FA Talent)" userId="474f572f-8271-4f60-858e-cee871e0aec6" providerId="ADAL" clId="{6398FD7A-2F9F-434A-8161-C0F0A78B5D45}" dt="2021-12-24T11:36:54.281" v="1281" actId="947"/>
          <ac:spMkLst>
            <pc:docMk/>
            <pc:sldMk cId="2912497295" sldId="274"/>
            <ac:spMk id="485" creationId="{2899B94A-EE31-4BE8-88FC-C865F55916AE}"/>
          </ac:spMkLst>
        </pc:spChg>
        <pc:spChg chg="mod">
          <ac:chgData name="Xin Zhang (FA Talent)" userId="474f572f-8271-4f60-858e-cee871e0aec6" providerId="ADAL" clId="{6398FD7A-2F9F-434A-8161-C0F0A78B5D45}" dt="2021-12-24T11:36:54.310" v="1298" actId="947"/>
          <ac:spMkLst>
            <pc:docMk/>
            <pc:sldMk cId="2912497295" sldId="274"/>
            <ac:spMk id="486" creationId="{41B782E4-2D5E-444E-8C73-7FACD46FBE2B}"/>
          </ac:spMkLst>
        </pc:spChg>
        <pc:spChg chg="mod">
          <ac:chgData name="Xin Zhang (FA Talent)" userId="474f572f-8271-4f60-858e-cee871e0aec6" providerId="ADAL" clId="{6398FD7A-2F9F-434A-8161-C0F0A78B5D45}" dt="2021-12-24T11:36:54.341" v="1318" actId="947"/>
          <ac:spMkLst>
            <pc:docMk/>
            <pc:sldMk cId="2912497295" sldId="274"/>
            <ac:spMk id="487" creationId="{F30FEA0C-661D-45A8-B6E8-D91A19DE70F9}"/>
          </ac:spMkLst>
        </pc:spChg>
        <pc:spChg chg="mod">
          <ac:chgData name="Xin Zhang (FA Talent)" userId="474f572f-8271-4f60-858e-cee871e0aec6" providerId="ADAL" clId="{6398FD7A-2F9F-434A-8161-C0F0A78B5D45}" dt="2021-12-24T11:36:54.369" v="1334" actId="947"/>
          <ac:spMkLst>
            <pc:docMk/>
            <pc:sldMk cId="2912497295" sldId="274"/>
            <ac:spMk id="488" creationId="{6C4C6374-D649-4D7C-AFB0-DFE20FCE42E7}"/>
          </ac:spMkLst>
        </pc:spChg>
        <pc:spChg chg="mod">
          <ac:chgData name="Xin Zhang (FA Talent)" userId="474f572f-8271-4f60-858e-cee871e0aec6" providerId="ADAL" clId="{6398FD7A-2F9F-434A-8161-C0F0A78B5D45}" dt="2021-12-24T11:36:54.395" v="1349" actId="947"/>
          <ac:spMkLst>
            <pc:docMk/>
            <pc:sldMk cId="2912497295" sldId="274"/>
            <ac:spMk id="489" creationId="{308D0199-1AA6-402D-86A2-5E2778EC94F9}"/>
          </ac:spMkLst>
        </pc:spChg>
        <pc:spChg chg="mod">
          <ac:chgData name="Xin Zhang (FA Talent)" userId="474f572f-8271-4f60-858e-cee871e0aec6" providerId="ADAL" clId="{6398FD7A-2F9F-434A-8161-C0F0A78B5D45}" dt="2021-12-24T11:36:54.420" v="1364" actId="947"/>
          <ac:spMkLst>
            <pc:docMk/>
            <pc:sldMk cId="2912497295" sldId="274"/>
            <ac:spMk id="490" creationId="{ACAA4DA4-4EAC-45F3-BD0D-F21AF3512E21}"/>
          </ac:spMkLst>
        </pc:spChg>
        <pc:spChg chg="mod">
          <ac:chgData name="Xin Zhang (FA Talent)" userId="474f572f-8271-4f60-858e-cee871e0aec6" providerId="ADAL" clId="{6398FD7A-2F9F-434A-8161-C0F0A78B5D45}" dt="2021-12-24T11:36:54.447" v="1380" actId="947"/>
          <ac:spMkLst>
            <pc:docMk/>
            <pc:sldMk cId="2912497295" sldId="274"/>
            <ac:spMk id="491" creationId="{4E243AAE-82B7-41EA-836E-80FE5AA135C3}"/>
          </ac:spMkLst>
        </pc:spChg>
        <pc:spChg chg="mod">
          <ac:chgData name="Xin Zhang (FA Talent)" userId="474f572f-8271-4f60-858e-cee871e0aec6" providerId="ADAL" clId="{6398FD7A-2F9F-434A-8161-C0F0A78B5D45}" dt="2021-12-24T11:36:54.472" v="1396" actId="947"/>
          <ac:spMkLst>
            <pc:docMk/>
            <pc:sldMk cId="2912497295" sldId="274"/>
            <ac:spMk id="492" creationId="{F45F76D6-8D74-46B9-9938-7181CDD5E6B0}"/>
          </ac:spMkLst>
        </pc:spChg>
        <pc:spChg chg="mod">
          <ac:chgData name="Xin Zhang (FA Talent)" userId="474f572f-8271-4f60-858e-cee871e0aec6" providerId="ADAL" clId="{6398FD7A-2F9F-434A-8161-C0F0A78B5D45}" dt="2021-12-24T11:36:54.495" v="1410" actId="947"/>
          <ac:spMkLst>
            <pc:docMk/>
            <pc:sldMk cId="2912497295" sldId="274"/>
            <ac:spMk id="493" creationId="{1B2C7ABF-2C0D-4A13-9A83-91FAF8350D2B}"/>
          </ac:spMkLst>
        </pc:spChg>
        <pc:spChg chg="mod">
          <ac:chgData name="Xin Zhang (FA Talent)" userId="474f572f-8271-4f60-858e-cee871e0aec6" providerId="ADAL" clId="{6398FD7A-2F9F-434A-8161-C0F0A78B5D45}" dt="2021-12-24T11:36:54.521" v="1426" actId="947"/>
          <ac:spMkLst>
            <pc:docMk/>
            <pc:sldMk cId="2912497295" sldId="274"/>
            <ac:spMk id="494" creationId="{B086348A-EE93-486F-94F9-8650A083BB1B}"/>
          </ac:spMkLst>
        </pc:spChg>
        <pc:spChg chg="mod">
          <ac:chgData name="Xin Zhang (FA Talent)" userId="474f572f-8271-4f60-858e-cee871e0aec6" providerId="ADAL" clId="{6398FD7A-2F9F-434A-8161-C0F0A78B5D45}" dt="2021-12-24T11:36:54.550" v="1444" actId="947"/>
          <ac:spMkLst>
            <pc:docMk/>
            <pc:sldMk cId="2912497295" sldId="274"/>
            <ac:spMk id="495" creationId="{386A9F01-1DF4-4F6B-9E7D-BA9CC52EE9B3}"/>
          </ac:spMkLst>
        </pc:spChg>
        <pc:spChg chg="mod">
          <ac:chgData name="Xin Zhang (FA Talent)" userId="474f572f-8271-4f60-858e-cee871e0aec6" providerId="ADAL" clId="{6398FD7A-2F9F-434A-8161-C0F0A78B5D45}" dt="2021-12-24T11:36:54.577" v="1461" actId="947"/>
          <ac:spMkLst>
            <pc:docMk/>
            <pc:sldMk cId="2912497295" sldId="274"/>
            <ac:spMk id="496" creationId="{34456986-9E91-4AFE-B575-2302E579BA4B}"/>
          </ac:spMkLst>
        </pc:spChg>
        <pc:spChg chg="mod">
          <ac:chgData name="Xin Zhang (FA Talent)" userId="474f572f-8271-4f60-858e-cee871e0aec6" providerId="ADAL" clId="{6398FD7A-2F9F-434A-8161-C0F0A78B5D45}" dt="2021-12-24T11:36:54.605" v="1478" actId="947"/>
          <ac:spMkLst>
            <pc:docMk/>
            <pc:sldMk cId="2912497295" sldId="274"/>
            <ac:spMk id="497" creationId="{B911788D-A3BA-46CC-9615-C66A5BAB11BF}"/>
          </ac:spMkLst>
        </pc:spChg>
        <pc:spChg chg="mod">
          <ac:chgData name="Xin Zhang (FA Talent)" userId="474f572f-8271-4f60-858e-cee871e0aec6" providerId="ADAL" clId="{6398FD7A-2F9F-434A-8161-C0F0A78B5D45}" dt="2021-12-24T11:36:54.632" v="1494" actId="947"/>
          <ac:spMkLst>
            <pc:docMk/>
            <pc:sldMk cId="2912497295" sldId="274"/>
            <ac:spMk id="498" creationId="{98B61A08-4C6A-4599-86ED-3280EA3AAFDF}"/>
          </ac:spMkLst>
        </pc:spChg>
        <pc:spChg chg="mod">
          <ac:chgData name="Xin Zhang (FA Talent)" userId="474f572f-8271-4f60-858e-cee871e0aec6" providerId="ADAL" clId="{6398FD7A-2F9F-434A-8161-C0F0A78B5D45}" dt="2021-12-24T11:36:54.658" v="1510" actId="947"/>
          <ac:spMkLst>
            <pc:docMk/>
            <pc:sldMk cId="2912497295" sldId="274"/>
            <ac:spMk id="499" creationId="{7CA394EE-2315-4A5D-AAC7-349D78AE5C98}"/>
          </ac:spMkLst>
        </pc:spChg>
        <pc:spChg chg="mod">
          <ac:chgData name="Xin Zhang (FA Talent)" userId="474f572f-8271-4f60-858e-cee871e0aec6" providerId="ADAL" clId="{6398FD7A-2F9F-434A-8161-C0F0A78B5D45}" dt="2021-12-24T11:36:54.685" v="1526" actId="947"/>
          <ac:spMkLst>
            <pc:docMk/>
            <pc:sldMk cId="2912497295" sldId="274"/>
            <ac:spMk id="500" creationId="{5B7929BA-AAA2-405A-A9E0-E40D853509BF}"/>
          </ac:spMkLst>
        </pc:spChg>
        <pc:spChg chg="mod">
          <ac:chgData name="Xin Zhang (FA Talent)" userId="474f572f-8271-4f60-858e-cee871e0aec6" providerId="ADAL" clId="{6398FD7A-2F9F-434A-8161-C0F0A78B5D45}" dt="2021-12-24T11:36:54.720" v="1542" actId="947"/>
          <ac:spMkLst>
            <pc:docMk/>
            <pc:sldMk cId="2912497295" sldId="274"/>
            <ac:spMk id="501" creationId="{7B31AD83-8549-4F0B-87E3-9B4C159B7AF7}"/>
          </ac:spMkLst>
        </pc:spChg>
        <pc:spChg chg="mod">
          <ac:chgData name="Xin Zhang (FA Talent)" userId="474f572f-8271-4f60-858e-cee871e0aec6" providerId="ADAL" clId="{6398FD7A-2F9F-434A-8161-C0F0A78B5D45}" dt="2021-12-24T11:36:54.750" v="1558" actId="947"/>
          <ac:spMkLst>
            <pc:docMk/>
            <pc:sldMk cId="2912497295" sldId="274"/>
            <ac:spMk id="502" creationId="{A4A95622-0FD4-4D2B-92B6-63402C51367B}"/>
          </ac:spMkLst>
        </pc:spChg>
        <pc:spChg chg="mod">
          <ac:chgData name="Xin Zhang (FA Talent)" userId="474f572f-8271-4f60-858e-cee871e0aec6" providerId="ADAL" clId="{6398FD7A-2F9F-434A-8161-C0F0A78B5D45}" dt="2021-12-24T11:36:54.780" v="1574" actId="947"/>
          <ac:spMkLst>
            <pc:docMk/>
            <pc:sldMk cId="2912497295" sldId="274"/>
            <ac:spMk id="503" creationId="{715E764A-0D7E-4D76-83CC-18CC9EA08D1B}"/>
          </ac:spMkLst>
        </pc:spChg>
        <pc:spChg chg="mod">
          <ac:chgData name="Xin Zhang (FA Talent)" userId="474f572f-8271-4f60-858e-cee871e0aec6" providerId="ADAL" clId="{6398FD7A-2F9F-434A-8161-C0F0A78B5D45}" dt="2021-12-24T11:36:54.811" v="1592" actId="947"/>
          <ac:spMkLst>
            <pc:docMk/>
            <pc:sldMk cId="2912497295" sldId="274"/>
            <ac:spMk id="504" creationId="{B29F78C8-CB51-448F-A696-635F3B312422}"/>
          </ac:spMkLst>
        </pc:spChg>
        <pc:spChg chg="mod">
          <ac:chgData name="Xin Zhang (FA Talent)" userId="474f572f-8271-4f60-858e-cee871e0aec6" providerId="ADAL" clId="{6398FD7A-2F9F-434A-8161-C0F0A78B5D45}" dt="2021-12-27T02:36:02.561" v="2260" actId="113"/>
          <ac:spMkLst>
            <pc:docMk/>
            <pc:sldMk cId="2912497295" sldId="274"/>
            <ac:spMk id="506" creationId="{6FDD1220-5FE7-4011-B7F4-466BC15E0437}"/>
          </ac:spMkLst>
        </pc:spChg>
        <pc:spChg chg="mod">
          <ac:chgData name="Xin Zhang (FA Talent)" userId="474f572f-8271-4f60-858e-cee871e0aec6" providerId="ADAL" clId="{6398FD7A-2F9F-434A-8161-C0F0A78B5D45}" dt="2021-12-24T11:36:53.559" v="870" actId="947"/>
          <ac:spMkLst>
            <pc:docMk/>
            <pc:sldMk cId="2912497295" sldId="274"/>
            <ac:spMk id="508" creationId="{A0BCABD0-9CE8-4267-836E-4D7ED4AE7885}"/>
          </ac:spMkLst>
        </pc:spChg>
        <pc:picChg chg="mod">
          <ac:chgData name="Xin Zhang (FA Talent)" userId="474f572f-8271-4f60-858e-cee871e0aec6" providerId="ADAL" clId="{6398FD7A-2F9F-434A-8161-C0F0A78B5D45}" dt="2021-12-27T02:36:08.872" v="2261" actId="1076"/>
          <ac:picMkLst>
            <pc:docMk/>
            <pc:sldMk cId="2912497295" sldId="274"/>
            <ac:picMk id="5" creationId="{E49A10F1-A326-4301-A01B-92666C1903A7}"/>
          </ac:picMkLst>
        </pc:picChg>
      </pc:sldChg>
      <pc:sldChg chg="modSp mod">
        <pc:chgData name="Xin Zhang (FA Talent)" userId="474f572f-8271-4f60-858e-cee871e0aec6" providerId="ADAL" clId="{6398FD7A-2F9F-434A-8161-C0F0A78B5D45}" dt="2021-12-27T02:35:25.631" v="2252" actId="20577"/>
        <pc:sldMkLst>
          <pc:docMk/>
          <pc:sldMk cId="1429282987" sldId="276"/>
        </pc:sldMkLst>
        <pc:spChg chg="mod">
          <ac:chgData name="Xin Zhang (FA Talent)" userId="474f572f-8271-4f60-858e-cee871e0aec6" providerId="ADAL" clId="{6398FD7A-2F9F-434A-8161-C0F0A78B5D45}" dt="2021-12-27T02:35:25.631" v="2252" actId="20577"/>
          <ac:spMkLst>
            <pc:docMk/>
            <pc:sldMk cId="1429282987" sldId="276"/>
            <ac:spMk id="5" creationId="{757F5E93-A230-4340-BAC4-7E0752CD8813}"/>
          </ac:spMkLst>
        </pc:spChg>
      </pc:sldChg>
      <pc:sldChg chg="modSp mod">
        <pc:chgData name="Xin Zhang (FA Talent)" userId="474f572f-8271-4f60-858e-cee871e0aec6" providerId="ADAL" clId="{6398FD7A-2F9F-434A-8161-C0F0A78B5D45}" dt="2021-12-27T02:37:18.481" v="2275" actId="1076"/>
        <pc:sldMkLst>
          <pc:docMk/>
          <pc:sldMk cId="15922719" sldId="277"/>
        </pc:sldMkLst>
        <pc:spChg chg="mod">
          <ac:chgData name="Xin Zhang (FA Talent)" userId="474f572f-8271-4f60-858e-cee871e0aec6" providerId="ADAL" clId="{6398FD7A-2F9F-434A-8161-C0F0A78B5D45}" dt="2021-12-24T11:36:55.073" v="1703" actId="947"/>
          <ac:spMkLst>
            <pc:docMk/>
            <pc:sldMk cId="15922719" sldId="277"/>
            <ac:spMk id="3" creationId="{69442F44-C6FB-44F4-9F17-B125B426DB09}"/>
          </ac:spMkLst>
        </pc:spChg>
        <pc:spChg chg="mod">
          <ac:chgData name="Xin Zhang (FA Talent)" userId="474f572f-8271-4f60-858e-cee871e0aec6" providerId="ADAL" clId="{6398FD7A-2F9F-434A-8161-C0F0A78B5D45}" dt="2021-12-27T02:37:09.516" v="2273" actId="113"/>
          <ac:spMkLst>
            <pc:docMk/>
            <pc:sldMk cId="15922719" sldId="277"/>
            <ac:spMk id="28" creationId="{1DB2B741-88E9-47B5-8817-9EB4A8BA25C4}"/>
          </ac:spMkLst>
        </pc:spChg>
        <pc:spChg chg="mod">
          <ac:chgData name="Xin Zhang (FA Talent)" userId="474f572f-8271-4f60-858e-cee871e0aec6" providerId="ADAL" clId="{6398FD7A-2F9F-434A-8161-C0F0A78B5D45}" dt="2021-12-27T02:37:16.259" v="2274" actId="1076"/>
          <ac:spMkLst>
            <pc:docMk/>
            <pc:sldMk cId="15922719" sldId="277"/>
            <ac:spMk id="29" creationId="{B4C7D2B1-B465-4D0E-8ADB-08C0EA0E9717}"/>
          </ac:spMkLst>
        </pc:spChg>
        <pc:graphicFrameChg chg="mod">
          <ac:chgData name="Xin Zhang (FA Talent)" userId="474f572f-8271-4f60-858e-cee871e0aec6" providerId="ADAL" clId="{6398FD7A-2F9F-434A-8161-C0F0A78B5D45}" dt="2021-12-27T02:37:18.481" v="2275" actId="1076"/>
          <ac:graphicFrameMkLst>
            <pc:docMk/>
            <pc:sldMk cId="15922719" sldId="277"/>
            <ac:graphicFrameMk id="6" creationId="{E6C3975C-D244-43F9-8A86-36C92B13570C}"/>
          </ac:graphicFrameMkLst>
        </pc:graphicFrameChg>
        <pc:graphicFrameChg chg="mod">
          <ac:chgData name="Xin Zhang (FA Talent)" userId="474f572f-8271-4f60-858e-cee871e0aec6" providerId="ADAL" clId="{6398FD7A-2F9F-434A-8161-C0F0A78B5D45}" dt="2021-12-27T02:36:54.072" v="2272" actId="14100"/>
          <ac:graphicFrameMkLst>
            <pc:docMk/>
            <pc:sldMk cId="15922719" sldId="277"/>
            <ac:graphicFrameMk id="34" creationId="{20B2105C-BC6B-4919-B5AC-F814649418AD}"/>
          </ac:graphicFrameMkLst>
        </pc:graphicFrameChg>
      </pc:sldChg>
      <pc:sldChg chg="addSp delSp modSp mod">
        <pc:chgData name="Xin Zhang (FA Talent)" userId="474f572f-8271-4f60-858e-cee871e0aec6" providerId="ADAL" clId="{6398FD7A-2F9F-434A-8161-C0F0A78B5D45}" dt="2021-12-27T02:40:41.828" v="2349" actId="1076"/>
        <pc:sldMkLst>
          <pc:docMk/>
          <pc:sldMk cId="3054286645" sldId="278"/>
        </pc:sldMkLst>
        <pc:spChg chg="mod">
          <ac:chgData name="Xin Zhang (FA Talent)" userId="474f572f-8271-4f60-858e-cee871e0aec6" providerId="ADAL" clId="{6398FD7A-2F9F-434A-8161-C0F0A78B5D45}" dt="2021-12-27T02:40:08.410" v="2342" actId="12789"/>
          <ac:spMkLst>
            <pc:docMk/>
            <pc:sldMk cId="3054286645" sldId="278"/>
            <ac:spMk id="2" creationId="{0C3FCEAD-690A-495E-9E2D-57547C557CB2}"/>
          </ac:spMkLst>
        </pc:spChg>
        <pc:spChg chg="mod">
          <ac:chgData name="Xin Zhang (FA Talent)" userId="474f572f-8271-4f60-858e-cee871e0aec6" providerId="ADAL" clId="{6398FD7A-2F9F-434A-8161-C0F0A78B5D45}" dt="2021-12-24T11:36:55.125" v="1715" actId="947"/>
          <ac:spMkLst>
            <pc:docMk/>
            <pc:sldMk cId="3054286645" sldId="278"/>
            <ac:spMk id="3" creationId="{69442F44-C6FB-44F4-9F17-B125B426DB09}"/>
          </ac:spMkLst>
        </pc:spChg>
        <pc:spChg chg="add mod">
          <ac:chgData name="Xin Zhang (FA Talent)" userId="474f572f-8271-4f60-858e-cee871e0aec6" providerId="ADAL" clId="{6398FD7A-2F9F-434A-8161-C0F0A78B5D45}" dt="2021-12-27T02:40:41.828" v="2349" actId="1076"/>
          <ac:spMkLst>
            <pc:docMk/>
            <pc:sldMk cId="3054286645" sldId="278"/>
            <ac:spMk id="12" creationId="{33172DFE-09F1-41DD-AC48-D91552803911}"/>
          </ac:spMkLst>
        </pc:spChg>
        <pc:spChg chg="add mod">
          <ac:chgData name="Xin Zhang (FA Talent)" userId="474f572f-8271-4f60-858e-cee871e0aec6" providerId="ADAL" clId="{6398FD7A-2F9F-434A-8161-C0F0A78B5D45}" dt="2021-12-27T02:40:41.828" v="2349" actId="1076"/>
          <ac:spMkLst>
            <pc:docMk/>
            <pc:sldMk cId="3054286645" sldId="278"/>
            <ac:spMk id="13" creationId="{4A6C32C7-E07C-4604-B1A6-E4E257CEE544}"/>
          </ac:spMkLst>
        </pc:spChg>
        <pc:spChg chg="add del mod">
          <ac:chgData name="Xin Zhang (FA Talent)" userId="474f572f-8271-4f60-858e-cee871e0aec6" providerId="ADAL" clId="{6398FD7A-2F9F-434A-8161-C0F0A78B5D45}" dt="2021-12-27T02:39:27.568" v="2328" actId="478"/>
          <ac:spMkLst>
            <pc:docMk/>
            <pc:sldMk cId="3054286645" sldId="278"/>
            <ac:spMk id="14" creationId="{3A81F315-3F92-4941-92A1-D23E0A99D7AC}"/>
          </ac:spMkLst>
        </pc:spChg>
        <pc:spChg chg="add mod">
          <ac:chgData name="Xin Zhang (FA Talent)" userId="474f572f-8271-4f60-858e-cee871e0aec6" providerId="ADAL" clId="{6398FD7A-2F9F-434A-8161-C0F0A78B5D45}" dt="2021-12-27T02:40:41.828" v="2349" actId="1076"/>
          <ac:spMkLst>
            <pc:docMk/>
            <pc:sldMk cId="3054286645" sldId="278"/>
            <ac:spMk id="15" creationId="{4E810F14-34AC-4976-9CB5-D57D07174DBD}"/>
          </ac:spMkLst>
        </pc:spChg>
        <pc:spChg chg="add mod">
          <ac:chgData name="Xin Zhang (FA Talent)" userId="474f572f-8271-4f60-858e-cee871e0aec6" providerId="ADAL" clId="{6398FD7A-2F9F-434A-8161-C0F0A78B5D45}" dt="2021-12-27T02:40:41.828" v="2349" actId="1076"/>
          <ac:spMkLst>
            <pc:docMk/>
            <pc:sldMk cId="3054286645" sldId="278"/>
            <ac:spMk id="16" creationId="{9B84D9AB-6DC3-4D62-A72E-190551C2D607}"/>
          </ac:spMkLst>
        </pc:spChg>
        <pc:spChg chg="mod">
          <ac:chgData name="Xin Zhang (FA Talent)" userId="474f572f-8271-4f60-858e-cee871e0aec6" providerId="ADAL" clId="{6398FD7A-2F9F-434A-8161-C0F0A78B5D45}" dt="2021-12-27T02:40:08.410" v="2342" actId="12789"/>
          <ac:spMkLst>
            <pc:docMk/>
            <pc:sldMk cId="3054286645" sldId="278"/>
            <ac:spMk id="30" creationId="{97FFEB13-3814-48A0-B47B-EB7FC1939926}"/>
          </ac:spMkLst>
        </pc:spChg>
        <pc:spChg chg="mod">
          <ac:chgData name="Xin Zhang (FA Talent)" userId="474f572f-8271-4f60-858e-cee871e0aec6" providerId="ADAL" clId="{6398FD7A-2F9F-434A-8161-C0F0A78B5D45}" dt="2021-12-27T02:40:08.410" v="2342" actId="12789"/>
          <ac:spMkLst>
            <pc:docMk/>
            <pc:sldMk cId="3054286645" sldId="278"/>
            <ac:spMk id="31" creationId="{0F39AF7E-8BC4-49A5-8A01-D2496B0DB19E}"/>
          </ac:spMkLst>
        </pc:spChg>
        <pc:spChg chg="mod">
          <ac:chgData name="Xin Zhang (FA Talent)" userId="474f572f-8271-4f60-858e-cee871e0aec6" providerId="ADAL" clId="{6398FD7A-2F9F-434A-8161-C0F0A78B5D45}" dt="2021-12-27T02:40:08.410" v="2342" actId="12789"/>
          <ac:spMkLst>
            <pc:docMk/>
            <pc:sldMk cId="3054286645" sldId="278"/>
            <ac:spMk id="32" creationId="{FC9D8B89-6908-4261-AC83-7E97CA1B353F}"/>
          </ac:spMkLst>
        </pc:spChg>
        <pc:spChg chg="mod">
          <ac:chgData name="Xin Zhang (FA Talent)" userId="474f572f-8271-4f60-858e-cee871e0aec6" providerId="ADAL" clId="{6398FD7A-2F9F-434A-8161-C0F0A78B5D45}" dt="2021-12-27T02:40:08.410" v="2342" actId="12789"/>
          <ac:spMkLst>
            <pc:docMk/>
            <pc:sldMk cId="3054286645" sldId="278"/>
            <ac:spMk id="33" creationId="{556E9415-DBEB-456F-B76B-AFCB1E54196B}"/>
          </ac:spMkLst>
        </pc:spChg>
        <pc:spChg chg="mod">
          <ac:chgData name="Xin Zhang (FA Talent)" userId="474f572f-8271-4f60-858e-cee871e0aec6" providerId="ADAL" clId="{6398FD7A-2F9F-434A-8161-C0F0A78B5D45}" dt="2021-12-27T02:40:08.410" v="2342" actId="12789"/>
          <ac:spMkLst>
            <pc:docMk/>
            <pc:sldMk cId="3054286645" sldId="278"/>
            <ac:spMk id="34" creationId="{1D04F862-6684-4A28-908C-5733FBBE877D}"/>
          </ac:spMkLst>
        </pc:spChg>
        <pc:grpChg chg="add mod">
          <ac:chgData name="Xin Zhang (FA Talent)" userId="474f572f-8271-4f60-858e-cee871e0aec6" providerId="ADAL" clId="{6398FD7A-2F9F-434A-8161-C0F0A78B5D45}" dt="2021-12-27T02:40:41.828" v="2349" actId="1076"/>
          <ac:grpSpMkLst>
            <pc:docMk/>
            <pc:sldMk cId="3054286645" sldId="278"/>
            <ac:grpSpMk id="4" creationId="{C8708CFB-FEF5-4A6D-86A4-4E4CDB23A0F4}"/>
          </ac:grpSpMkLst>
        </pc:grpChg>
        <pc:grpChg chg="mod ord">
          <ac:chgData name="Xin Zhang (FA Talent)" userId="474f572f-8271-4f60-858e-cee871e0aec6" providerId="ADAL" clId="{6398FD7A-2F9F-434A-8161-C0F0A78B5D45}" dt="2021-12-27T02:40:08.410" v="2342" actId="12789"/>
          <ac:grpSpMkLst>
            <pc:docMk/>
            <pc:sldMk cId="3054286645" sldId="278"/>
            <ac:grpSpMk id="29" creationId="{996F7FA0-9926-4CFB-B4CC-69CF06A53554}"/>
          </ac:grpSpMkLst>
        </pc:grpChg>
        <pc:graphicFrameChg chg="mod">
          <ac:chgData name="Xin Zhang (FA Talent)" userId="474f572f-8271-4f60-858e-cee871e0aec6" providerId="ADAL" clId="{6398FD7A-2F9F-434A-8161-C0F0A78B5D45}" dt="2021-12-27T02:40:41.828" v="2349" actId="1076"/>
          <ac:graphicFrameMkLst>
            <pc:docMk/>
            <pc:sldMk cId="3054286645" sldId="278"/>
            <ac:graphicFrameMk id="9" creationId="{89992C76-42BA-4456-A1EC-096C89170832}"/>
          </ac:graphicFrameMkLst>
        </pc:graphicFrameChg>
      </pc:sldChg>
      <pc:sldChg chg="addSp modSp mod">
        <pc:chgData name="Xin Zhang (FA Talent)" userId="474f572f-8271-4f60-858e-cee871e0aec6" providerId="ADAL" clId="{6398FD7A-2F9F-434A-8161-C0F0A78B5D45}" dt="2021-12-27T02:41:39.616" v="2361" actId="1076"/>
        <pc:sldMkLst>
          <pc:docMk/>
          <pc:sldMk cId="3083117498" sldId="279"/>
        </pc:sldMkLst>
        <pc:spChg chg="mod">
          <ac:chgData name="Xin Zhang (FA Talent)" userId="474f572f-8271-4f60-858e-cee871e0aec6" providerId="ADAL" clId="{6398FD7A-2F9F-434A-8161-C0F0A78B5D45}" dt="2021-12-27T02:41:23.294" v="2359" actId="20577"/>
          <ac:spMkLst>
            <pc:docMk/>
            <pc:sldMk cId="3083117498" sldId="279"/>
            <ac:spMk id="2" creationId="{73C54FDA-7606-406E-BAA5-6536B11A96D2}"/>
          </ac:spMkLst>
        </pc:spChg>
        <pc:spChg chg="mod">
          <ac:chgData name="Xin Zhang (FA Talent)" userId="474f572f-8271-4f60-858e-cee871e0aec6" providerId="ADAL" clId="{6398FD7A-2F9F-434A-8161-C0F0A78B5D45}" dt="2021-12-24T11:36:55.372" v="1763" actId="947"/>
          <ac:spMkLst>
            <pc:docMk/>
            <pc:sldMk cId="3083117498" sldId="279"/>
            <ac:spMk id="3" creationId="{69442F44-C6FB-44F4-9F17-B125B426DB09}"/>
          </ac:spMkLst>
        </pc:spChg>
        <pc:spChg chg="mod">
          <ac:chgData name="Xin Zhang (FA Talent)" userId="474f572f-8271-4f60-858e-cee871e0aec6" providerId="ADAL" clId="{6398FD7A-2F9F-434A-8161-C0F0A78B5D45}" dt="2021-12-27T02:41:39.616" v="2361" actId="1076"/>
          <ac:spMkLst>
            <pc:docMk/>
            <pc:sldMk cId="3083117498" sldId="279"/>
            <ac:spMk id="4" creationId="{F0FFEECA-00BB-4D87-A463-20A63B2912EF}"/>
          </ac:spMkLst>
        </pc:spChg>
        <pc:spChg chg="add mod">
          <ac:chgData name="Xin Zhang (FA Talent)" userId="474f572f-8271-4f60-858e-cee871e0aec6" providerId="ADAL" clId="{6398FD7A-2F9F-434A-8161-C0F0A78B5D45}" dt="2021-12-27T02:41:35.058" v="2360" actId="571"/>
          <ac:spMkLst>
            <pc:docMk/>
            <pc:sldMk cId="3083117498" sldId="279"/>
            <ac:spMk id="7" creationId="{1A4D182A-DFDA-4027-BD1E-3327CAD2545A}"/>
          </ac:spMkLst>
        </pc:spChg>
        <pc:spChg chg="mod">
          <ac:chgData name="Xin Zhang (FA Talent)" userId="474f572f-8271-4f60-858e-cee871e0aec6" providerId="ADAL" clId="{6398FD7A-2F9F-434A-8161-C0F0A78B5D45}" dt="2021-12-27T02:41:08.189" v="2355" actId="20577"/>
          <ac:spMkLst>
            <pc:docMk/>
            <pc:sldMk cId="3083117498" sldId="279"/>
            <ac:spMk id="28" creationId="{197AF7D3-CC19-4CF7-A458-0CB04CB65962}"/>
          </ac:spMkLst>
        </pc:spChg>
      </pc:sldChg>
      <pc:sldChg chg="modSp mod">
        <pc:chgData name="Xin Zhang (FA Talent)" userId="474f572f-8271-4f60-858e-cee871e0aec6" providerId="ADAL" clId="{6398FD7A-2F9F-434A-8161-C0F0A78B5D45}" dt="2021-12-27T02:44:12.929" v="2432" actId="1076"/>
        <pc:sldMkLst>
          <pc:docMk/>
          <pc:sldMk cId="3613140196" sldId="284"/>
        </pc:sldMkLst>
        <pc:spChg chg="mod">
          <ac:chgData name="Xin Zhang (FA Talent)" userId="474f572f-8271-4f60-858e-cee871e0aec6" providerId="ADAL" clId="{6398FD7A-2F9F-434A-8161-C0F0A78B5D45}" dt="2021-12-24T11:36:55.488" v="1791" actId="947"/>
          <ac:spMkLst>
            <pc:docMk/>
            <pc:sldMk cId="3613140196" sldId="284"/>
            <ac:spMk id="3" creationId="{55F0EB23-8F9C-4453-9256-C7A6A6C5C68E}"/>
          </ac:spMkLst>
        </pc:spChg>
        <pc:spChg chg="mod">
          <ac:chgData name="Xin Zhang (FA Talent)" userId="474f572f-8271-4f60-858e-cee871e0aec6" providerId="ADAL" clId="{6398FD7A-2F9F-434A-8161-C0F0A78B5D45}" dt="2021-12-24T11:36:55.494" v="1795" actId="947"/>
          <ac:spMkLst>
            <pc:docMk/>
            <pc:sldMk cId="3613140196" sldId="284"/>
            <ac:spMk id="4" creationId="{210D6FE4-DF0E-4C77-BA4F-08B1346FAEFA}"/>
          </ac:spMkLst>
        </pc:spChg>
        <pc:spChg chg="mod">
          <ac:chgData name="Xin Zhang (FA Talent)" userId="474f572f-8271-4f60-858e-cee871e0aec6" providerId="ADAL" clId="{6398FD7A-2F9F-434A-8161-C0F0A78B5D45}" dt="2021-12-24T11:36:55.499" v="1799" actId="947"/>
          <ac:spMkLst>
            <pc:docMk/>
            <pc:sldMk cId="3613140196" sldId="284"/>
            <ac:spMk id="5" creationId="{D60CED01-0962-4A7F-B822-E0F9A85B6842}"/>
          </ac:spMkLst>
        </pc:spChg>
        <pc:spChg chg="mod">
          <ac:chgData name="Xin Zhang (FA Talent)" userId="474f572f-8271-4f60-858e-cee871e0aec6" providerId="ADAL" clId="{6398FD7A-2F9F-434A-8161-C0F0A78B5D45}" dt="2021-12-24T11:36:55.504" v="1803" actId="947"/>
          <ac:spMkLst>
            <pc:docMk/>
            <pc:sldMk cId="3613140196" sldId="284"/>
            <ac:spMk id="6" creationId="{706ECDD0-73AE-4F75-ADC1-E4113BB6A299}"/>
          </ac:spMkLst>
        </pc:spChg>
        <pc:spChg chg="mod">
          <ac:chgData name="Xin Zhang (FA Talent)" userId="474f572f-8271-4f60-858e-cee871e0aec6" providerId="ADAL" clId="{6398FD7A-2F9F-434A-8161-C0F0A78B5D45}" dt="2021-12-24T11:36:55.507" v="1807" actId="947"/>
          <ac:spMkLst>
            <pc:docMk/>
            <pc:sldMk cId="3613140196" sldId="284"/>
            <ac:spMk id="7" creationId="{87234D60-23DC-4321-B472-3CE037483DC4}"/>
          </ac:spMkLst>
        </pc:spChg>
        <pc:spChg chg="mod">
          <ac:chgData name="Xin Zhang (FA Talent)" userId="474f572f-8271-4f60-858e-cee871e0aec6" providerId="ADAL" clId="{6398FD7A-2F9F-434A-8161-C0F0A78B5D45}" dt="2021-12-24T11:36:55.511" v="1811" actId="947"/>
          <ac:spMkLst>
            <pc:docMk/>
            <pc:sldMk cId="3613140196" sldId="284"/>
            <ac:spMk id="8" creationId="{B533B0D7-C1EF-4CE3-ABC0-CD1A21FE81DA}"/>
          </ac:spMkLst>
        </pc:spChg>
        <pc:spChg chg="mod">
          <ac:chgData name="Xin Zhang (FA Talent)" userId="474f572f-8271-4f60-858e-cee871e0aec6" providerId="ADAL" clId="{6398FD7A-2F9F-434A-8161-C0F0A78B5D45}" dt="2021-12-24T11:36:55.514" v="1815" actId="947"/>
          <ac:spMkLst>
            <pc:docMk/>
            <pc:sldMk cId="3613140196" sldId="284"/>
            <ac:spMk id="9" creationId="{5CFC9585-824A-4824-863E-CFE68439BA88}"/>
          </ac:spMkLst>
        </pc:spChg>
        <pc:spChg chg="mod">
          <ac:chgData name="Xin Zhang (FA Talent)" userId="474f572f-8271-4f60-858e-cee871e0aec6" providerId="ADAL" clId="{6398FD7A-2F9F-434A-8161-C0F0A78B5D45}" dt="2021-12-24T11:36:55.547" v="1828" actId="947"/>
          <ac:spMkLst>
            <pc:docMk/>
            <pc:sldMk cId="3613140196" sldId="284"/>
            <ac:spMk id="11" creationId="{13FE8F40-C714-41D9-9CBE-48781A8EC438}"/>
          </ac:spMkLst>
        </pc:spChg>
        <pc:spChg chg="mod">
          <ac:chgData name="Xin Zhang (FA Talent)" userId="474f572f-8271-4f60-858e-cee871e0aec6" providerId="ADAL" clId="{6398FD7A-2F9F-434A-8161-C0F0A78B5D45}" dt="2021-12-24T11:36:55.567" v="1840" actId="947"/>
          <ac:spMkLst>
            <pc:docMk/>
            <pc:sldMk cId="3613140196" sldId="284"/>
            <ac:spMk id="12" creationId="{2C01E3C5-D0CA-465C-98C3-39A79F2251EF}"/>
          </ac:spMkLst>
        </pc:spChg>
        <pc:spChg chg="mod">
          <ac:chgData name="Xin Zhang (FA Talent)" userId="474f572f-8271-4f60-858e-cee871e0aec6" providerId="ADAL" clId="{6398FD7A-2F9F-434A-8161-C0F0A78B5D45}" dt="2021-12-24T11:36:55.589" v="1852" actId="947"/>
          <ac:spMkLst>
            <pc:docMk/>
            <pc:sldMk cId="3613140196" sldId="284"/>
            <ac:spMk id="13" creationId="{823FEE8F-744F-4455-A591-A2E1690E30BB}"/>
          </ac:spMkLst>
        </pc:spChg>
        <pc:spChg chg="mod">
          <ac:chgData name="Xin Zhang (FA Talent)" userId="474f572f-8271-4f60-858e-cee871e0aec6" providerId="ADAL" clId="{6398FD7A-2F9F-434A-8161-C0F0A78B5D45}" dt="2021-12-24T11:36:55.611" v="1865" actId="947"/>
          <ac:spMkLst>
            <pc:docMk/>
            <pc:sldMk cId="3613140196" sldId="284"/>
            <ac:spMk id="14" creationId="{68461E6E-FC55-4A4D-A7C1-232DE3936B0F}"/>
          </ac:spMkLst>
        </pc:spChg>
        <pc:spChg chg="mod">
          <ac:chgData name="Xin Zhang (FA Talent)" userId="474f572f-8271-4f60-858e-cee871e0aec6" providerId="ADAL" clId="{6398FD7A-2F9F-434A-8161-C0F0A78B5D45}" dt="2021-12-24T11:36:55.630" v="1876" actId="947"/>
          <ac:spMkLst>
            <pc:docMk/>
            <pc:sldMk cId="3613140196" sldId="284"/>
            <ac:spMk id="15" creationId="{CB04CF86-D240-4E33-8C68-A117D70FF3B1}"/>
          </ac:spMkLst>
        </pc:spChg>
        <pc:spChg chg="mod">
          <ac:chgData name="Xin Zhang (FA Talent)" userId="474f572f-8271-4f60-858e-cee871e0aec6" providerId="ADAL" clId="{6398FD7A-2F9F-434A-8161-C0F0A78B5D45}" dt="2021-12-24T11:36:55.652" v="1889" actId="947"/>
          <ac:spMkLst>
            <pc:docMk/>
            <pc:sldMk cId="3613140196" sldId="284"/>
            <ac:spMk id="16" creationId="{15998506-7C97-406A-B37A-D4ACD07CE8B6}"/>
          </ac:spMkLst>
        </pc:spChg>
        <pc:spChg chg="mod">
          <ac:chgData name="Xin Zhang (FA Talent)" userId="474f572f-8271-4f60-858e-cee871e0aec6" providerId="ADAL" clId="{6398FD7A-2F9F-434A-8161-C0F0A78B5D45}" dt="2021-12-24T11:36:55.673" v="1900" actId="947"/>
          <ac:spMkLst>
            <pc:docMk/>
            <pc:sldMk cId="3613140196" sldId="284"/>
            <ac:spMk id="17" creationId="{9C039F37-A0C4-4506-AD26-BB2D91ADC724}"/>
          </ac:spMkLst>
        </pc:spChg>
        <pc:spChg chg="mod">
          <ac:chgData name="Xin Zhang (FA Talent)" userId="474f572f-8271-4f60-858e-cee871e0aec6" providerId="ADAL" clId="{6398FD7A-2F9F-434A-8161-C0F0A78B5D45}" dt="2021-12-24T11:36:55.546" v="1827" actId="947"/>
          <ac:spMkLst>
            <pc:docMk/>
            <pc:sldMk cId="3613140196" sldId="284"/>
            <ac:spMk id="19" creationId="{A293E26E-814F-4C25-9416-F9E2D622065A}"/>
          </ac:spMkLst>
        </pc:spChg>
        <pc:spChg chg="mod">
          <ac:chgData name="Xin Zhang (FA Talent)" userId="474f572f-8271-4f60-858e-cee871e0aec6" providerId="ADAL" clId="{6398FD7A-2F9F-434A-8161-C0F0A78B5D45}" dt="2021-12-24T11:36:55.570" v="1842" actId="947"/>
          <ac:spMkLst>
            <pc:docMk/>
            <pc:sldMk cId="3613140196" sldId="284"/>
            <ac:spMk id="20" creationId="{FBE152D7-D0FE-4CFE-810E-1B0FEE9EF8BC}"/>
          </ac:spMkLst>
        </pc:spChg>
        <pc:spChg chg="mod">
          <ac:chgData name="Xin Zhang (FA Talent)" userId="474f572f-8271-4f60-858e-cee871e0aec6" providerId="ADAL" clId="{6398FD7A-2F9F-434A-8161-C0F0A78B5D45}" dt="2021-12-24T11:36:55.591" v="1853" actId="947"/>
          <ac:spMkLst>
            <pc:docMk/>
            <pc:sldMk cId="3613140196" sldId="284"/>
            <ac:spMk id="21" creationId="{68AF0837-E8EF-44E0-94C6-FAB83740392C}"/>
          </ac:spMkLst>
        </pc:spChg>
        <pc:spChg chg="mod">
          <ac:chgData name="Xin Zhang (FA Talent)" userId="474f572f-8271-4f60-858e-cee871e0aec6" providerId="ADAL" clId="{6398FD7A-2F9F-434A-8161-C0F0A78B5D45}" dt="2021-12-24T11:36:55.609" v="1863" actId="947"/>
          <ac:spMkLst>
            <pc:docMk/>
            <pc:sldMk cId="3613140196" sldId="284"/>
            <ac:spMk id="22" creationId="{130E9D0F-E7B8-4E5D-85F9-1192604450FE}"/>
          </ac:spMkLst>
        </pc:spChg>
        <pc:spChg chg="mod">
          <ac:chgData name="Xin Zhang (FA Talent)" userId="474f572f-8271-4f60-858e-cee871e0aec6" providerId="ADAL" clId="{6398FD7A-2F9F-434A-8161-C0F0A78B5D45}" dt="2021-12-24T11:36:55.628" v="1874" actId="947"/>
          <ac:spMkLst>
            <pc:docMk/>
            <pc:sldMk cId="3613140196" sldId="284"/>
            <ac:spMk id="23" creationId="{556068C2-F911-465F-B0C6-533D4E312FE6}"/>
          </ac:spMkLst>
        </pc:spChg>
        <pc:spChg chg="mod">
          <ac:chgData name="Xin Zhang (FA Talent)" userId="474f572f-8271-4f60-858e-cee871e0aec6" providerId="ADAL" clId="{6398FD7A-2F9F-434A-8161-C0F0A78B5D45}" dt="2021-12-24T11:36:55.647" v="1885" actId="947"/>
          <ac:spMkLst>
            <pc:docMk/>
            <pc:sldMk cId="3613140196" sldId="284"/>
            <ac:spMk id="24" creationId="{9DC08220-AEC1-4768-9172-4CDB6971B091}"/>
          </ac:spMkLst>
        </pc:spChg>
        <pc:spChg chg="mod">
          <ac:chgData name="Xin Zhang (FA Talent)" userId="474f572f-8271-4f60-858e-cee871e0aec6" providerId="ADAL" clId="{6398FD7A-2F9F-434A-8161-C0F0A78B5D45}" dt="2021-12-24T11:36:55.668" v="1896" actId="947"/>
          <ac:spMkLst>
            <pc:docMk/>
            <pc:sldMk cId="3613140196" sldId="284"/>
            <ac:spMk id="25" creationId="{C8DE60F4-1827-4A8E-9B11-3AD6A419E07D}"/>
          </ac:spMkLst>
        </pc:spChg>
        <pc:spChg chg="mod">
          <ac:chgData name="Xin Zhang (FA Talent)" userId="474f572f-8271-4f60-858e-cee871e0aec6" providerId="ADAL" clId="{6398FD7A-2F9F-434A-8161-C0F0A78B5D45}" dt="2021-12-24T11:36:55.548" v="1829" actId="947"/>
          <ac:spMkLst>
            <pc:docMk/>
            <pc:sldMk cId="3613140196" sldId="284"/>
            <ac:spMk id="27" creationId="{1ED45ABE-FCC5-433E-93D0-0B2948AE67A7}"/>
          </ac:spMkLst>
        </pc:spChg>
        <pc:spChg chg="mod">
          <ac:chgData name="Xin Zhang (FA Talent)" userId="474f572f-8271-4f60-858e-cee871e0aec6" providerId="ADAL" clId="{6398FD7A-2F9F-434A-8161-C0F0A78B5D45}" dt="2021-12-24T11:36:55.571" v="1843" actId="947"/>
          <ac:spMkLst>
            <pc:docMk/>
            <pc:sldMk cId="3613140196" sldId="284"/>
            <ac:spMk id="28" creationId="{8F435722-CD9D-4BE8-AA06-08BD82EEBD49}"/>
          </ac:spMkLst>
        </pc:spChg>
        <pc:spChg chg="mod">
          <ac:chgData name="Xin Zhang (FA Talent)" userId="474f572f-8271-4f60-858e-cee871e0aec6" providerId="ADAL" clId="{6398FD7A-2F9F-434A-8161-C0F0A78B5D45}" dt="2021-12-24T11:36:55.594" v="1855" actId="947"/>
          <ac:spMkLst>
            <pc:docMk/>
            <pc:sldMk cId="3613140196" sldId="284"/>
            <ac:spMk id="29" creationId="{DA411FA7-F938-497E-8D19-C3EF3C0EBD1A}"/>
          </ac:spMkLst>
        </pc:spChg>
        <pc:spChg chg="mod">
          <ac:chgData name="Xin Zhang (FA Talent)" userId="474f572f-8271-4f60-858e-cee871e0aec6" providerId="ADAL" clId="{6398FD7A-2F9F-434A-8161-C0F0A78B5D45}" dt="2021-12-24T11:36:55.615" v="1867" actId="947"/>
          <ac:spMkLst>
            <pc:docMk/>
            <pc:sldMk cId="3613140196" sldId="284"/>
            <ac:spMk id="30" creationId="{5F199047-3D7F-4DC2-9945-56F050E9E06B}"/>
          </ac:spMkLst>
        </pc:spChg>
        <pc:spChg chg="mod">
          <ac:chgData name="Xin Zhang (FA Talent)" userId="474f572f-8271-4f60-858e-cee871e0aec6" providerId="ADAL" clId="{6398FD7A-2F9F-434A-8161-C0F0A78B5D45}" dt="2021-12-24T11:36:55.636" v="1879" actId="947"/>
          <ac:spMkLst>
            <pc:docMk/>
            <pc:sldMk cId="3613140196" sldId="284"/>
            <ac:spMk id="31" creationId="{4FDB80A4-13E9-43EF-9BEC-06492302A126}"/>
          </ac:spMkLst>
        </pc:spChg>
        <pc:spChg chg="mod">
          <ac:chgData name="Xin Zhang (FA Talent)" userId="474f572f-8271-4f60-858e-cee871e0aec6" providerId="ADAL" clId="{6398FD7A-2F9F-434A-8161-C0F0A78B5D45}" dt="2021-12-24T11:36:55.657" v="1891" actId="947"/>
          <ac:spMkLst>
            <pc:docMk/>
            <pc:sldMk cId="3613140196" sldId="284"/>
            <ac:spMk id="32" creationId="{AA9F8A4B-9512-4C83-A847-EB10F14B3D6D}"/>
          </ac:spMkLst>
        </pc:spChg>
        <pc:spChg chg="mod">
          <ac:chgData name="Xin Zhang (FA Talent)" userId="474f572f-8271-4f60-858e-cee871e0aec6" providerId="ADAL" clId="{6398FD7A-2F9F-434A-8161-C0F0A78B5D45}" dt="2021-12-24T11:36:55.677" v="1903" actId="947"/>
          <ac:spMkLst>
            <pc:docMk/>
            <pc:sldMk cId="3613140196" sldId="284"/>
            <ac:spMk id="33" creationId="{51E4AF0F-2404-49CA-B883-4EC4CAC77F32}"/>
          </ac:spMkLst>
        </pc:spChg>
        <pc:spChg chg="mod">
          <ac:chgData name="Xin Zhang (FA Talent)" userId="474f572f-8271-4f60-858e-cee871e0aec6" providerId="ADAL" clId="{6398FD7A-2F9F-434A-8161-C0F0A78B5D45}" dt="2021-12-24T11:36:55.554" v="1831" actId="947"/>
          <ac:spMkLst>
            <pc:docMk/>
            <pc:sldMk cId="3613140196" sldId="284"/>
            <ac:spMk id="35" creationId="{9573604C-9982-4CB2-A49C-D94DA0BCFEA7}"/>
          </ac:spMkLst>
        </pc:spChg>
        <pc:grpChg chg="mod">
          <ac:chgData name="Xin Zhang (FA Talent)" userId="474f572f-8271-4f60-858e-cee871e0aec6" providerId="ADAL" clId="{6398FD7A-2F9F-434A-8161-C0F0A78B5D45}" dt="2021-12-27T02:44:12.929" v="2432" actId="1076"/>
          <ac:grpSpMkLst>
            <pc:docMk/>
            <pc:sldMk cId="3613140196" sldId="284"/>
            <ac:grpSpMk id="2" creationId="{E2DB9C67-78A6-4674-8B5B-6F9DF1CAA103}"/>
          </ac:grpSpMkLst>
        </pc:grpChg>
        <pc:grpChg chg="mod">
          <ac:chgData name="Xin Zhang (FA Talent)" userId="474f572f-8271-4f60-858e-cee871e0aec6" providerId="ADAL" clId="{6398FD7A-2F9F-434A-8161-C0F0A78B5D45}" dt="2021-12-27T02:44:12.929" v="2432" actId="1076"/>
          <ac:grpSpMkLst>
            <pc:docMk/>
            <pc:sldMk cId="3613140196" sldId="284"/>
            <ac:grpSpMk id="10" creationId="{7E822573-3308-4CCB-8858-C9806D18FCF8}"/>
          </ac:grpSpMkLst>
        </pc:grpChg>
        <pc:grpChg chg="mod">
          <ac:chgData name="Xin Zhang (FA Talent)" userId="474f572f-8271-4f60-858e-cee871e0aec6" providerId="ADAL" clId="{6398FD7A-2F9F-434A-8161-C0F0A78B5D45}" dt="2021-12-27T02:44:12.929" v="2432" actId="1076"/>
          <ac:grpSpMkLst>
            <pc:docMk/>
            <pc:sldMk cId="3613140196" sldId="284"/>
            <ac:grpSpMk id="18" creationId="{2A4CED05-EF51-47C8-A76D-A9CBF21EFB43}"/>
          </ac:grpSpMkLst>
        </pc:grpChg>
        <pc:grpChg chg="mod">
          <ac:chgData name="Xin Zhang (FA Talent)" userId="474f572f-8271-4f60-858e-cee871e0aec6" providerId="ADAL" clId="{6398FD7A-2F9F-434A-8161-C0F0A78B5D45}" dt="2021-12-27T02:44:12.929" v="2432" actId="1076"/>
          <ac:grpSpMkLst>
            <pc:docMk/>
            <pc:sldMk cId="3613140196" sldId="284"/>
            <ac:grpSpMk id="26" creationId="{91B1D15A-4E98-483F-97B1-990B569417E6}"/>
          </ac:grpSpMkLst>
        </pc:grpChg>
      </pc:sldChg>
      <pc:sldMasterChg chg="modSldLayout">
        <pc:chgData name="Xin Zhang (FA Talent)" userId="474f572f-8271-4f60-858e-cee871e0aec6" providerId="ADAL" clId="{6398FD7A-2F9F-434A-8161-C0F0A78B5D45}" dt="2021-12-27T02:44:46.389" v="2441" actId="12789"/>
        <pc:sldMasterMkLst>
          <pc:docMk/>
          <pc:sldMasterMk cId="3161071773" sldId="2147483648"/>
        </pc:sldMasterMkLst>
        <pc:sldLayoutChg chg="delSp mod">
          <pc:chgData name="Xin Zhang (FA Talent)" userId="474f572f-8271-4f60-858e-cee871e0aec6" providerId="ADAL" clId="{6398FD7A-2F9F-434A-8161-C0F0A78B5D45}" dt="2021-12-24T11:36:02.979" v="1" actId="478"/>
          <pc:sldLayoutMkLst>
            <pc:docMk/>
            <pc:sldMasterMk cId="3161071773" sldId="2147483648"/>
            <pc:sldLayoutMk cId="2979939436" sldId="2147483650"/>
          </pc:sldLayoutMkLst>
          <pc:picChg chg="del">
            <ac:chgData name="Xin Zhang (FA Talent)" userId="474f572f-8271-4f60-858e-cee871e0aec6" providerId="ADAL" clId="{6398FD7A-2F9F-434A-8161-C0F0A78B5D45}" dt="2021-12-24T11:36:02.979" v="1" actId="478"/>
            <ac:picMkLst>
              <pc:docMk/>
              <pc:sldMasterMk cId="3161071773" sldId="2147483648"/>
              <pc:sldLayoutMk cId="2979939436" sldId="2147483650"/>
              <ac:picMk id="3" creationId="{96CD0CAF-2062-4FB9-BE4E-C42F5A72C78B}"/>
            </ac:picMkLst>
          </pc:picChg>
        </pc:sldLayoutChg>
        <pc:sldLayoutChg chg="delSp mod">
          <pc:chgData name="Xin Zhang (FA Talent)" userId="474f572f-8271-4f60-858e-cee871e0aec6" providerId="ADAL" clId="{6398FD7A-2F9F-434A-8161-C0F0A78B5D45}" dt="2021-12-24T11:36:00.547" v="0" actId="478"/>
          <pc:sldLayoutMkLst>
            <pc:docMk/>
            <pc:sldMasterMk cId="3161071773" sldId="2147483648"/>
            <pc:sldLayoutMk cId="2402353911" sldId="2147483652"/>
          </pc:sldLayoutMkLst>
          <pc:picChg chg="del">
            <ac:chgData name="Xin Zhang (FA Talent)" userId="474f572f-8271-4f60-858e-cee871e0aec6" providerId="ADAL" clId="{6398FD7A-2F9F-434A-8161-C0F0A78B5D45}" dt="2021-12-24T11:36:00.547" v="0" actId="478"/>
            <ac:picMkLst>
              <pc:docMk/>
              <pc:sldMasterMk cId="3161071773" sldId="2147483648"/>
              <pc:sldLayoutMk cId="2402353911" sldId="2147483652"/>
              <ac:picMk id="2" creationId="{6C33B91E-215C-4F30-8AEE-7B2F56BE77F9}"/>
            </ac:picMkLst>
          </pc:picChg>
        </pc:sldLayoutChg>
        <pc:sldLayoutChg chg="modSp mod">
          <pc:chgData name="Xin Zhang (FA Talent)" userId="474f572f-8271-4f60-858e-cee871e0aec6" providerId="ADAL" clId="{6398FD7A-2F9F-434A-8161-C0F0A78B5D45}" dt="2021-12-27T02:44:46.389" v="2441" actId="12789"/>
          <pc:sldLayoutMkLst>
            <pc:docMk/>
            <pc:sldMasterMk cId="3161071773" sldId="2147483648"/>
            <pc:sldLayoutMk cId="3068303089" sldId="2147483654"/>
          </pc:sldLayoutMkLst>
          <pc:spChg chg="mod">
            <ac:chgData name="Xin Zhang (FA Talent)" userId="474f572f-8271-4f60-858e-cee871e0aec6" providerId="ADAL" clId="{6398FD7A-2F9F-434A-8161-C0F0A78B5D45}" dt="2021-12-27T02:44:46.389" v="2441" actId="12789"/>
            <ac:spMkLst>
              <pc:docMk/>
              <pc:sldMasterMk cId="3161071773" sldId="2147483648"/>
              <pc:sldLayoutMk cId="3068303089" sldId="2147483654"/>
              <ac:spMk id="10" creationId="{DA26FEDE-D57B-454A-8A81-21DB79A277C4}"/>
            </ac:spMkLst>
          </pc:spChg>
          <pc:spChg chg="mod">
            <ac:chgData name="Xin Zhang (FA Talent)" userId="474f572f-8271-4f60-858e-cee871e0aec6" providerId="ADAL" clId="{6398FD7A-2F9F-434A-8161-C0F0A78B5D45}" dt="2021-12-27T02:44:35.348" v="2439" actId="20577"/>
            <ac:spMkLst>
              <pc:docMk/>
              <pc:sldMasterMk cId="3161071773" sldId="2147483648"/>
              <pc:sldLayoutMk cId="3068303089" sldId="2147483654"/>
              <ac:spMk id="13" creationId="{90543E7D-F508-46B2-BAAF-FA9CC22C8201}"/>
            </ac:spMkLst>
          </pc:spChg>
        </pc:sldLayoutChg>
      </pc:sldMaster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销售总额</c:v>
                </c:pt>
              </c:strCache>
            </c:strRef>
          </c:tx>
          <c:spPr>
            <a:gradFill>
              <a:gsLst>
                <a:gs pos="0">
                  <a:schemeClr val="accent4">
                    <a:lumMod val="20000"/>
                    <a:lumOff val="80000"/>
                  </a:schemeClr>
                </a:gs>
                <a:gs pos="100000">
                  <a:schemeClr val="accent4">
                    <a:lumMod val="62000"/>
                    <a:lumOff val="38000"/>
                    <a:alpha val="0"/>
                  </a:schemeClr>
                </a:gs>
              </a:gsLst>
              <a:lin ang="5100000" scaled="0"/>
            </a:gra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类别 1</c:v>
                </c:pt>
                <c:pt idx="1">
                  <c:v>类别 2</c:v>
                </c:pt>
                <c:pt idx="2">
                  <c:v>类别 3</c:v>
                </c:pt>
                <c:pt idx="3">
                  <c:v>类别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1.5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EF7-4DA1-91B7-4AC3A0D82C4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623920207"/>
        <c:axId val="623916047"/>
      </c:barChart>
      <c:catAx>
        <c:axId val="623920207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rgbClr val="FDC663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defRPr>
            </a:pPr>
            <a:endParaRPr lang="zh-CN"/>
          </a:p>
        </c:txPr>
        <c:crossAx val="623916047"/>
        <c:crosses val="autoZero"/>
        <c:auto val="1"/>
        <c:lblAlgn val="ctr"/>
        <c:lblOffset val="100"/>
        <c:noMultiLvlLbl val="0"/>
      </c:catAx>
      <c:valAx>
        <c:axId val="623916047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62392020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latin typeface="Arial" panose="020B0604020202020204" pitchFamily="34" charset="0"/>
          <a:ea typeface="微软雅黑" panose="020B0503020204020204" pitchFamily="34" charset="-122"/>
          <a:sym typeface="Arial" panose="020B0604020202020204" pitchFamily="34" charset="0"/>
        </a:defRPr>
      </a:pPr>
      <a:endParaRPr lang="zh-CN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系列 1</c:v>
                </c:pt>
              </c:strCache>
            </c:strRef>
          </c:tx>
          <c:spPr>
            <a:ln w="28575" cap="rnd">
              <a:solidFill>
                <a:schemeClr val="accent4">
                  <a:lumMod val="40000"/>
                  <a:lumOff val="6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Sheet1!$A$2:$A$13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</c:strCache>
            </c:strRef>
          </c:cat>
          <c:val>
            <c:numRef>
              <c:f>Sheet1!$B$2:$B$13</c:f>
              <c:numCache>
                <c:formatCode>General</c:formatCode>
                <c:ptCount val="12"/>
                <c:pt idx="0">
                  <c:v>0.5</c:v>
                </c:pt>
                <c:pt idx="1">
                  <c:v>1.2</c:v>
                </c:pt>
                <c:pt idx="2">
                  <c:v>3.5</c:v>
                </c:pt>
                <c:pt idx="3">
                  <c:v>4.5</c:v>
                </c:pt>
                <c:pt idx="4">
                  <c:v>5</c:v>
                </c:pt>
                <c:pt idx="5">
                  <c:v>6.1</c:v>
                </c:pt>
                <c:pt idx="6">
                  <c:v>6.4</c:v>
                </c:pt>
                <c:pt idx="7">
                  <c:v>6.8</c:v>
                </c:pt>
                <c:pt idx="8">
                  <c:v>7</c:v>
                </c:pt>
                <c:pt idx="9">
                  <c:v>7.5</c:v>
                </c:pt>
                <c:pt idx="10">
                  <c:v>8</c:v>
                </c:pt>
                <c:pt idx="11">
                  <c:v>8.1999999999999993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0-2A9F-48D5-B3BF-5E4970F7D0C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800364608"/>
        <c:axId val="800366272"/>
      </c:lineChart>
      <c:catAx>
        <c:axId val="8003646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rgbClr val="FDC663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defRPr>
            </a:pPr>
            <a:endParaRPr lang="zh-CN"/>
          </a:p>
        </c:txPr>
        <c:crossAx val="800366272"/>
        <c:crosses val="autoZero"/>
        <c:auto val="1"/>
        <c:lblAlgn val="ctr"/>
        <c:lblOffset val="100"/>
        <c:noMultiLvlLbl val="0"/>
      </c:catAx>
      <c:valAx>
        <c:axId val="80036627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defRPr>
            </a:pPr>
            <a:endParaRPr lang="zh-CN"/>
          </a:p>
        </c:txPr>
        <c:crossAx val="800364608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bg1"/>
          </a:solidFill>
          <a:latin typeface="Arial" panose="020B0604020202020204" pitchFamily="34" charset="0"/>
          <a:ea typeface="微软雅黑" panose="020B0503020204020204" pitchFamily="34" charset="-122"/>
          <a:sym typeface="Arial" panose="020B0604020202020204" pitchFamily="34" charset="0"/>
        </a:defRPr>
      </a:pPr>
      <a:endParaRPr lang="zh-CN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销售额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gradFill>
                <a:gsLst>
                  <a:gs pos="0">
                    <a:schemeClr val="accent4">
                      <a:lumMod val="20000"/>
                      <a:lumOff val="80000"/>
                    </a:schemeClr>
                  </a:gs>
                  <a:gs pos="100000">
                    <a:schemeClr val="accent4">
                      <a:lumMod val="60000"/>
                      <a:lumOff val="40000"/>
                    </a:schemeClr>
                  </a:gs>
                </a:gsLst>
                <a:lin ang="5400000" scaled="1"/>
              </a:gra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0759-4477-A98F-9EFF120452A1}"/>
              </c:ext>
            </c:extLst>
          </c:dPt>
          <c:dPt>
            <c:idx val="1"/>
            <c:bubble3D val="0"/>
            <c:spPr>
              <a:solidFill>
                <a:srgbClr val="700000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0759-4477-A98F-9EFF120452A1}"/>
              </c:ext>
            </c:extLst>
          </c:dPt>
          <c:dPt>
            <c:idx val="2"/>
            <c:bubble3D val="0"/>
            <c:spPr>
              <a:solidFill>
                <a:schemeClr val="tx1">
                  <a:lumMod val="65000"/>
                  <a:lumOff val="35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0759-4477-A98F-9EFF120452A1}"/>
              </c:ext>
            </c:extLst>
          </c:dPt>
          <c:cat>
            <c:strRef>
              <c:f>Sheet1!$A$2:$A$4</c:f>
              <c:strCache>
                <c:ptCount val="3"/>
                <c:pt idx="0">
                  <c:v>第一季度</c:v>
                </c:pt>
                <c:pt idx="1">
                  <c:v>第二季度</c:v>
                </c:pt>
                <c:pt idx="2">
                  <c:v>第三季度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759-4477-A98F-9EFF120452A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cs typeface="+mn-cs"/>
              <a:sym typeface="Arial" panose="020B0604020202020204" pitchFamily="34" charset="0"/>
            </a:defRPr>
          </a:pPr>
          <a:endParaRPr lang="zh-C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latin typeface="Arial" panose="020B0604020202020204" pitchFamily="34" charset="0"/>
          <a:ea typeface="微软雅黑" panose="020B0503020204020204" pitchFamily="34" charset="-122"/>
          <a:sym typeface="Arial" panose="020B0604020202020204" pitchFamily="34" charset="0"/>
        </a:defRPr>
      </a:pPr>
      <a:endParaRPr lang="zh-CN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系列 1</c:v>
                </c:pt>
              </c:strCache>
            </c:strRef>
          </c:tx>
          <c:spPr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Sheet1!$A$2:$A$9</c:f>
              <c:strCache>
                <c:ptCount val="8"/>
                <c:pt idx="0">
                  <c:v>类别 1</c:v>
                </c:pt>
                <c:pt idx="1">
                  <c:v>类别 2</c:v>
                </c:pt>
                <c:pt idx="2">
                  <c:v>类别 3</c:v>
                </c:pt>
                <c:pt idx="3">
                  <c:v>类别 4</c:v>
                </c:pt>
                <c:pt idx="4">
                  <c:v>类别 5</c:v>
                </c:pt>
                <c:pt idx="5">
                  <c:v>类别 7</c:v>
                </c:pt>
                <c:pt idx="6">
                  <c:v>类别 8</c:v>
                </c:pt>
                <c:pt idx="7">
                  <c:v>类别 9</c:v>
                </c:pt>
              </c:strCache>
            </c:strRef>
          </c:cat>
          <c:val>
            <c:numRef>
              <c:f>Sheet1!$B$2:$B$9</c:f>
              <c:numCache>
                <c:formatCode>General</c:formatCode>
                <c:ptCount val="8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  <c:pt idx="4">
                  <c:v>5.5</c:v>
                </c:pt>
                <c:pt idx="5">
                  <c:v>6.5</c:v>
                </c:pt>
                <c:pt idx="6">
                  <c:v>7</c:v>
                </c:pt>
                <c:pt idx="7">
                  <c:v>8.5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16A-4401-B780-34070D7419E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724686416"/>
        <c:axId val="724690160"/>
      </c:barChart>
      <c:catAx>
        <c:axId val="72468641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defRPr>
            </a:pPr>
            <a:endParaRPr lang="zh-CN"/>
          </a:p>
        </c:txPr>
        <c:crossAx val="724690160"/>
        <c:crosses val="autoZero"/>
        <c:auto val="1"/>
        <c:lblAlgn val="ctr"/>
        <c:lblOffset val="100"/>
        <c:noMultiLvlLbl val="0"/>
      </c:catAx>
      <c:valAx>
        <c:axId val="7246901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defRPr>
            </a:pPr>
            <a:endParaRPr lang="zh-CN"/>
          </a:p>
        </c:txPr>
        <c:crossAx val="72468641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bg1"/>
          </a:solidFill>
          <a:latin typeface="Arial" panose="020B0604020202020204" pitchFamily="34" charset="0"/>
          <a:ea typeface="微软雅黑" panose="020B0503020204020204" pitchFamily="34" charset="-122"/>
          <a:sym typeface="Arial" panose="020B0604020202020204" pitchFamily="34" charset="0"/>
        </a:defRPr>
      </a:pPr>
      <a:endParaRPr lang="zh-CN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FA197E1-22D1-449E-B1D9-C85363DBC719}" type="doc">
      <dgm:prSet loTypeId="urn:microsoft.com/office/officeart/2005/8/layout/cycle1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CN" altLang="en-US"/>
        </a:p>
      </dgm:t>
    </dgm:pt>
    <dgm:pt modelId="{951B2ECC-8EFF-4472-9E2D-CB4B0041FB5A}">
      <dgm:prSet phldrT="[文本]" custT="1"/>
      <dgm:spPr>
        <a:noFill/>
        <a:ln>
          <a:noFill/>
        </a:ln>
        <a:effectLst/>
      </dgm:spPr>
      <dgm:t>
        <a:bodyPr spcFirstLastPara="0" vert="horz" wrap="square" lIns="30480" tIns="30480" rIns="30480" bIns="30480" numCol="1" spcCol="1270" anchor="ctr" anchorCtr="0"/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400" b="1" kern="1200">
              <a:gradFill>
                <a:gsLst>
                  <a:gs pos="0">
                    <a:srgbClr val="FFC000">
                      <a:lumMod val="20000"/>
                      <a:lumOff val="80000"/>
                    </a:srgbClr>
                  </a:gs>
                  <a:gs pos="100000">
                    <a:srgbClr val="FFC000">
                      <a:lumMod val="60000"/>
                      <a:lumOff val="40000"/>
                    </a:srgbClr>
                  </a:gs>
                </a:gsLst>
                <a:lin ang="5400000" scaled="1"/>
              </a:gradFill>
              <a:latin typeface="Arial" panose="020B0604020202020204" pitchFamily="34" charset="0"/>
              <a:ea typeface="微软雅黑" panose="020B0503020204020204" pitchFamily="34" charset="-122"/>
              <a:cs typeface="+mn-cs"/>
              <a:sym typeface="Arial" panose="020B0604020202020204" pitchFamily="34" charset="0"/>
            </a:rPr>
            <a:t>第二阶段</a:t>
          </a:r>
        </a:p>
      </dgm:t>
    </dgm:pt>
    <dgm:pt modelId="{FBE7856B-5AFE-4F34-9285-0C6130D2BBC5}" type="parTrans" cxnId="{B6065010-0905-4532-87F0-6BACB0E9875C}">
      <dgm:prSet/>
      <dgm:spPr/>
      <dgm:t>
        <a:bodyPr/>
        <a:lstStyle/>
        <a:p>
          <a:endParaRPr lang="zh-CN" altLang="en-US" sz="1800"/>
        </a:p>
      </dgm:t>
    </dgm:pt>
    <dgm:pt modelId="{7ED8B6A1-7EB2-46B2-83B0-46D4623C0072}" type="sibTrans" cxnId="{B6065010-0905-4532-87F0-6BACB0E9875C}">
      <dgm:prSet/>
      <dgm:spPr>
        <a:gradFill rotWithShape="0">
          <a:gsLst>
            <a:gs pos="0">
              <a:schemeClr val="accent4">
                <a:lumMod val="20000"/>
                <a:lumOff val="80000"/>
              </a:schemeClr>
            </a:gs>
            <a:gs pos="100000">
              <a:schemeClr val="accent4">
                <a:lumMod val="60000"/>
                <a:lumOff val="40000"/>
              </a:schemeClr>
            </a:gs>
          </a:gsLst>
          <a:lin ang="5400000" scaled="1"/>
        </a:gradFill>
        <a:ln>
          <a:noFill/>
        </a:ln>
      </dgm:spPr>
      <dgm:t>
        <a:bodyPr/>
        <a:lstStyle/>
        <a:p>
          <a:endParaRPr lang="zh-CN" altLang="en-US" sz="1800"/>
        </a:p>
      </dgm:t>
    </dgm:pt>
    <dgm:pt modelId="{FFEA3FFF-24BD-4B13-96BC-027026D8D8D7}">
      <dgm:prSet phldrT="[文本]" custT="1"/>
      <dgm:spPr>
        <a:noFill/>
        <a:ln>
          <a:noFill/>
        </a:ln>
        <a:effectLst/>
      </dgm:spPr>
      <dgm:t>
        <a:bodyPr spcFirstLastPara="0" vert="horz" wrap="square" lIns="30480" tIns="30480" rIns="30480" bIns="30480" numCol="1" spcCol="1270" anchor="ctr" anchorCtr="0"/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400" b="1" kern="1200">
              <a:gradFill>
                <a:gsLst>
                  <a:gs pos="0">
                    <a:srgbClr val="FFC000">
                      <a:lumMod val="20000"/>
                      <a:lumOff val="80000"/>
                    </a:srgbClr>
                  </a:gs>
                  <a:gs pos="100000">
                    <a:srgbClr val="FFC000">
                      <a:lumMod val="60000"/>
                      <a:lumOff val="40000"/>
                    </a:srgbClr>
                  </a:gs>
                </a:gsLst>
                <a:lin ang="5400000" scaled="1"/>
              </a:gradFill>
              <a:latin typeface="Arial" panose="020B0604020202020204" pitchFamily="34" charset="0"/>
              <a:ea typeface="微软雅黑" panose="020B0503020204020204" pitchFamily="34" charset="-122"/>
              <a:cs typeface="+mn-cs"/>
              <a:sym typeface="Arial" panose="020B0604020202020204" pitchFamily="34" charset="0"/>
            </a:rPr>
            <a:t>第三阶段</a:t>
          </a:r>
        </a:p>
      </dgm:t>
    </dgm:pt>
    <dgm:pt modelId="{300475F8-D3FE-42CE-B499-36B490C0CC35}" type="parTrans" cxnId="{F4E6C7B4-02D1-4B9B-BF4C-3F397AE9E447}">
      <dgm:prSet/>
      <dgm:spPr/>
      <dgm:t>
        <a:bodyPr/>
        <a:lstStyle/>
        <a:p>
          <a:endParaRPr lang="zh-CN" altLang="en-US" sz="1800"/>
        </a:p>
      </dgm:t>
    </dgm:pt>
    <dgm:pt modelId="{42A9A297-8392-45F8-9D7E-A7D4E3506BED}" type="sibTrans" cxnId="{F4E6C7B4-02D1-4B9B-BF4C-3F397AE9E447}">
      <dgm:prSet/>
      <dgm:spPr>
        <a:gradFill rotWithShape="0">
          <a:gsLst>
            <a:gs pos="0">
              <a:schemeClr val="accent4">
                <a:lumMod val="20000"/>
                <a:lumOff val="80000"/>
              </a:schemeClr>
            </a:gs>
            <a:gs pos="100000">
              <a:schemeClr val="accent4">
                <a:lumMod val="60000"/>
                <a:lumOff val="40000"/>
              </a:schemeClr>
            </a:gs>
          </a:gsLst>
          <a:lin ang="5400000" scaled="1"/>
        </a:gradFill>
        <a:ln>
          <a:noFill/>
        </a:ln>
      </dgm:spPr>
      <dgm:t>
        <a:bodyPr/>
        <a:lstStyle/>
        <a:p>
          <a:endParaRPr lang="zh-CN" altLang="en-US" sz="1800"/>
        </a:p>
      </dgm:t>
    </dgm:pt>
    <dgm:pt modelId="{67A7B183-0E33-48F1-9149-A48A9BBAE57B}">
      <dgm:prSet phldrT="[文本]" custT="1"/>
      <dgm:spPr>
        <a:noFill/>
        <a:ln>
          <a:noFill/>
        </a:ln>
        <a:effectLst/>
      </dgm:spPr>
      <dgm:t>
        <a:bodyPr spcFirstLastPara="0" vert="horz" wrap="square" lIns="30480" tIns="30480" rIns="30480" bIns="30480" numCol="1" spcCol="1270" anchor="ctr" anchorCtr="0"/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400" b="1" kern="1200">
              <a:gradFill>
                <a:gsLst>
                  <a:gs pos="0">
                    <a:srgbClr val="FFC000">
                      <a:lumMod val="20000"/>
                      <a:lumOff val="80000"/>
                    </a:srgbClr>
                  </a:gs>
                  <a:gs pos="100000">
                    <a:srgbClr val="FFC000">
                      <a:lumMod val="60000"/>
                      <a:lumOff val="40000"/>
                    </a:srgbClr>
                  </a:gs>
                </a:gsLst>
                <a:lin ang="5400000" scaled="1"/>
              </a:gradFill>
              <a:latin typeface="Arial" panose="020B0604020202020204" pitchFamily="34" charset="0"/>
              <a:ea typeface="微软雅黑" panose="020B0503020204020204" pitchFamily="34" charset="-122"/>
              <a:cs typeface="+mn-cs"/>
              <a:sym typeface="Arial" panose="020B0604020202020204" pitchFamily="34" charset="0"/>
            </a:rPr>
            <a:t>第四阶段</a:t>
          </a:r>
        </a:p>
      </dgm:t>
    </dgm:pt>
    <dgm:pt modelId="{BA8DBEAA-D630-481E-A172-943958D32144}" type="parTrans" cxnId="{C377BC36-47AD-47EB-99A2-F16A7ADF5B7B}">
      <dgm:prSet/>
      <dgm:spPr/>
      <dgm:t>
        <a:bodyPr/>
        <a:lstStyle/>
        <a:p>
          <a:endParaRPr lang="zh-CN" altLang="en-US" sz="1800"/>
        </a:p>
      </dgm:t>
    </dgm:pt>
    <dgm:pt modelId="{D156B6C9-9B2E-44C2-8201-9957C62FD918}" type="sibTrans" cxnId="{C377BC36-47AD-47EB-99A2-F16A7ADF5B7B}">
      <dgm:prSet/>
      <dgm:spPr>
        <a:gradFill rotWithShape="0">
          <a:gsLst>
            <a:gs pos="0">
              <a:schemeClr val="accent4">
                <a:lumMod val="20000"/>
                <a:lumOff val="80000"/>
              </a:schemeClr>
            </a:gs>
            <a:gs pos="100000">
              <a:schemeClr val="accent4">
                <a:lumMod val="60000"/>
                <a:lumOff val="40000"/>
              </a:schemeClr>
            </a:gs>
          </a:gsLst>
          <a:lin ang="5400000" scaled="1"/>
        </a:gradFill>
        <a:ln>
          <a:noFill/>
        </a:ln>
      </dgm:spPr>
      <dgm:t>
        <a:bodyPr/>
        <a:lstStyle/>
        <a:p>
          <a:endParaRPr lang="zh-CN" altLang="en-US" sz="1800"/>
        </a:p>
      </dgm:t>
    </dgm:pt>
    <dgm:pt modelId="{90E14949-E1F4-4110-9577-EC9903D7C5FE}">
      <dgm:prSet phldrT="[文本]" custT="1"/>
      <dgm:spPr/>
      <dgm:t>
        <a:bodyPr/>
        <a:lstStyle/>
        <a:p>
          <a:r>
            <a:rPr lang="zh-CN" altLang="en-US" sz="2400" b="1">
              <a:gradFill>
                <a:gsLst>
                  <a:gs pos="0">
                    <a:schemeClr val="accent4">
                      <a:lumMod val="20000"/>
                      <a:lumOff val="80000"/>
                    </a:schemeClr>
                  </a:gs>
                  <a:gs pos="100000">
                    <a:schemeClr val="accent4">
                      <a:lumMod val="60000"/>
                      <a:lumOff val="40000"/>
                    </a:schemeClr>
                  </a:gs>
                </a:gsLst>
                <a:lin ang="5400000" scaled="1"/>
              </a:gra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rPr>
            <a:t>第一阶段</a:t>
          </a:r>
        </a:p>
      </dgm:t>
    </dgm:pt>
    <dgm:pt modelId="{D7F16953-8537-4842-BC1E-E7AC844B1838}" type="sibTrans" cxnId="{75ADA8A7-080A-4ACE-B30C-0B3B3711AE59}">
      <dgm:prSet/>
      <dgm:spPr>
        <a:gradFill rotWithShape="0">
          <a:gsLst>
            <a:gs pos="0">
              <a:schemeClr val="accent4">
                <a:lumMod val="20000"/>
                <a:lumOff val="80000"/>
              </a:schemeClr>
            </a:gs>
            <a:gs pos="100000">
              <a:schemeClr val="accent4">
                <a:lumMod val="60000"/>
                <a:lumOff val="40000"/>
              </a:schemeClr>
            </a:gs>
          </a:gsLst>
          <a:lin ang="5400000" scaled="1"/>
        </a:gradFill>
        <a:ln>
          <a:noFill/>
        </a:ln>
      </dgm:spPr>
      <dgm:t>
        <a:bodyPr/>
        <a:lstStyle/>
        <a:p>
          <a:endParaRPr lang="zh-CN" altLang="en-US" sz="1800"/>
        </a:p>
      </dgm:t>
    </dgm:pt>
    <dgm:pt modelId="{0E101366-935E-41FA-8EA6-A334971AA4FB}" type="parTrans" cxnId="{75ADA8A7-080A-4ACE-B30C-0B3B3711AE59}">
      <dgm:prSet/>
      <dgm:spPr/>
      <dgm:t>
        <a:bodyPr/>
        <a:lstStyle/>
        <a:p>
          <a:endParaRPr lang="zh-CN" altLang="en-US" sz="1800"/>
        </a:p>
      </dgm:t>
    </dgm:pt>
    <dgm:pt modelId="{5C694865-52FA-4AD4-A9F3-4760A98FD283}" type="pres">
      <dgm:prSet presAssocID="{BFA197E1-22D1-449E-B1D9-C85363DBC719}" presName="cycle" presStyleCnt="0">
        <dgm:presLayoutVars>
          <dgm:dir/>
          <dgm:resizeHandles val="exact"/>
        </dgm:presLayoutVars>
      </dgm:prSet>
      <dgm:spPr/>
    </dgm:pt>
    <dgm:pt modelId="{FE3EA50D-E3B8-40E9-A0BF-766B76B83D3F}" type="pres">
      <dgm:prSet presAssocID="{90E14949-E1F4-4110-9577-EC9903D7C5FE}" presName="dummy" presStyleCnt="0"/>
      <dgm:spPr/>
    </dgm:pt>
    <dgm:pt modelId="{437FC019-161B-4661-8D20-A8A4F5069B8B}" type="pres">
      <dgm:prSet presAssocID="{90E14949-E1F4-4110-9577-EC9903D7C5FE}" presName="node" presStyleLbl="revTx" presStyleIdx="0" presStyleCnt="4">
        <dgm:presLayoutVars>
          <dgm:bulletEnabled val="1"/>
        </dgm:presLayoutVars>
      </dgm:prSet>
      <dgm:spPr/>
    </dgm:pt>
    <dgm:pt modelId="{0399F75A-56C7-42D1-96E2-C8928289349C}" type="pres">
      <dgm:prSet presAssocID="{D7F16953-8537-4842-BC1E-E7AC844B1838}" presName="sibTrans" presStyleLbl="node1" presStyleIdx="0" presStyleCnt="4"/>
      <dgm:spPr/>
    </dgm:pt>
    <dgm:pt modelId="{30AE38BB-C53E-473B-AB4D-6784421E917D}" type="pres">
      <dgm:prSet presAssocID="{951B2ECC-8EFF-4472-9E2D-CB4B0041FB5A}" presName="dummy" presStyleCnt="0"/>
      <dgm:spPr/>
    </dgm:pt>
    <dgm:pt modelId="{18544510-C2A6-4B8B-BDE8-FCD5709AEA84}" type="pres">
      <dgm:prSet presAssocID="{951B2ECC-8EFF-4472-9E2D-CB4B0041FB5A}" presName="node" presStyleLbl="revTx" presStyleIdx="1" presStyleCnt="4">
        <dgm:presLayoutVars>
          <dgm:bulletEnabled val="1"/>
        </dgm:presLayoutVars>
      </dgm:prSet>
      <dgm:spPr>
        <a:xfrm>
          <a:off x="5515145" y="2533541"/>
          <a:ext cx="1341437" cy="1341437"/>
        </a:xfrm>
        <a:prstGeom prst="rect">
          <a:avLst/>
        </a:prstGeom>
      </dgm:spPr>
    </dgm:pt>
    <dgm:pt modelId="{EF845E2B-0CE6-441C-B245-0CC24F1F7F9C}" type="pres">
      <dgm:prSet presAssocID="{7ED8B6A1-7EB2-46B2-83B0-46D4623C0072}" presName="sibTrans" presStyleLbl="node1" presStyleIdx="1" presStyleCnt="4" custLinFactNeighborX="0" custLinFactNeighborY="-717"/>
      <dgm:spPr/>
    </dgm:pt>
    <dgm:pt modelId="{6BDC2176-D26E-4D1B-847B-7BAFDF902A2D}" type="pres">
      <dgm:prSet presAssocID="{FFEA3FFF-24BD-4B13-96BC-027026D8D8D7}" presName="dummy" presStyleCnt="0"/>
      <dgm:spPr/>
    </dgm:pt>
    <dgm:pt modelId="{7434880B-67AB-4189-84C6-1FCAA57DAE3D}" type="pres">
      <dgm:prSet presAssocID="{FFEA3FFF-24BD-4B13-96BC-027026D8D8D7}" presName="node" presStyleLbl="revTx" presStyleIdx="2" presStyleCnt="4">
        <dgm:presLayoutVars>
          <dgm:bulletEnabled val="1"/>
        </dgm:presLayoutVars>
      </dgm:prSet>
      <dgm:spPr>
        <a:xfrm>
          <a:off x="3393281" y="4075166"/>
          <a:ext cx="1341437" cy="1341437"/>
        </a:xfrm>
        <a:prstGeom prst="rect">
          <a:avLst/>
        </a:prstGeom>
      </dgm:spPr>
    </dgm:pt>
    <dgm:pt modelId="{910A6B07-538A-4888-A01F-258B058DCADC}" type="pres">
      <dgm:prSet presAssocID="{42A9A297-8392-45F8-9D7E-A7D4E3506BED}" presName="sibTrans" presStyleLbl="node1" presStyleIdx="2" presStyleCnt="4"/>
      <dgm:spPr/>
    </dgm:pt>
    <dgm:pt modelId="{DAFD3E98-CA0E-497D-BB97-F8C0DE189D6B}" type="pres">
      <dgm:prSet presAssocID="{67A7B183-0E33-48F1-9149-A48A9BBAE57B}" presName="dummy" presStyleCnt="0"/>
      <dgm:spPr/>
    </dgm:pt>
    <dgm:pt modelId="{0B9B788A-8152-4862-8C52-87882061B433}" type="pres">
      <dgm:prSet presAssocID="{67A7B183-0E33-48F1-9149-A48A9BBAE57B}" presName="node" presStyleLbl="revTx" presStyleIdx="3" presStyleCnt="4">
        <dgm:presLayoutVars>
          <dgm:bulletEnabled val="1"/>
        </dgm:presLayoutVars>
      </dgm:prSet>
      <dgm:spPr>
        <a:xfrm>
          <a:off x="1271416" y="2533541"/>
          <a:ext cx="1341437" cy="1341437"/>
        </a:xfrm>
        <a:prstGeom prst="rect">
          <a:avLst/>
        </a:prstGeom>
      </dgm:spPr>
    </dgm:pt>
    <dgm:pt modelId="{FC2D46E7-F02E-484D-BD4F-91D174158E32}" type="pres">
      <dgm:prSet presAssocID="{D156B6C9-9B2E-44C2-8201-9957C62FD918}" presName="sibTrans" presStyleLbl="node1" presStyleIdx="3" presStyleCnt="4"/>
      <dgm:spPr/>
    </dgm:pt>
  </dgm:ptLst>
  <dgm:cxnLst>
    <dgm:cxn modelId="{05B1C600-AB1A-488C-9056-2D97C010873E}" type="presOf" srcId="{BFA197E1-22D1-449E-B1D9-C85363DBC719}" destId="{5C694865-52FA-4AD4-A9F3-4760A98FD283}" srcOrd="0" destOrd="0" presId="urn:microsoft.com/office/officeart/2005/8/layout/cycle1"/>
    <dgm:cxn modelId="{5E4BB40E-1F44-47D9-958A-EEF24C5BD4F2}" type="presOf" srcId="{D7F16953-8537-4842-BC1E-E7AC844B1838}" destId="{0399F75A-56C7-42D1-96E2-C8928289349C}" srcOrd="0" destOrd="0" presId="urn:microsoft.com/office/officeart/2005/8/layout/cycle1"/>
    <dgm:cxn modelId="{B6065010-0905-4532-87F0-6BACB0E9875C}" srcId="{BFA197E1-22D1-449E-B1D9-C85363DBC719}" destId="{951B2ECC-8EFF-4472-9E2D-CB4B0041FB5A}" srcOrd="1" destOrd="0" parTransId="{FBE7856B-5AFE-4F34-9285-0C6130D2BBC5}" sibTransId="{7ED8B6A1-7EB2-46B2-83B0-46D4623C0072}"/>
    <dgm:cxn modelId="{45F3D325-C1DB-4F53-ADA4-14A0D7E711A1}" type="presOf" srcId="{67A7B183-0E33-48F1-9149-A48A9BBAE57B}" destId="{0B9B788A-8152-4862-8C52-87882061B433}" srcOrd="0" destOrd="0" presId="urn:microsoft.com/office/officeart/2005/8/layout/cycle1"/>
    <dgm:cxn modelId="{EEC93730-E16C-4C9F-9468-6BDF66EA6AAD}" type="presOf" srcId="{42A9A297-8392-45F8-9D7E-A7D4E3506BED}" destId="{910A6B07-538A-4888-A01F-258B058DCADC}" srcOrd="0" destOrd="0" presId="urn:microsoft.com/office/officeart/2005/8/layout/cycle1"/>
    <dgm:cxn modelId="{C377BC36-47AD-47EB-99A2-F16A7ADF5B7B}" srcId="{BFA197E1-22D1-449E-B1D9-C85363DBC719}" destId="{67A7B183-0E33-48F1-9149-A48A9BBAE57B}" srcOrd="3" destOrd="0" parTransId="{BA8DBEAA-D630-481E-A172-943958D32144}" sibTransId="{D156B6C9-9B2E-44C2-8201-9957C62FD918}"/>
    <dgm:cxn modelId="{06B39248-5FC4-46F8-A45C-927C58C76B2E}" type="presOf" srcId="{D156B6C9-9B2E-44C2-8201-9957C62FD918}" destId="{FC2D46E7-F02E-484D-BD4F-91D174158E32}" srcOrd="0" destOrd="0" presId="urn:microsoft.com/office/officeart/2005/8/layout/cycle1"/>
    <dgm:cxn modelId="{E45DDD91-C089-4B03-9B49-01BBFE12A93B}" type="presOf" srcId="{FFEA3FFF-24BD-4B13-96BC-027026D8D8D7}" destId="{7434880B-67AB-4189-84C6-1FCAA57DAE3D}" srcOrd="0" destOrd="0" presId="urn:microsoft.com/office/officeart/2005/8/layout/cycle1"/>
    <dgm:cxn modelId="{82E04993-623C-4B39-AD46-77B75EFFE3B8}" type="presOf" srcId="{7ED8B6A1-7EB2-46B2-83B0-46D4623C0072}" destId="{EF845E2B-0CE6-441C-B245-0CC24F1F7F9C}" srcOrd="0" destOrd="0" presId="urn:microsoft.com/office/officeart/2005/8/layout/cycle1"/>
    <dgm:cxn modelId="{75ADA8A7-080A-4ACE-B30C-0B3B3711AE59}" srcId="{BFA197E1-22D1-449E-B1D9-C85363DBC719}" destId="{90E14949-E1F4-4110-9577-EC9903D7C5FE}" srcOrd="0" destOrd="0" parTransId="{0E101366-935E-41FA-8EA6-A334971AA4FB}" sibTransId="{D7F16953-8537-4842-BC1E-E7AC844B1838}"/>
    <dgm:cxn modelId="{F4E6C7B4-02D1-4B9B-BF4C-3F397AE9E447}" srcId="{BFA197E1-22D1-449E-B1D9-C85363DBC719}" destId="{FFEA3FFF-24BD-4B13-96BC-027026D8D8D7}" srcOrd="2" destOrd="0" parTransId="{300475F8-D3FE-42CE-B499-36B490C0CC35}" sibTransId="{42A9A297-8392-45F8-9D7E-A7D4E3506BED}"/>
    <dgm:cxn modelId="{2978FCCD-ED17-46AF-919D-74974DC507C9}" type="presOf" srcId="{90E14949-E1F4-4110-9577-EC9903D7C5FE}" destId="{437FC019-161B-4661-8D20-A8A4F5069B8B}" srcOrd="0" destOrd="0" presId="urn:microsoft.com/office/officeart/2005/8/layout/cycle1"/>
    <dgm:cxn modelId="{BE3814EE-D2D3-469E-894A-34A5F7D4BBC3}" type="presOf" srcId="{951B2ECC-8EFF-4472-9E2D-CB4B0041FB5A}" destId="{18544510-C2A6-4B8B-BDE8-FCD5709AEA84}" srcOrd="0" destOrd="0" presId="urn:microsoft.com/office/officeart/2005/8/layout/cycle1"/>
    <dgm:cxn modelId="{7A8602DD-5ECD-492A-89E5-799553830215}" type="presParOf" srcId="{5C694865-52FA-4AD4-A9F3-4760A98FD283}" destId="{FE3EA50D-E3B8-40E9-A0BF-766B76B83D3F}" srcOrd="0" destOrd="0" presId="urn:microsoft.com/office/officeart/2005/8/layout/cycle1"/>
    <dgm:cxn modelId="{E4E02AED-C8AF-4156-8C63-E447CB912A14}" type="presParOf" srcId="{5C694865-52FA-4AD4-A9F3-4760A98FD283}" destId="{437FC019-161B-4661-8D20-A8A4F5069B8B}" srcOrd="1" destOrd="0" presId="urn:microsoft.com/office/officeart/2005/8/layout/cycle1"/>
    <dgm:cxn modelId="{2B417DFE-91D0-4A7D-A8E3-D0D4CB94517D}" type="presParOf" srcId="{5C694865-52FA-4AD4-A9F3-4760A98FD283}" destId="{0399F75A-56C7-42D1-96E2-C8928289349C}" srcOrd="2" destOrd="0" presId="urn:microsoft.com/office/officeart/2005/8/layout/cycle1"/>
    <dgm:cxn modelId="{C69B1A4C-CF8E-4455-8AAC-A78BECF95402}" type="presParOf" srcId="{5C694865-52FA-4AD4-A9F3-4760A98FD283}" destId="{30AE38BB-C53E-473B-AB4D-6784421E917D}" srcOrd="3" destOrd="0" presId="urn:microsoft.com/office/officeart/2005/8/layout/cycle1"/>
    <dgm:cxn modelId="{06D5387E-D215-4604-BC0A-E8D7A585221B}" type="presParOf" srcId="{5C694865-52FA-4AD4-A9F3-4760A98FD283}" destId="{18544510-C2A6-4B8B-BDE8-FCD5709AEA84}" srcOrd="4" destOrd="0" presId="urn:microsoft.com/office/officeart/2005/8/layout/cycle1"/>
    <dgm:cxn modelId="{5F91FD16-9E01-401C-BF5E-88F568A429B7}" type="presParOf" srcId="{5C694865-52FA-4AD4-A9F3-4760A98FD283}" destId="{EF845E2B-0CE6-441C-B245-0CC24F1F7F9C}" srcOrd="5" destOrd="0" presId="urn:microsoft.com/office/officeart/2005/8/layout/cycle1"/>
    <dgm:cxn modelId="{8C1B7B8C-C371-4483-85EF-E41BAEED7156}" type="presParOf" srcId="{5C694865-52FA-4AD4-A9F3-4760A98FD283}" destId="{6BDC2176-D26E-4D1B-847B-7BAFDF902A2D}" srcOrd="6" destOrd="0" presId="urn:microsoft.com/office/officeart/2005/8/layout/cycle1"/>
    <dgm:cxn modelId="{F737914C-1B33-4A9E-954E-2E297D01E919}" type="presParOf" srcId="{5C694865-52FA-4AD4-A9F3-4760A98FD283}" destId="{7434880B-67AB-4189-84C6-1FCAA57DAE3D}" srcOrd="7" destOrd="0" presId="urn:microsoft.com/office/officeart/2005/8/layout/cycle1"/>
    <dgm:cxn modelId="{5E406D46-0AF8-470A-BB03-1AEF48A42FC9}" type="presParOf" srcId="{5C694865-52FA-4AD4-A9F3-4760A98FD283}" destId="{910A6B07-538A-4888-A01F-258B058DCADC}" srcOrd="8" destOrd="0" presId="urn:microsoft.com/office/officeart/2005/8/layout/cycle1"/>
    <dgm:cxn modelId="{CFAD35A5-48D5-4DC9-A78E-BD036EBDB62E}" type="presParOf" srcId="{5C694865-52FA-4AD4-A9F3-4760A98FD283}" destId="{DAFD3E98-CA0E-497D-BB97-F8C0DE189D6B}" srcOrd="9" destOrd="0" presId="urn:microsoft.com/office/officeart/2005/8/layout/cycle1"/>
    <dgm:cxn modelId="{88B50127-3D70-429F-9BBA-6FF39805C08E}" type="presParOf" srcId="{5C694865-52FA-4AD4-A9F3-4760A98FD283}" destId="{0B9B788A-8152-4862-8C52-87882061B433}" srcOrd="10" destOrd="0" presId="urn:microsoft.com/office/officeart/2005/8/layout/cycle1"/>
    <dgm:cxn modelId="{8C4843C0-1B11-41E2-AE2F-1053D614CD8F}" type="presParOf" srcId="{5C694865-52FA-4AD4-A9F3-4760A98FD283}" destId="{FC2D46E7-F02E-484D-BD4F-91D174158E32}" srcOrd="11" destOrd="0" presId="urn:microsoft.com/office/officeart/2005/8/layout/cycle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37FC019-161B-4661-8D20-A8A4F5069B8B}">
      <dsp:nvSpPr>
        <dsp:cNvPr id="0" name=""/>
        <dsp:cNvSpPr/>
      </dsp:nvSpPr>
      <dsp:spPr>
        <a:xfrm>
          <a:off x="4155088" y="106425"/>
          <a:ext cx="1682085" cy="16820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400" b="1" kern="1200">
              <a:gradFill>
                <a:gsLst>
                  <a:gs pos="0">
                    <a:schemeClr val="accent4">
                      <a:lumMod val="20000"/>
                      <a:lumOff val="80000"/>
                    </a:schemeClr>
                  </a:gs>
                  <a:gs pos="100000">
                    <a:schemeClr val="accent4">
                      <a:lumMod val="60000"/>
                      <a:lumOff val="40000"/>
                    </a:schemeClr>
                  </a:gs>
                </a:gsLst>
                <a:lin ang="5400000" scaled="1"/>
              </a:gra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rPr>
            <a:t>第一阶段</a:t>
          </a:r>
        </a:p>
      </dsp:txBody>
      <dsp:txXfrm>
        <a:off x="4155088" y="106425"/>
        <a:ext cx="1682085" cy="1682085"/>
      </dsp:txXfrm>
    </dsp:sp>
    <dsp:sp modelId="{0399F75A-56C7-42D1-96E2-C8928289349C}">
      <dsp:nvSpPr>
        <dsp:cNvPr id="0" name=""/>
        <dsp:cNvSpPr/>
      </dsp:nvSpPr>
      <dsp:spPr>
        <a:xfrm>
          <a:off x="1188534" y="-185"/>
          <a:ext cx="4755251" cy="4755251"/>
        </a:xfrm>
        <a:prstGeom prst="circularArrow">
          <a:avLst>
            <a:gd name="adj1" fmla="val 6898"/>
            <a:gd name="adj2" fmla="val 465012"/>
            <a:gd name="adj3" fmla="val 550847"/>
            <a:gd name="adj4" fmla="val 20584141"/>
            <a:gd name="adj5" fmla="val 8047"/>
          </a:avLst>
        </a:prstGeom>
        <a:gradFill rotWithShape="0">
          <a:gsLst>
            <a:gs pos="0">
              <a:schemeClr val="accent4">
                <a:lumMod val="20000"/>
                <a:lumOff val="80000"/>
              </a:schemeClr>
            </a:gs>
            <a:gs pos="100000">
              <a:schemeClr val="accent4">
                <a:lumMod val="60000"/>
                <a:lumOff val="40000"/>
              </a:schemeClr>
            </a:gs>
          </a:gsLst>
          <a:lin ang="5400000" scaled="1"/>
        </a:gra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8544510-C2A6-4B8B-BDE8-FCD5709AEA84}">
      <dsp:nvSpPr>
        <dsp:cNvPr id="0" name=""/>
        <dsp:cNvSpPr/>
      </dsp:nvSpPr>
      <dsp:spPr>
        <a:xfrm>
          <a:off x="4155088" y="2966368"/>
          <a:ext cx="1682085" cy="16820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400" b="1" kern="1200">
              <a:gradFill>
                <a:gsLst>
                  <a:gs pos="0">
                    <a:srgbClr val="FFC000">
                      <a:lumMod val="20000"/>
                      <a:lumOff val="80000"/>
                    </a:srgbClr>
                  </a:gs>
                  <a:gs pos="100000">
                    <a:srgbClr val="FFC000">
                      <a:lumMod val="60000"/>
                      <a:lumOff val="40000"/>
                    </a:srgbClr>
                  </a:gs>
                </a:gsLst>
                <a:lin ang="5400000" scaled="1"/>
              </a:gradFill>
              <a:latin typeface="Arial" panose="020B0604020202020204" pitchFamily="34" charset="0"/>
              <a:ea typeface="微软雅黑" panose="020B0503020204020204" pitchFamily="34" charset="-122"/>
              <a:cs typeface="+mn-cs"/>
              <a:sym typeface="Arial" panose="020B0604020202020204" pitchFamily="34" charset="0"/>
            </a:rPr>
            <a:t>第二阶段</a:t>
          </a:r>
        </a:p>
      </dsp:txBody>
      <dsp:txXfrm>
        <a:off x="4155088" y="2966368"/>
        <a:ext cx="1682085" cy="1682085"/>
      </dsp:txXfrm>
    </dsp:sp>
    <dsp:sp modelId="{EF845E2B-0CE6-441C-B245-0CC24F1F7F9C}">
      <dsp:nvSpPr>
        <dsp:cNvPr id="0" name=""/>
        <dsp:cNvSpPr/>
      </dsp:nvSpPr>
      <dsp:spPr>
        <a:xfrm>
          <a:off x="1188534" y="-34280"/>
          <a:ext cx="4755251" cy="4755251"/>
        </a:xfrm>
        <a:prstGeom prst="circularArrow">
          <a:avLst>
            <a:gd name="adj1" fmla="val 6898"/>
            <a:gd name="adj2" fmla="val 465012"/>
            <a:gd name="adj3" fmla="val 5950847"/>
            <a:gd name="adj4" fmla="val 4384141"/>
            <a:gd name="adj5" fmla="val 8047"/>
          </a:avLst>
        </a:prstGeom>
        <a:gradFill rotWithShape="0">
          <a:gsLst>
            <a:gs pos="0">
              <a:schemeClr val="accent4">
                <a:lumMod val="20000"/>
                <a:lumOff val="80000"/>
              </a:schemeClr>
            </a:gs>
            <a:gs pos="100000">
              <a:schemeClr val="accent4">
                <a:lumMod val="60000"/>
                <a:lumOff val="40000"/>
              </a:schemeClr>
            </a:gs>
          </a:gsLst>
          <a:lin ang="5400000" scaled="1"/>
        </a:gra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434880B-67AB-4189-84C6-1FCAA57DAE3D}">
      <dsp:nvSpPr>
        <dsp:cNvPr id="0" name=""/>
        <dsp:cNvSpPr/>
      </dsp:nvSpPr>
      <dsp:spPr>
        <a:xfrm>
          <a:off x="1295145" y="2966368"/>
          <a:ext cx="1682085" cy="16820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400" b="1" kern="1200">
              <a:gradFill>
                <a:gsLst>
                  <a:gs pos="0">
                    <a:srgbClr val="FFC000">
                      <a:lumMod val="20000"/>
                      <a:lumOff val="80000"/>
                    </a:srgbClr>
                  </a:gs>
                  <a:gs pos="100000">
                    <a:srgbClr val="FFC000">
                      <a:lumMod val="60000"/>
                      <a:lumOff val="40000"/>
                    </a:srgbClr>
                  </a:gs>
                </a:gsLst>
                <a:lin ang="5400000" scaled="1"/>
              </a:gradFill>
              <a:latin typeface="Arial" panose="020B0604020202020204" pitchFamily="34" charset="0"/>
              <a:ea typeface="微软雅黑" panose="020B0503020204020204" pitchFamily="34" charset="-122"/>
              <a:cs typeface="+mn-cs"/>
              <a:sym typeface="Arial" panose="020B0604020202020204" pitchFamily="34" charset="0"/>
            </a:rPr>
            <a:t>第三阶段</a:t>
          </a:r>
        </a:p>
      </dsp:txBody>
      <dsp:txXfrm>
        <a:off x="1295145" y="2966368"/>
        <a:ext cx="1682085" cy="1682085"/>
      </dsp:txXfrm>
    </dsp:sp>
    <dsp:sp modelId="{910A6B07-538A-4888-A01F-258B058DCADC}">
      <dsp:nvSpPr>
        <dsp:cNvPr id="0" name=""/>
        <dsp:cNvSpPr/>
      </dsp:nvSpPr>
      <dsp:spPr>
        <a:xfrm>
          <a:off x="1188534" y="-185"/>
          <a:ext cx="4755251" cy="4755251"/>
        </a:xfrm>
        <a:prstGeom prst="circularArrow">
          <a:avLst>
            <a:gd name="adj1" fmla="val 6898"/>
            <a:gd name="adj2" fmla="val 465012"/>
            <a:gd name="adj3" fmla="val 11350847"/>
            <a:gd name="adj4" fmla="val 9784141"/>
            <a:gd name="adj5" fmla="val 8047"/>
          </a:avLst>
        </a:prstGeom>
        <a:gradFill rotWithShape="0">
          <a:gsLst>
            <a:gs pos="0">
              <a:schemeClr val="accent4">
                <a:lumMod val="20000"/>
                <a:lumOff val="80000"/>
              </a:schemeClr>
            </a:gs>
            <a:gs pos="100000">
              <a:schemeClr val="accent4">
                <a:lumMod val="60000"/>
                <a:lumOff val="40000"/>
              </a:schemeClr>
            </a:gs>
          </a:gsLst>
          <a:lin ang="5400000" scaled="1"/>
        </a:gra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B9B788A-8152-4862-8C52-87882061B433}">
      <dsp:nvSpPr>
        <dsp:cNvPr id="0" name=""/>
        <dsp:cNvSpPr/>
      </dsp:nvSpPr>
      <dsp:spPr>
        <a:xfrm>
          <a:off x="1295145" y="106425"/>
          <a:ext cx="1682085" cy="16820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400" b="1" kern="1200">
              <a:gradFill>
                <a:gsLst>
                  <a:gs pos="0">
                    <a:srgbClr val="FFC000">
                      <a:lumMod val="20000"/>
                      <a:lumOff val="80000"/>
                    </a:srgbClr>
                  </a:gs>
                  <a:gs pos="100000">
                    <a:srgbClr val="FFC000">
                      <a:lumMod val="60000"/>
                      <a:lumOff val="40000"/>
                    </a:srgbClr>
                  </a:gs>
                </a:gsLst>
                <a:lin ang="5400000" scaled="1"/>
              </a:gradFill>
              <a:latin typeface="Arial" panose="020B0604020202020204" pitchFamily="34" charset="0"/>
              <a:ea typeface="微软雅黑" panose="020B0503020204020204" pitchFamily="34" charset="-122"/>
              <a:cs typeface="+mn-cs"/>
              <a:sym typeface="Arial" panose="020B0604020202020204" pitchFamily="34" charset="0"/>
            </a:rPr>
            <a:t>第四阶段</a:t>
          </a:r>
        </a:p>
      </dsp:txBody>
      <dsp:txXfrm>
        <a:off x="1295145" y="106425"/>
        <a:ext cx="1682085" cy="1682085"/>
      </dsp:txXfrm>
    </dsp:sp>
    <dsp:sp modelId="{FC2D46E7-F02E-484D-BD4F-91D174158E32}">
      <dsp:nvSpPr>
        <dsp:cNvPr id="0" name=""/>
        <dsp:cNvSpPr/>
      </dsp:nvSpPr>
      <dsp:spPr>
        <a:xfrm>
          <a:off x="1188534" y="-185"/>
          <a:ext cx="4755251" cy="4755251"/>
        </a:xfrm>
        <a:prstGeom prst="circularArrow">
          <a:avLst>
            <a:gd name="adj1" fmla="val 6898"/>
            <a:gd name="adj2" fmla="val 465012"/>
            <a:gd name="adj3" fmla="val 16750847"/>
            <a:gd name="adj4" fmla="val 15184141"/>
            <a:gd name="adj5" fmla="val 8047"/>
          </a:avLst>
        </a:prstGeom>
        <a:gradFill rotWithShape="0">
          <a:gsLst>
            <a:gs pos="0">
              <a:schemeClr val="accent4">
                <a:lumMod val="20000"/>
                <a:lumOff val="80000"/>
              </a:schemeClr>
            </a:gs>
            <a:gs pos="100000">
              <a:schemeClr val="accent4">
                <a:lumMod val="60000"/>
                <a:lumOff val="40000"/>
              </a:schemeClr>
            </a:gs>
          </a:gsLst>
          <a:lin ang="5400000" scaled="1"/>
        </a:gra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1">
  <dgm:title val=""/>
  <dgm:desc val=""/>
  <dgm:catLst>
    <dgm:cat type="cycle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alg type="cycle">
          <dgm:param type="stAng" val="0"/>
          <dgm:param type="spanAng" val="360"/>
        </dgm:alg>
      </dgm:if>
      <dgm:else name="Name2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hoose name="Name3">
      <dgm:if name="Name4" func="var" arg="dir" op="equ" val="norm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if>
      <dgm:else name="Name5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 fact="-1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else>
    </dgm:choose>
    <dgm:ruleLst>
      <dgm:rule type="diam" val="INF" fact="NaN" max="NaN"/>
    </dgm:ruleLst>
    <dgm:forEach name="nodesForEach" axis="ch" ptType="node">
      <dgm:choose name="Name6">
        <dgm:if name="Name7" axis="par ch" ptType="doc node" func="cnt" op="gt" val="1">
          <dgm:layoutNode name="dummy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</dgm:if>
        <dgm:else name="Name8"/>
      </dgm:choose>
      <dgm:layoutNode name="node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Name11" axis="followSib" ptType="sibTrans" hideLastTrans="0" cnt="1">
            <dgm:layoutNode name="sibTrans" styleLbl="node1">
              <dgm:alg type="conn"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begPad"/>
                <dgm:constr type="endPad"/>
              </dgm:constrLst>
              <dgm:ruleLst/>
            </dgm:layoutNode>
          </dgm:forEach>
        </dgm:if>
        <dgm:else name="Name12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面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夜晚蓝色的门&#10;&#10;中度可信度描述已自动生成">
            <a:extLst>
              <a:ext uri="{FF2B5EF4-FFF2-40B4-BE49-F238E27FC236}">
                <a16:creationId xmlns:a16="http://schemas.microsoft.com/office/drawing/2014/main" id="{054422F1-3033-470B-96B6-5A047C355E1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3992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夜晚蓝色的门&#10;&#10;中度可信度描述已自动生成">
            <a:extLst>
              <a:ext uri="{FF2B5EF4-FFF2-40B4-BE49-F238E27FC236}">
                <a16:creationId xmlns:a16="http://schemas.microsoft.com/office/drawing/2014/main" id="{054422F1-3033-470B-96B6-5A047C355E1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9394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夜晚蓝色的门&#10;&#10;中度可信度描述已自动生成">
            <a:extLst>
              <a:ext uri="{FF2B5EF4-FFF2-40B4-BE49-F238E27FC236}">
                <a16:creationId xmlns:a16="http://schemas.microsoft.com/office/drawing/2014/main" id="{054422F1-3033-470B-96B6-5A047C355E1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25480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夜晚蓝色的门&#10;&#10;中度可信度描述已自动生成">
            <a:extLst>
              <a:ext uri="{FF2B5EF4-FFF2-40B4-BE49-F238E27FC236}">
                <a16:creationId xmlns:a16="http://schemas.microsoft.com/office/drawing/2014/main" id="{054422F1-3033-470B-96B6-5A047C355E1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23539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空白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57588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注页"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>
            <a:extLst>
              <a:ext uri="{FF2B5EF4-FFF2-40B4-BE49-F238E27FC236}">
                <a16:creationId xmlns:a16="http://schemas.microsoft.com/office/drawing/2014/main" id="{DA26FEDE-D57B-454A-8A81-21DB79A277C4}"/>
              </a:ext>
            </a:extLst>
          </p:cNvPr>
          <p:cNvSpPr/>
          <p:nvPr userDrawn="1"/>
        </p:nvSpPr>
        <p:spPr>
          <a:xfrm>
            <a:off x="5999" y="0"/>
            <a:ext cx="12180003" cy="6858000"/>
          </a:xfrm>
          <a:prstGeom prst="rect">
            <a:avLst/>
          </a:prstGeom>
          <a:solidFill>
            <a:srgbClr val="E63A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7F19A1FE-2D83-4C13-90B5-803079E0B645}"/>
              </a:ext>
            </a:extLst>
          </p:cNvPr>
          <p:cNvSpPr/>
          <p:nvPr userDrawn="1"/>
        </p:nvSpPr>
        <p:spPr>
          <a:xfrm>
            <a:off x="626964" y="568470"/>
            <a:ext cx="662361" cy="3796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Segoe UI Light"/>
              </a:rPr>
              <a:t>标注</a:t>
            </a: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F389472B-53DA-4CEB-9ED8-B35B5EF5E6C0}"/>
              </a:ext>
            </a:extLst>
          </p:cNvPr>
          <p:cNvSpPr/>
          <p:nvPr userDrawn="1"/>
        </p:nvSpPr>
        <p:spPr>
          <a:xfrm>
            <a:off x="2450801" y="595724"/>
            <a:ext cx="1402001" cy="51063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Segoe UI Light"/>
              </a:rPr>
              <a:t>字体使用 </a:t>
            </a: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Segoe UI Ligh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Segoe UI Ligh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Segoe UI Ligh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Segoe UI Ligh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Segoe UI Ligh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Segoe UI Light"/>
              </a:rPr>
              <a:t>行距</a:t>
            </a: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Segoe UI Ligh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Segoe UI Ligh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Segoe UI Ligh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Segoe UI Light"/>
              </a:rPr>
              <a:t>图片来源</a:t>
            </a: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Segoe UI Ligh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Segoe UI Ligh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Segoe UI Light"/>
              </a:rPr>
              <a:t>声明</a:t>
            </a: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Segoe UI Ligh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Segoe UI Ligh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Segoe UI Ligh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Segoe UI Ligh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Segoe UI Ligh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Segoe UI Ligh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Segoe UI Light"/>
              </a:rPr>
              <a:t>作者</a:t>
            </a: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Segoe UI Light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90543E7D-F508-46B2-BAAF-FA9CC22C8201}"/>
              </a:ext>
            </a:extLst>
          </p:cNvPr>
          <p:cNvSpPr/>
          <p:nvPr userDrawn="1"/>
        </p:nvSpPr>
        <p:spPr>
          <a:xfrm>
            <a:off x="4159510" y="595724"/>
            <a:ext cx="7074345" cy="51063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Segoe UI Light"/>
              </a:rPr>
              <a:t>中文 微软雅黑</a:t>
            </a: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Segoe UI Ligh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Segoe UI Light"/>
              </a:rPr>
              <a:t>英文 </a:t>
            </a:r>
            <a:r>
              <a:rPr kumimoji="0" lang="en-US" altLang="zh-CN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Segoe UI Light"/>
              </a:rPr>
              <a:t>Arail</a:t>
            </a: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Segoe UI Ligh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Segoe UI Ligh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Segoe UI Ligh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Segoe UI Ligh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Segoe UI Light"/>
              </a:rPr>
              <a:t>正文 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Segoe UI Light"/>
              </a:rPr>
              <a:t>1.2</a:t>
            </a: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Segoe UI Ligh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Segoe UI Ligh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Segoe UI Light"/>
              </a:rPr>
              <a:t>https://www.pexels.com/</a:t>
            </a: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Segoe UI Ligh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Segoe UI Ligh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本网站所提供的任何信息内容（包括但不限于 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Segoe UI Light" charset="0"/>
              </a:rPr>
              <a:t>PPT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Segoe UI Light" charset="0"/>
              </a:rPr>
              <a:t> 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模板、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Segoe UI Light" charset="0"/>
              </a:rPr>
              <a:t>Word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Segoe UI Light" charset="0"/>
              </a:rPr>
              <a:t> 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文档、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Segoe UI Light" charset="0"/>
              </a:rPr>
              <a:t>Excel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Segoe UI Light" charset="0"/>
              </a:rPr>
              <a:t> 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图表、图片素材等）均受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《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中华人民共和国著作权法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》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、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《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信息网络传播权保护条例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》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及其他适用的法律法规的保护，未经权利人书面明确授权，信息内容的任何部分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(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包括图片或图表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)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不得被全部或部分的复制、传播、销售，否则将承担法律责任。</a:t>
            </a: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+mn-cs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+mn-cs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+mn-cs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OfficePLUS.cn</a:t>
            </a: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16B36150-7BE4-4375-A4F0-83F7339C1A4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698462" y="83245"/>
            <a:ext cx="1402001" cy="629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8303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模板使用技巧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440603" y="759873"/>
            <a:ext cx="17139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09585"/>
            <a:r>
              <a:rPr lang="zh-CN" altLang="en-US" sz="1800">
                <a:solidFill>
                  <a:schemeClr val="tx1">
                    <a:lumMod val="75000"/>
                    <a:lumOff val="25000"/>
                  </a:schemeClr>
                </a:solidFill>
                <a:latin typeface="Segoe UI Light"/>
                <a:ea typeface="微软雅黑"/>
                <a:cs typeface="Segoe UI Light"/>
              </a:rPr>
              <a:t>模板使用技巧</a:t>
            </a:r>
            <a:r>
              <a:rPr lang="en-US" altLang="zh-CN" sz="1800">
                <a:solidFill>
                  <a:schemeClr val="tx1">
                    <a:lumMod val="75000"/>
                    <a:lumOff val="25000"/>
                  </a:schemeClr>
                </a:solidFill>
                <a:latin typeface="Segoe UI Light"/>
                <a:ea typeface="微软雅黑"/>
                <a:cs typeface="Segoe UI Light"/>
              </a:rPr>
              <a:t> 1</a:t>
            </a:r>
            <a:endParaRPr lang="zh-CN" altLang="en-US" sz="1800">
              <a:solidFill>
                <a:schemeClr val="tx1">
                  <a:lumMod val="75000"/>
                  <a:lumOff val="25000"/>
                </a:schemeClr>
              </a:solidFill>
              <a:latin typeface="Segoe UI Light"/>
              <a:ea typeface="微软雅黑"/>
              <a:cs typeface="Segoe UI Light"/>
            </a:endParaRPr>
          </a:p>
        </p:txBody>
      </p:sp>
      <p:sp>
        <p:nvSpPr>
          <p:cNvPr id="5" name="矩形 4"/>
          <p:cNvSpPr/>
          <p:nvPr userDrawn="1"/>
        </p:nvSpPr>
        <p:spPr>
          <a:xfrm>
            <a:off x="440603" y="182445"/>
            <a:ext cx="77777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09585"/>
            <a:r>
              <a:rPr kumimoji="1" lang="en-US" altLang="zh-CN" sz="1000">
                <a:solidFill>
                  <a:schemeClr val="tx1">
                    <a:lumMod val="75000"/>
                    <a:lumOff val="25000"/>
                  </a:schemeClr>
                </a:solidFill>
                <a:latin typeface="Segoe UI Light"/>
                <a:ea typeface="微软雅黑" charset="0"/>
                <a:cs typeface="Segoe UI Light"/>
              </a:rPr>
              <a:t>OfficePLUS</a:t>
            </a:r>
            <a:endParaRPr lang="zh-CN" altLang="en-US" sz="1000">
              <a:solidFill>
                <a:schemeClr val="tx1">
                  <a:lumMod val="75000"/>
                  <a:lumOff val="25000"/>
                </a:schemeClr>
              </a:solidFill>
              <a:latin typeface="Segoe UI Light"/>
              <a:ea typeface="微软雅黑" charset="0"/>
              <a:cs typeface="Segoe UI Light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67B43CCB-1998-4484-B269-9ACB654ACB71}"/>
              </a:ext>
            </a:extLst>
          </p:cNvPr>
          <p:cNvSpPr txBox="1"/>
          <p:nvPr userDrawn="1"/>
        </p:nvSpPr>
        <p:spPr>
          <a:xfrm>
            <a:off x="431800" y="1174234"/>
            <a:ext cx="34676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b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一键调整模板颜色</a:t>
            </a:r>
            <a:endParaRPr lang="en-US" sz="3200" b="1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CF1532F4-AF97-400D-84E6-F00D2B3D35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31800" y="2138895"/>
            <a:ext cx="5295899" cy="3847021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CA7E11C8-4335-45B0-A270-313A25ABC63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64300" y="2138895"/>
            <a:ext cx="5295900" cy="3847022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45615889-3ACE-4C91-970F-789D759EAC1E}"/>
              </a:ext>
            </a:extLst>
          </p:cNvPr>
          <p:cNvSpPr txBox="1"/>
          <p:nvPr userDrawn="1"/>
        </p:nvSpPr>
        <p:spPr>
          <a:xfrm>
            <a:off x="333477" y="6061002"/>
            <a:ext cx="318388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1.</a:t>
            </a:r>
            <a:r>
              <a:rPr lang="zh-CN" altLang="en-US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 选择“设计”</a:t>
            </a:r>
            <a:r>
              <a:rPr lang="en-US" altLang="zh-CN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“变体”</a:t>
            </a:r>
            <a:r>
              <a:rPr lang="en-US" altLang="zh-CN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“颜色”；</a:t>
            </a:r>
            <a:endParaRPr lang="en-US" sz="1200" spc="15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CD19D40D-978A-4E04-8450-F6DC61B85399}"/>
              </a:ext>
            </a:extLst>
          </p:cNvPr>
          <p:cNvSpPr txBox="1"/>
          <p:nvPr userDrawn="1"/>
        </p:nvSpPr>
        <p:spPr>
          <a:xfrm>
            <a:off x="6360651" y="6061002"/>
            <a:ext cx="45624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2.</a:t>
            </a:r>
            <a:r>
              <a:rPr lang="zh-CN" altLang="en-US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 选择你喜欢的颜色搭配，模板一秒调整为你选颜色。</a:t>
            </a:r>
            <a:endParaRPr lang="en-US" sz="1200" spc="15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299860AF-0C43-4649-A586-85D19517B6F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005928" y="2609333"/>
            <a:ext cx="819667" cy="81966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A6130A4D-8EC7-4AC1-B434-55DC6910286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87853" y="4257158"/>
            <a:ext cx="819667" cy="81966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782678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模板使用技巧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554DB237-C74A-4BA8-A097-6A053DD3C747}"/>
              </a:ext>
            </a:extLst>
          </p:cNvPr>
          <p:cNvSpPr/>
          <p:nvPr userDrawn="1"/>
        </p:nvSpPr>
        <p:spPr>
          <a:xfrm>
            <a:off x="440603" y="759873"/>
            <a:ext cx="17508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09585"/>
            <a:r>
              <a:rPr lang="zh-CN" altLang="en-US" sz="1800">
                <a:solidFill>
                  <a:schemeClr val="tx1">
                    <a:lumMod val="75000"/>
                    <a:lumOff val="25000"/>
                  </a:schemeClr>
                </a:solidFill>
                <a:latin typeface="Segoe UI Light"/>
                <a:ea typeface="微软雅黑"/>
                <a:cs typeface="Segoe UI Light"/>
              </a:rPr>
              <a:t>模板使用技巧</a:t>
            </a:r>
            <a:r>
              <a:rPr lang="en-US" altLang="zh-CN" sz="1800">
                <a:solidFill>
                  <a:schemeClr val="tx1">
                    <a:lumMod val="75000"/>
                    <a:lumOff val="25000"/>
                  </a:schemeClr>
                </a:solidFill>
                <a:latin typeface="Segoe UI Light"/>
                <a:ea typeface="微软雅黑"/>
                <a:cs typeface="Segoe UI Light"/>
              </a:rPr>
              <a:t> 2</a:t>
            </a:r>
            <a:endParaRPr lang="zh-CN" altLang="en-US" sz="1800">
              <a:solidFill>
                <a:schemeClr val="tx1">
                  <a:lumMod val="75000"/>
                  <a:lumOff val="25000"/>
                </a:schemeClr>
              </a:solidFill>
              <a:latin typeface="Segoe UI Light"/>
              <a:ea typeface="微软雅黑"/>
              <a:cs typeface="Segoe UI Light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4172DAD1-F67C-4AB8-ACEF-004237CB3D3F}"/>
              </a:ext>
            </a:extLst>
          </p:cNvPr>
          <p:cNvSpPr/>
          <p:nvPr userDrawn="1"/>
        </p:nvSpPr>
        <p:spPr>
          <a:xfrm>
            <a:off x="440603" y="182445"/>
            <a:ext cx="77777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09585"/>
            <a:r>
              <a:rPr kumimoji="1" lang="en-US" altLang="zh-CN" sz="1000">
                <a:solidFill>
                  <a:schemeClr val="tx1">
                    <a:lumMod val="75000"/>
                    <a:lumOff val="25000"/>
                  </a:schemeClr>
                </a:solidFill>
                <a:latin typeface="Segoe UI Light"/>
                <a:ea typeface="微软雅黑" charset="0"/>
                <a:cs typeface="Segoe UI Light"/>
              </a:rPr>
              <a:t>OfficePLUS</a:t>
            </a:r>
            <a:endParaRPr lang="zh-CN" altLang="en-US" sz="1000">
              <a:solidFill>
                <a:schemeClr val="tx1">
                  <a:lumMod val="75000"/>
                  <a:lumOff val="25000"/>
                </a:schemeClr>
              </a:solidFill>
              <a:latin typeface="Segoe UI Light"/>
              <a:ea typeface="微软雅黑" charset="0"/>
              <a:cs typeface="Segoe UI Light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F300B558-79C0-475E-84A0-11700A36CAB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31800" y="2138895"/>
            <a:ext cx="5295899" cy="3847021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ADFDE997-A67B-4FD0-B6AC-78D1EFE6348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64301" y="2138895"/>
            <a:ext cx="5295900" cy="3847022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3E1E676E-E869-48CE-BFB9-1C7FC981B376}"/>
              </a:ext>
            </a:extLst>
          </p:cNvPr>
          <p:cNvSpPr txBox="1"/>
          <p:nvPr userDrawn="1"/>
        </p:nvSpPr>
        <p:spPr>
          <a:xfrm>
            <a:off x="431800" y="1174234"/>
            <a:ext cx="34676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b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随时添加模板样式</a:t>
            </a:r>
            <a:endParaRPr lang="en-US" sz="3200" b="1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7768A42A-9DCD-4784-A3EF-F1D80ADC183F}"/>
              </a:ext>
            </a:extLst>
          </p:cNvPr>
          <p:cNvSpPr txBox="1"/>
          <p:nvPr userDrawn="1"/>
        </p:nvSpPr>
        <p:spPr>
          <a:xfrm>
            <a:off x="333477" y="6061002"/>
            <a:ext cx="30107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1.</a:t>
            </a:r>
            <a:r>
              <a:rPr lang="zh-CN" altLang="en-US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 选择“开始”</a:t>
            </a:r>
            <a:r>
              <a:rPr lang="en-US" altLang="zh-CN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“新建幻灯片”；</a:t>
            </a:r>
            <a:endParaRPr lang="en-US" sz="1200" spc="15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BF8689A3-CABF-445F-829F-6396154A55D1}"/>
              </a:ext>
            </a:extLst>
          </p:cNvPr>
          <p:cNvSpPr txBox="1"/>
          <p:nvPr userDrawn="1"/>
        </p:nvSpPr>
        <p:spPr>
          <a:xfrm>
            <a:off x="6360651" y="6061002"/>
            <a:ext cx="52565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2.</a:t>
            </a:r>
            <a:r>
              <a:rPr lang="zh-CN" altLang="en-US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 选择你需要的页面，如封面页，目录页，副标题页，内容页等</a:t>
            </a:r>
            <a:r>
              <a:rPr lang="en-US" altLang="zh-CN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…</a:t>
            </a:r>
            <a:endParaRPr lang="en-US" sz="1200" spc="15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D7C9996A-24BA-4EE9-BA5A-589E1841918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00878" y="2428358"/>
            <a:ext cx="819667" cy="81966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97859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610717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288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416" userDrawn="1">
          <p15:clr>
            <a:srgbClr val="F26B43"/>
          </p15:clr>
        </p15:guide>
        <p15:guide id="4" pos="7256" userDrawn="1">
          <p15:clr>
            <a:srgbClr val="F26B43"/>
          </p15:clr>
        </p15:guide>
        <p15:guide id="5" orient="horz" pos="648" userDrawn="1">
          <p15:clr>
            <a:srgbClr val="F26B43"/>
          </p15:clr>
        </p15:guide>
        <p15:guide id="6" orient="horz" pos="712" userDrawn="1">
          <p15:clr>
            <a:srgbClr val="F26B43"/>
          </p15:clr>
        </p15:guide>
        <p15:guide id="7" orient="horz" pos="3928" userDrawn="1">
          <p15:clr>
            <a:srgbClr val="F26B43"/>
          </p15:clr>
        </p15:guide>
        <p15:guide id="8" orient="horz" pos="3864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hyperlink" Target="http://office.msn.com.cn/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4" Type="http://schemas.openxmlformats.org/officeDocument/2006/relationships/chart" Target="../charts/chart1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Relationship Id="rId4" Type="http://schemas.microsoft.com/office/2007/relationships/hdphoto" Target="../media/hdphoto2.wdp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4.png"/><Relationship Id="rId7" Type="http://schemas.openxmlformats.org/officeDocument/2006/relationships/image" Target="../media/image25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Relationship Id="rId6" Type="http://schemas.microsoft.com/office/2007/relationships/hdphoto" Target="../media/hdphoto2.wdp"/><Relationship Id="rId5" Type="http://schemas.openxmlformats.org/officeDocument/2006/relationships/image" Target="../media/image13.png"/><Relationship Id="rId4" Type="http://schemas.microsoft.com/office/2007/relationships/hdphoto" Target="../media/hdphoto5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Relationship Id="rId4" Type="http://schemas.microsoft.com/office/2007/relationships/hdphoto" Target="../media/hdphoto2.wdp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4" Type="http://schemas.openxmlformats.org/officeDocument/2006/relationships/chart" Target="../charts/char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5" Type="http://schemas.openxmlformats.org/officeDocument/2006/relationships/chart" Target="../charts/chart4.xml"/><Relationship Id="rId4" Type="http://schemas.openxmlformats.org/officeDocument/2006/relationships/chart" Target="../charts/chart3.xml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diagramLayout" Target="../diagrams/layout1.xml"/><Relationship Id="rId7" Type="http://schemas.openxmlformats.org/officeDocument/2006/relationships/image" Target="../media/image13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hyperlink" Target="http://office.msn.com.cn/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5" Type="http://schemas.microsoft.com/office/2007/relationships/hdphoto" Target="../media/hdphoto3.wdp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Relationship Id="rId5" Type="http://schemas.microsoft.com/office/2007/relationships/hdphoto" Target="../media/hdphoto2.wdp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F8B56E6C-8715-428B-A152-4203972180A1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-1267221"/>
            <a:ext cx="12192000" cy="9798841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166F1795-8EDC-43E8-9674-0BCB588FBA5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8850" b="30191"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70D05618-C0B5-4442-802E-F03B3A5BF36E}"/>
              </a:ext>
            </a:extLst>
          </p:cNvPr>
          <p:cNvSpPr txBox="1"/>
          <p:nvPr/>
        </p:nvSpPr>
        <p:spPr>
          <a:xfrm>
            <a:off x="1234440" y="1974492"/>
            <a:ext cx="98450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8000" b="1" dirty="0">
                <a:gradFill>
                  <a:gsLst>
                    <a:gs pos="0">
                      <a:schemeClr val="accent4">
                        <a:lumMod val="20000"/>
                        <a:lumOff val="80000"/>
                      </a:schemeClr>
                    </a:gs>
                    <a:gs pos="100000">
                      <a:schemeClr val="accent4">
                        <a:lumMod val="60000"/>
                        <a:lumOff val="40000"/>
                      </a:schemeClr>
                    </a:gs>
                  </a:gsLst>
                  <a:lin ang="54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携手并进</a:t>
            </a:r>
            <a:r>
              <a:rPr lang="en-US" altLang="zh-CN" sz="8000" b="1" dirty="0">
                <a:gradFill>
                  <a:gsLst>
                    <a:gs pos="0">
                      <a:schemeClr val="accent4">
                        <a:lumMod val="20000"/>
                        <a:lumOff val="80000"/>
                      </a:schemeClr>
                    </a:gs>
                    <a:gs pos="100000">
                      <a:schemeClr val="accent4">
                        <a:lumMod val="60000"/>
                        <a:lumOff val="40000"/>
                      </a:schemeClr>
                    </a:gs>
                  </a:gsLst>
                  <a:lin ang="54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·</a:t>
            </a:r>
            <a:r>
              <a:rPr lang="zh-CN" altLang="en-US" sz="8000" b="1" dirty="0">
                <a:gradFill>
                  <a:gsLst>
                    <a:gs pos="0">
                      <a:schemeClr val="accent4">
                        <a:lumMod val="20000"/>
                        <a:lumOff val="80000"/>
                      </a:schemeClr>
                    </a:gs>
                    <a:gs pos="100000">
                      <a:schemeClr val="accent4">
                        <a:lumMod val="60000"/>
                        <a:lumOff val="40000"/>
                      </a:schemeClr>
                    </a:gs>
                  </a:gsLst>
                  <a:lin ang="54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共创未来</a:t>
            </a:r>
          </a:p>
        </p:txBody>
      </p:sp>
      <p:pic>
        <p:nvPicPr>
          <p:cNvPr id="7" name="图片 6">
            <a:hlinkClick r:id="rId4"/>
            <a:extLst>
              <a:ext uri="{FF2B5EF4-FFF2-40B4-BE49-F238E27FC236}">
                <a16:creationId xmlns:a16="http://schemas.microsoft.com/office/drawing/2014/main" id="{D6FAB5C9-12FE-4E74-A49B-5F5479E19E4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5920" y="861078"/>
            <a:ext cx="1402080" cy="186944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136429CB-81B6-4B63-A6CD-C736C1C9B13E}"/>
              </a:ext>
            </a:extLst>
          </p:cNvPr>
          <p:cNvSpPr txBox="1"/>
          <p:nvPr/>
        </p:nvSpPr>
        <p:spPr>
          <a:xfrm>
            <a:off x="1351280" y="3327180"/>
            <a:ext cx="9611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dirty="0">
                <a:gradFill>
                  <a:gsLst>
                    <a:gs pos="0">
                      <a:schemeClr val="accent4">
                        <a:lumMod val="20000"/>
                        <a:lumOff val="80000"/>
                      </a:schemeClr>
                    </a:gs>
                    <a:gs pos="100000">
                      <a:schemeClr val="accent4">
                        <a:lumMod val="60000"/>
                        <a:lumOff val="40000"/>
                      </a:schemeClr>
                    </a:gs>
                  </a:gsLst>
                  <a:lin ang="5400000" scaled="1"/>
                </a:gra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HAND IN HAND TO CREATE A BETTER FUTURE </a:t>
            </a:r>
            <a:endParaRPr lang="zh-CN" altLang="en-US" dirty="0">
              <a:gradFill>
                <a:gsLst>
                  <a:gs pos="0">
                    <a:schemeClr val="accent4">
                      <a:lumMod val="20000"/>
                      <a:lumOff val="80000"/>
                    </a:schemeClr>
                  </a:gs>
                  <a:gs pos="100000">
                    <a:schemeClr val="accent4">
                      <a:lumMod val="60000"/>
                      <a:lumOff val="40000"/>
                    </a:schemeClr>
                  </a:gs>
                </a:gsLst>
                <a:lin ang="5400000" scaled="1"/>
              </a:gra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00D84C69-A302-4950-96C5-0A4CFF1B4F1C}"/>
              </a:ext>
            </a:extLst>
          </p:cNvPr>
          <p:cNvSpPr txBox="1"/>
          <p:nvPr/>
        </p:nvSpPr>
        <p:spPr>
          <a:xfrm>
            <a:off x="4323080" y="5694028"/>
            <a:ext cx="35458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2000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20XX</a:t>
            </a:r>
            <a:r>
              <a:rPr lang="zh-CN" altLang="en-US" sz="2000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年公司年会盛典</a:t>
            </a: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805BC46A-47A0-4CB5-B7CB-A499610FFFA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1961"/>
          <a:stretch/>
        </p:blipFill>
        <p:spPr>
          <a:xfrm>
            <a:off x="-716280" y="2492527"/>
            <a:ext cx="13837920" cy="2290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0051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69442F44-C6FB-44F4-9F17-B125B426DB09}"/>
              </a:ext>
            </a:extLst>
          </p:cNvPr>
          <p:cNvSpPr txBox="1"/>
          <p:nvPr/>
        </p:nvSpPr>
        <p:spPr>
          <a:xfrm>
            <a:off x="1181100" y="351530"/>
            <a:ext cx="14554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>
                <a:gradFill>
                  <a:gsLst>
                    <a:gs pos="0">
                      <a:schemeClr val="accent4">
                        <a:lumMod val="20000"/>
                        <a:lumOff val="80000"/>
                      </a:schemeClr>
                    </a:gs>
                    <a:gs pos="100000">
                      <a:schemeClr val="accent4">
                        <a:lumMod val="60000"/>
                        <a:lumOff val="40000"/>
                      </a:schemeClr>
                    </a:gs>
                  </a:gsLst>
                  <a:lin ang="54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业绩回顾</a:t>
            </a:r>
          </a:p>
        </p:txBody>
      </p:sp>
      <p:pic>
        <p:nvPicPr>
          <p:cNvPr id="8" name="图片 7" descr="杯子里有咖啡&#10;&#10;中度可信度描述已自动生成">
            <a:extLst>
              <a:ext uri="{FF2B5EF4-FFF2-40B4-BE49-F238E27FC236}">
                <a16:creationId xmlns:a16="http://schemas.microsoft.com/office/drawing/2014/main" id="{0B3B0E6F-AF2F-43FA-8D70-E8EA3F48D7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2791" y="469400"/>
            <a:ext cx="578309" cy="252595"/>
          </a:xfrm>
          <a:prstGeom prst="rect">
            <a:avLst/>
          </a:prstGeom>
        </p:spPr>
      </p:pic>
      <p:graphicFrame>
        <p:nvGraphicFramePr>
          <p:cNvPr id="10" name="图表 9">
            <a:extLst>
              <a:ext uri="{FF2B5EF4-FFF2-40B4-BE49-F238E27FC236}">
                <a16:creationId xmlns:a16="http://schemas.microsoft.com/office/drawing/2014/main" id="{7E4F978F-3BA2-4A46-9C4C-23D1B33170B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92331082"/>
              </p:ext>
            </p:extLst>
          </p:nvPr>
        </p:nvGraphicFramePr>
        <p:xfrm>
          <a:off x="458381" y="1409961"/>
          <a:ext cx="5566735" cy="47241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" name="文本框 5">
            <a:extLst>
              <a:ext uri="{FF2B5EF4-FFF2-40B4-BE49-F238E27FC236}">
                <a16:creationId xmlns:a16="http://schemas.microsoft.com/office/drawing/2014/main" id="{D1ADCA25-94BD-40F7-9950-E1E927D43371}"/>
              </a:ext>
            </a:extLst>
          </p:cNvPr>
          <p:cNvSpPr txBox="1"/>
          <p:nvPr/>
        </p:nvSpPr>
        <p:spPr>
          <a:xfrm>
            <a:off x="6505352" y="1409961"/>
            <a:ext cx="47392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400" b="1">
                <a:gradFill>
                  <a:gsLst>
                    <a:gs pos="0">
                      <a:schemeClr val="accent4">
                        <a:lumMod val="20000"/>
                        <a:lumOff val="80000"/>
                      </a:schemeClr>
                    </a:gs>
                    <a:gs pos="100000">
                      <a:schemeClr val="accent4">
                        <a:lumMod val="60000"/>
                        <a:lumOff val="40000"/>
                      </a:schemeClr>
                    </a:gs>
                  </a:gsLst>
                  <a:lin ang="54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zh-CN" altLang="en-US" sz="32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公司年销售总额逐年增长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C0A3979D-AFD5-4DBB-9BED-CD2AA4093A0F}"/>
              </a:ext>
            </a:extLst>
          </p:cNvPr>
          <p:cNvSpPr txBox="1"/>
          <p:nvPr/>
        </p:nvSpPr>
        <p:spPr>
          <a:xfrm>
            <a:off x="6505352" y="2209032"/>
            <a:ext cx="4739228" cy="40547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400" b="1">
                <a:gradFill>
                  <a:gsLst>
                    <a:gs pos="0">
                      <a:schemeClr val="accent4">
                        <a:lumMod val="20000"/>
                        <a:lumOff val="80000"/>
                      </a:schemeClr>
                    </a:gs>
                    <a:gs pos="100000">
                      <a:schemeClr val="accent4">
                        <a:lumMod val="60000"/>
                        <a:lumOff val="40000"/>
                      </a:schemeClr>
                    </a:gs>
                  </a:gsLst>
                  <a:lin ang="54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CN" altLang="en-US" sz="1800" b="0" dirty="0">
                <a:latin typeface="+mn-ea"/>
                <a:sym typeface="Arial" panose="020B0604020202020204" pitchFamily="34" charset="0"/>
              </a:rPr>
              <a:t>我司依托新技术、新工艺、新流程，使年人均产值达</a:t>
            </a:r>
            <a:r>
              <a:rPr lang="en-US" altLang="zh-CN" sz="1800" b="0" dirty="0">
                <a:latin typeface="+mn-ea"/>
                <a:sym typeface="Arial" panose="020B0604020202020204" pitchFamily="34" charset="0"/>
              </a:rPr>
              <a:t>300</a:t>
            </a:r>
            <a:r>
              <a:rPr lang="zh-CN" altLang="en-US" sz="1800" b="0" dirty="0">
                <a:latin typeface="+mn-ea"/>
                <a:sym typeface="Arial" panose="020B0604020202020204" pitchFamily="34" charset="0"/>
              </a:rPr>
              <a:t>万元、销售额以</a:t>
            </a:r>
            <a:r>
              <a:rPr lang="en-US" altLang="zh-CN" sz="1800" b="0" dirty="0">
                <a:latin typeface="+mn-ea"/>
                <a:sym typeface="Arial" panose="020B0604020202020204" pitchFamily="34" charset="0"/>
              </a:rPr>
              <a:t>15%</a:t>
            </a:r>
            <a:r>
              <a:rPr lang="zh-CN" altLang="en-US" sz="1800" b="0" dirty="0">
                <a:latin typeface="+mn-ea"/>
                <a:sym typeface="Arial" panose="020B0604020202020204" pitchFamily="34" charset="0"/>
              </a:rPr>
              <a:t>的速度逐年递增</a:t>
            </a:r>
            <a:endParaRPr lang="en-US" altLang="zh-CN" sz="1800" b="0" dirty="0">
              <a:latin typeface="+mn-ea"/>
              <a:sym typeface="Arial" panose="020B0604020202020204" pitchFamily="34" charset="0"/>
            </a:endParaRP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en-US" altLang="zh-CN" sz="1800" b="0" dirty="0">
              <a:latin typeface="+mn-ea"/>
              <a:sym typeface="Arial" panose="020B0604020202020204" pitchFamily="34" charset="0"/>
            </a:endParaRP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CN" altLang="en-US" sz="1800" b="0" dirty="0">
                <a:latin typeface="+mn-ea"/>
                <a:sym typeface="Arial" panose="020B0604020202020204" pitchFamily="34" charset="0"/>
              </a:rPr>
              <a:t>我司依托新技术、新工艺、新流程，使年人均产值达</a:t>
            </a:r>
            <a:r>
              <a:rPr lang="en-US" altLang="zh-CN" sz="1800" b="0" dirty="0">
                <a:latin typeface="+mn-ea"/>
                <a:sym typeface="Arial" panose="020B0604020202020204" pitchFamily="34" charset="0"/>
              </a:rPr>
              <a:t>300</a:t>
            </a:r>
            <a:r>
              <a:rPr lang="zh-CN" altLang="en-US" sz="1800" b="0" dirty="0">
                <a:latin typeface="+mn-ea"/>
                <a:sym typeface="Arial" panose="020B0604020202020204" pitchFamily="34" charset="0"/>
              </a:rPr>
              <a:t>万元、销售额以</a:t>
            </a:r>
            <a:r>
              <a:rPr lang="en-US" altLang="zh-CN" sz="1800" b="0" dirty="0">
                <a:latin typeface="+mn-ea"/>
                <a:sym typeface="Arial" panose="020B0604020202020204" pitchFamily="34" charset="0"/>
              </a:rPr>
              <a:t>15%</a:t>
            </a:r>
            <a:r>
              <a:rPr lang="zh-CN" altLang="en-US" sz="1800" b="0" dirty="0">
                <a:latin typeface="+mn-ea"/>
                <a:sym typeface="Arial" panose="020B0604020202020204" pitchFamily="34" charset="0"/>
              </a:rPr>
              <a:t>的速度逐年递增</a:t>
            </a:r>
            <a:endParaRPr lang="en-US" altLang="zh-CN" sz="1800" b="0" dirty="0">
              <a:latin typeface="+mn-ea"/>
              <a:sym typeface="Arial" panose="020B0604020202020204" pitchFamily="34" charset="0"/>
            </a:endParaRP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en-US" altLang="zh-CN" sz="1800" b="0" dirty="0">
              <a:latin typeface="+mn-ea"/>
              <a:sym typeface="Arial" panose="020B0604020202020204" pitchFamily="34" charset="0"/>
            </a:endParaRP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CN" altLang="en-US" sz="1800" b="0" dirty="0">
                <a:latin typeface="+mn-ea"/>
                <a:sym typeface="Arial" panose="020B0604020202020204" pitchFamily="34" charset="0"/>
              </a:rPr>
              <a:t>我司依托新技术、新工艺、新流程，使年人均产值达</a:t>
            </a:r>
            <a:r>
              <a:rPr lang="en-US" altLang="zh-CN" sz="1800" b="0" dirty="0">
                <a:latin typeface="+mn-ea"/>
                <a:sym typeface="Arial" panose="020B0604020202020204" pitchFamily="34" charset="0"/>
              </a:rPr>
              <a:t>300</a:t>
            </a:r>
            <a:r>
              <a:rPr lang="zh-CN" altLang="en-US" sz="1800" b="0" dirty="0">
                <a:latin typeface="+mn-ea"/>
                <a:sym typeface="Arial" panose="020B0604020202020204" pitchFamily="34" charset="0"/>
              </a:rPr>
              <a:t>万元、销售额以</a:t>
            </a:r>
            <a:r>
              <a:rPr lang="en-US" altLang="zh-CN" sz="1800" b="0" dirty="0">
                <a:latin typeface="+mn-ea"/>
                <a:sym typeface="Arial" panose="020B0604020202020204" pitchFamily="34" charset="0"/>
              </a:rPr>
              <a:t>15%</a:t>
            </a:r>
            <a:r>
              <a:rPr lang="zh-CN" altLang="en-US" sz="1800" b="0" dirty="0">
                <a:latin typeface="+mn-ea"/>
                <a:sym typeface="Arial" panose="020B0604020202020204" pitchFamily="34" charset="0"/>
              </a:rPr>
              <a:t>的速度逐年递增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zh-CN" altLang="en-US" sz="1800" b="0" dirty="0">
              <a:latin typeface="+mn-ea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70936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70B61287-A65B-4250-B806-CBE77ED83920}"/>
              </a:ext>
            </a:extLst>
          </p:cNvPr>
          <p:cNvSpPr txBox="1"/>
          <p:nvPr/>
        </p:nvSpPr>
        <p:spPr>
          <a:xfrm>
            <a:off x="1181100" y="351530"/>
            <a:ext cx="14554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>
                <a:gradFill>
                  <a:gsLst>
                    <a:gs pos="0">
                      <a:schemeClr val="accent4">
                        <a:lumMod val="20000"/>
                        <a:lumOff val="80000"/>
                      </a:schemeClr>
                    </a:gs>
                    <a:gs pos="100000">
                      <a:schemeClr val="accent4">
                        <a:lumMod val="60000"/>
                        <a:lumOff val="40000"/>
                      </a:schemeClr>
                    </a:gs>
                  </a:gsLst>
                  <a:lin ang="54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业绩回顾</a:t>
            </a:r>
          </a:p>
        </p:txBody>
      </p:sp>
      <p:pic>
        <p:nvPicPr>
          <p:cNvPr id="5" name="图片 4" descr="杯子里有咖啡&#10;&#10;中度可信度描述已自动生成">
            <a:extLst>
              <a:ext uri="{FF2B5EF4-FFF2-40B4-BE49-F238E27FC236}">
                <a16:creationId xmlns:a16="http://schemas.microsoft.com/office/drawing/2014/main" id="{938F1B4F-0604-4EC4-8262-D1F3B118F1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2791" y="469400"/>
            <a:ext cx="578309" cy="252595"/>
          </a:xfrm>
          <a:prstGeom prst="rect">
            <a:avLst/>
          </a:prstGeom>
        </p:spPr>
      </p:pic>
      <p:grpSp>
        <p:nvGrpSpPr>
          <p:cNvPr id="8" name="组合 7">
            <a:extLst>
              <a:ext uri="{FF2B5EF4-FFF2-40B4-BE49-F238E27FC236}">
                <a16:creationId xmlns:a16="http://schemas.microsoft.com/office/drawing/2014/main" id="{1F6CC9F2-9BFA-4A8A-A57C-0B201738F75A}"/>
              </a:ext>
            </a:extLst>
          </p:cNvPr>
          <p:cNvGrpSpPr/>
          <p:nvPr/>
        </p:nvGrpSpPr>
        <p:grpSpPr>
          <a:xfrm>
            <a:off x="894749" y="1932077"/>
            <a:ext cx="2628085" cy="2628085"/>
            <a:chOff x="891945" y="2103545"/>
            <a:chExt cx="3437861" cy="3437861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6" name="弧形 5">
              <a:extLst>
                <a:ext uri="{FF2B5EF4-FFF2-40B4-BE49-F238E27FC236}">
                  <a16:creationId xmlns:a16="http://schemas.microsoft.com/office/drawing/2014/main" id="{8CD9E505-6367-4DAB-9699-5A9173FB7AEA}"/>
                </a:ext>
              </a:extLst>
            </p:cNvPr>
            <p:cNvSpPr/>
            <p:nvPr/>
          </p:nvSpPr>
          <p:spPr>
            <a:xfrm>
              <a:off x="891945" y="2103545"/>
              <a:ext cx="3437861" cy="3437861"/>
            </a:xfrm>
            <a:prstGeom prst="arc">
              <a:avLst>
                <a:gd name="adj1" fmla="val 16089529"/>
                <a:gd name="adj2" fmla="val 15963012"/>
              </a:avLst>
            </a:prstGeom>
            <a:ln w="254000" cap="rnd">
              <a:solidFill>
                <a:schemeClr val="tx1">
                  <a:lumMod val="65000"/>
                  <a:lumOff val="3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7" name="弧形 6">
              <a:extLst>
                <a:ext uri="{FF2B5EF4-FFF2-40B4-BE49-F238E27FC236}">
                  <a16:creationId xmlns:a16="http://schemas.microsoft.com/office/drawing/2014/main" id="{D130ABFF-E44D-4317-8196-B8018C2B5FFB}"/>
                </a:ext>
              </a:extLst>
            </p:cNvPr>
            <p:cNvSpPr/>
            <p:nvPr/>
          </p:nvSpPr>
          <p:spPr>
            <a:xfrm>
              <a:off x="891945" y="2103545"/>
              <a:ext cx="3437861" cy="3437861"/>
            </a:xfrm>
            <a:prstGeom prst="arc">
              <a:avLst>
                <a:gd name="adj1" fmla="val 16089529"/>
                <a:gd name="adj2" fmla="val 7632656"/>
              </a:avLst>
            </a:prstGeom>
            <a:ln w="254000" cap="rnd">
              <a:gradFill>
                <a:gsLst>
                  <a:gs pos="0">
                    <a:schemeClr val="accent4">
                      <a:lumMod val="40000"/>
                      <a:lumOff val="60000"/>
                    </a:schemeClr>
                  </a:gs>
                  <a:gs pos="100000">
                    <a:schemeClr val="accent4">
                      <a:lumMod val="60000"/>
                      <a:lumOff val="40000"/>
                    </a:schemeClr>
                  </a:gs>
                </a:gsLst>
                <a:lin ang="5400000" scaled="1"/>
              </a:gra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10" name="文本框 9">
            <a:extLst>
              <a:ext uri="{FF2B5EF4-FFF2-40B4-BE49-F238E27FC236}">
                <a16:creationId xmlns:a16="http://schemas.microsoft.com/office/drawing/2014/main" id="{29061C26-2852-4F9B-8CDC-A31418E7714C}"/>
              </a:ext>
            </a:extLst>
          </p:cNvPr>
          <p:cNvSpPr txBox="1"/>
          <p:nvPr/>
        </p:nvSpPr>
        <p:spPr>
          <a:xfrm>
            <a:off x="894749" y="2692122"/>
            <a:ext cx="2694240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6600" b="1" dirty="0">
                <a:gradFill>
                  <a:gsLst>
                    <a:gs pos="0">
                      <a:schemeClr val="accent4">
                        <a:lumMod val="20000"/>
                        <a:lumOff val="80000"/>
                      </a:schemeClr>
                    </a:gs>
                    <a:gs pos="100000">
                      <a:schemeClr val="accent4">
                        <a:lumMod val="60000"/>
                        <a:lumOff val="40000"/>
                      </a:schemeClr>
                    </a:gs>
                  </a:gsLst>
                  <a:lin ang="54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65%</a:t>
            </a:r>
            <a:endParaRPr lang="zh-CN" altLang="en-US" sz="6600" b="1" dirty="0">
              <a:gradFill>
                <a:gsLst>
                  <a:gs pos="0">
                    <a:schemeClr val="accent4">
                      <a:lumMod val="20000"/>
                      <a:lumOff val="80000"/>
                    </a:schemeClr>
                  </a:gs>
                  <a:gs pos="100000">
                    <a:schemeClr val="accent4">
                      <a:lumMod val="60000"/>
                      <a:lumOff val="40000"/>
                    </a:schemeClr>
                  </a:gs>
                </a:gsLst>
                <a:lin ang="5400000" scaled="1"/>
              </a:gra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73818DA2-0D21-4E7B-9D77-F995E1F023FF}"/>
              </a:ext>
            </a:extLst>
          </p:cNvPr>
          <p:cNvSpPr txBox="1"/>
          <p:nvPr/>
        </p:nvSpPr>
        <p:spPr>
          <a:xfrm>
            <a:off x="774072" y="5038710"/>
            <a:ext cx="28694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400" b="1">
                <a:gradFill>
                  <a:gsLst>
                    <a:gs pos="0">
                      <a:schemeClr val="accent4">
                        <a:lumMod val="20000"/>
                        <a:lumOff val="80000"/>
                      </a:schemeClr>
                    </a:gs>
                    <a:gs pos="100000">
                      <a:schemeClr val="accent4">
                        <a:lumMod val="60000"/>
                        <a:lumOff val="40000"/>
                      </a:schemeClr>
                    </a:gs>
                  </a:gsLst>
                  <a:lin ang="54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algn="ctr"/>
            <a:r>
              <a:rPr lang="zh-CN" altLang="en-US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销售部</a:t>
            </a:r>
            <a:endParaRPr lang="en-US" altLang="zh-CN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 algn="ctr"/>
            <a:r>
              <a:rPr lang="zh-CN" altLang="en-US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年度增长率</a:t>
            </a:r>
          </a:p>
        </p:txBody>
      </p: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523490C9-6477-4BEE-9370-14CD5B227F71}"/>
              </a:ext>
            </a:extLst>
          </p:cNvPr>
          <p:cNvGrpSpPr/>
          <p:nvPr/>
        </p:nvGrpSpPr>
        <p:grpSpPr>
          <a:xfrm>
            <a:off x="4760693" y="1932077"/>
            <a:ext cx="2628085" cy="2628085"/>
            <a:chOff x="891945" y="2103545"/>
            <a:chExt cx="3437861" cy="3437861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18" name="弧形 17">
              <a:extLst>
                <a:ext uri="{FF2B5EF4-FFF2-40B4-BE49-F238E27FC236}">
                  <a16:creationId xmlns:a16="http://schemas.microsoft.com/office/drawing/2014/main" id="{39F541DC-E7A4-42C8-87CC-2EFCF4CE37C1}"/>
                </a:ext>
              </a:extLst>
            </p:cNvPr>
            <p:cNvSpPr/>
            <p:nvPr/>
          </p:nvSpPr>
          <p:spPr>
            <a:xfrm>
              <a:off x="891945" y="2103545"/>
              <a:ext cx="3437861" cy="3437861"/>
            </a:xfrm>
            <a:prstGeom prst="arc">
              <a:avLst>
                <a:gd name="adj1" fmla="val 16089529"/>
                <a:gd name="adj2" fmla="val 15963012"/>
              </a:avLst>
            </a:prstGeom>
            <a:ln w="254000" cap="rnd">
              <a:solidFill>
                <a:schemeClr val="tx1">
                  <a:lumMod val="65000"/>
                  <a:lumOff val="3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9" name="弧形 18">
              <a:extLst>
                <a:ext uri="{FF2B5EF4-FFF2-40B4-BE49-F238E27FC236}">
                  <a16:creationId xmlns:a16="http://schemas.microsoft.com/office/drawing/2014/main" id="{DDD84473-4C78-4E1E-A454-D1D384A70030}"/>
                </a:ext>
              </a:extLst>
            </p:cNvPr>
            <p:cNvSpPr/>
            <p:nvPr/>
          </p:nvSpPr>
          <p:spPr>
            <a:xfrm>
              <a:off x="891945" y="2103545"/>
              <a:ext cx="3437861" cy="3437861"/>
            </a:xfrm>
            <a:prstGeom prst="arc">
              <a:avLst>
                <a:gd name="adj1" fmla="val 16089529"/>
                <a:gd name="adj2" fmla="val 11260684"/>
              </a:avLst>
            </a:prstGeom>
            <a:ln w="254000" cap="rnd">
              <a:gradFill>
                <a:gsLst>
                  <a:gs pos="0">
                    <a:schemeClr val="accent4">
                      <a:lumMod val="40000"/>
                      <a:lumOff val="60000"/>
                    </a:schemeClr>
                  </a:gs>
                  <a:gs pos="100000">
                    <a:schemeClr val="accent4">
                      <a:lumMod val="60000"/>
                      <a:lumOff val="40000"/>
                    </a:schemeClr>
                  </a:gs>
                </a:gsLst>
                <a:lin ang="5400000" scaled="1"/>
              </a:gra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16" name="文本框 15">
            <a:extLst>
              <a:ext uri="{FF2B5EF4-FFF2-40B4-BE49-F238E27FC236}">
                <a16:creationId xmlns:a16="http://schemas.microsoft.com/office/drawing/2014/main" id="{7DD0ED07-37B0-43A5-8017-7C67B649B09B}"/>
              </a:ext>
            </a:extLst>
          </p:cNvPr>
          <p:cNvSpPr txBox="1"/>
          <p:nvPr/>
        </p:nvSpPr>
        <p:spPr>
          <a:xfrm>
            <a:off x="4760693" y="2692122"/>
            <a:ext cx="2694240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6600" b="1" dirty="0">
                <a:gradFill>
                  <a:gsLst>
                    <a:gs pos="0">
                      <a:schemeClr val="accent4">
                        <a:lumMod val="20000"/>
                        <a:lumOff val="80000"/>
                      </a:schemeClr>
                    </a:gs>
                    <a:gs pos="100000">
                      <a:schemeClr val="accent4">
                        <a:lumMod val="60000"/>
                        <a:lumOff val="40000"/>
                      </a:schemeClr>
                    </a:gs>
                  </a:gsLst>
                  <a:lin ang="54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78%</a:t>
            </a:r>
            <a:endParaRPr lang="zh-CN" altLang="en-US" sz="6600" b="1" dirty="0">
              <a:gradFill>
                <a:gsLst>
                  <a:gs pos="0">
                    <a:schemeClr val="accent4">
                      <a:lumMod val="20000"/>
                      <a:lumOff val="80000"/>
                    </a:schemeClr>
                  </a:gs>
                  <a:gs pos="100000">
                    <a:schemeClr val="accent4">
                      <a:lumMod val="60000"/>
                      <a:lumOff val="40000"/>
                    </a:schemeClr>
                  </a:gs>
                </a:gsLst>
                <a:lin ang="5400000" scaled="1"/>
              </a:gra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77919B4F-E48B-4D70-BD86-B963A179D26D}"/>
              </a:ext>
            </a:extLst>
          </p:cNvPr>
          <p:cNvSpPr txBox="1"/>
          <p:nvPr/>
        </p:nvSpPr>
        <p:spPr>
          <a:xfrm>
            <a:off x="4640016" y="5038710"/>
            <a:ext cx="28694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400" b="1">
                <a:gradFill>
                  <a:gsLst>
                    <a:gs pos="0">
                      <a:schemeClr val="accent4">
                        <a:lumMod val="20000"/>
                        <a:lumOff val="80000"/>
                      </a:schemeClr>
                    </a:gs>
                    <a:gs pos="100000">
                      <a:schemeClr val="accent4">
                        <a:lumMod val="60000"/>
                        <a:lumOff val="40000"/>
                      </a:schemeClr>
                    </a:gs>
                  </a:gsLst>
                  <a:lin ang="54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algn="ctr"/>
            <a:r>
              <a:rPr lang="zh-CN" altLang="en-US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市营部</a:t>
            </a:r>
            <a:endParaRPr lang="en-US" altLang="zh-CN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 algn="ctr"/>
            <a:r>
              <a:rPr lang="zh-CN" altLang="en-US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年度增长率</a:t>
            </a:r>
          </a:p>
        </p:txBody>
      </p:sp>
      <p:grpSp>
        <p:nvGrpSpPr>
          <p:cNvPr id="21" name="组合 20">
            <a:extLst>
              <a:ext uri="{FF2B5EF4-FFF2-40B4-BE49-F238E27FC236}">
                <a16:creationId xmlns:a16="http://schemas.microsoft.com/office/drawing/2014/main" id="{464B8E26-9FB6-45F3-B8DD-02D5412C5D27}"/>
              </a:ext>
            </a:extLst>
          </p:cNvPr>
          <p:cNvGrpSpPr/>
          <p:nvPr/>
        </p:nvGrpSpPr>
        <p:grpSpPr>
          <a:xfrm>
            <a:off x="8626637" y="1932077"/>
            <a:ext cx="2628085" cy="2628085"/>
            <a:chOff x="891945" y="2103545"/>
            <a:chExt cx="3437861" cy="3437861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24" name="弧形 23">
              <a:extLst>
                <a:ext uri="{FF2B5EF4-FFF2-40B4-BE49-F238E27FC236}">
                  <a16:creationId xmlns:a16="http://schemas.microsoft.com/office/drawing/2014/main" id="{BB67600B-D584-41CB-894F-55B0CB696B77}"/>
                </a:ext>
              </a:extLst>
            </p:cNvPr>
            <p:cNvSpPr/>
            <p:nvPr/>
          </p:nvSpPr>
          <p:spPr>
            <a:xfrm>
              <a:off x="891945" y="2103545"/>
              <a:ext cx="3437861" cy="3437861"/>
            </a:xfrm>
            <a:prstGeom prst="arc">
              <a:avLst>
                <a:gd name="adj1" fmla="val 16089529"/>
                <a:gd name="adj2" fmla="val 15963012"/>
              </a:avLst>
            </a:prstGeom>
            <a:ln w="254000" cap="rnd">
              <a:solidFill>
                <a:schemeClr val="tx1">
                  <a:lumMod val="65000"/>
                  <a:lumOff val="3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5" name="弧形 24">
              <a:extLst>
                <a:ext uri="{FF2B5EF4-FFF2-40B4-BE49-F238E27FC236}">
                  <a16:creationId xmlns:a16="http://schemas.microsoft.com/office/drawing/2014/main" id="{4155F415-3EA4-40F2-8F60-96D69FAB59E5}"/>
                </a:ext>
              </a:extLst>
            </p:cNvPr>
            <p:cNvSpPr/>
            <p:nvPr/>
          </p:nvSpPr>
          <p:spPr>
            <a:xfrm>
              <a:off x="891945" y="2103545"/>
              <a:ext cx="3437861" cy="3437861"/>
            </a:xfrm>
            <a:prstGeom prst="arc">
              <a:avLst>
                <a:gd name="adj1" fmla="val 16089529"/>
                <a:gd name="adj2" fmla="val 5336164"/>
              </a:avLst>
            </a:prstGeom>
            <a:ln w="254000" cap="rnd">
              <a:gradFill>
                <a:gsLst>
                  <a:gs pos="0">
                    <a:schemeClr val="accent4">
                      <a:lumMod val="40000"/>
                      <a:lumOff val="60000"/>
                    </a:schemeClr>
                  </a:gs>
                  <a:gs pos="100000">
                    <a:schemeClr val="accent4">
                      <a:lumMod val="60000"/>
                      <a:lumOff val="40000"/>
                    </a:schemeClr>
                  </a:gs>
                </a:gsLst>
                <a:lin ang="5400000" scaled="1"/>
              </a:gra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22" name="文本框 21">
            <a:extLst>
              <a:ext uri="{FF2B5EF4-FFF2-40B4-BE49-F238E27FC236}">
                <a16:creationId xmlns:a16="http://schemas.microsoft.com/office/drawing/2014/main" id="{EB33B9E9-512C-45B9-B04D-7F40ABDCED87}"/>
              </a:ext>
            </a:extLst>
          </p:cNvPr>
          <p:cNvSpPr txBox="1"/>
          <p:nvPr/>
        </p:nvSpPr>
        <p:spPr>
          <a:xfrm>
            <a:off x="8626637" y="2692122"/>
            <a:ext cx="2694240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6600" b="1" dirty="0">
                <a:gradFill>
                  <a:gsLst>
                    <a:gs pos="0">
                      <a:schemeClr val="accent4">
                        <a:lumMod val="20000"/>
                        <a:lumOff val="80000"/>
                      </a:schemeClr>
                    </a:gs>
                    <a:gs pos="100000">
                      <a:schemeClr val="accent4">
                        <a:lumMod val="60000"/>
                        <a:lumOff val="40000"/>
                      </a:schemeClr>
                    </a:gs>
                  </a:gsLst>
                  <a:lin ang="54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50%</a:t>
            </a:r>
            <a:endParaRPr lang="zh-CN" altLang="en-US" sz="6600" b="1" dirty="0">
              <a:gradFill>
                <a:gsLst>
                  <a:gs pos="0">
                    <a:schemeClr val="accent4">
                      <a:lumMod val="20000"/>
                      <a:lumOff val="80000"/>
                    </a:schemeClr>
                  </a:gs>
                  <a:gs pos="100000">
                    <a:schemeClr val="accent4">
                      <a:lumMod val="60000"/>
                      <a:lumOff val="40000"/>
                    </a:schemeClr>
                  </a:gs>
                </a:gsLst>
                <a:lin ang="5400000" scaled="1"/>
              </a:gra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D5C859E6-4B88-4513-975B-A3B457ED3917}"/>
              </a:ext>
            </a:extLst>
          </p:cNvPr>
          <p:cNvSpPr txBox="1"/>
          <p:nvPr/>
        </p:nvSpPr>
        <p:spPr>
          <a:xfrm>
            <a:off x="8505960" y="5038710"/>
            <a:ext cx="28694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400" b="1">
                <a:gradFill>
                  <a:gsLst>
                    <a:gs pos="0">
                      <a:schemeClr val="accent4">
                        <a:lumMod val="20000"/>
                        <a:lumOff val="80000"/>
                      </a:schemeClr>
                    </a:gs>
                    <a:gs pos="100000">
                      <a:schemeClr val="accent4">
                        <a:lumMod val="60000"/>
                        <a:lumOff val="40000"/>
                      </a:schemeClr>
                    </a:gs>
                  </a:gsLst>
                  <a:lin ang="54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algn="ctr"/>
            <a:r>
              <a:rPr lang="zh-CN" altLang="en-US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产品部</a:t>
            </a:r>
            <a:endParaRPr lang="en-US" altLang="zh-CN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 algn="ctr"/>
            <a:r>
              <a:rPr lang="zh-CN" altLang="en-US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年度增长率</a:t>
            </a:r>
          </a:p>
        </p:txBody>
      </p:sp>
    </p:spTree>
    <p:extLst>
      <p:ext uri="{BB962C8B-B14F-4D97-AF65-F5344CB8AC3E}">
        <p14:creationId xmlns:p14="http://schemas.microsoft.com/office/powerpoint/2010/main" val="29874888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70B61287-A65B-4250-B806-CBE77ED83920}"/>
              </a:ext>
            </a:extLst>
          </p:cNvPr>
          <p:cNvSpPr txBox="1"/>
          <p:nvPr/>
        </p:nvSpPr>
        <p:spPr>
          <a:xfrm>
            <a:off x="1181100" y="351530"/>
            <a:ext cx="14554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>
                <a:gradFill>
                  <a:gsLst>
                    <a:gs pos="0">
                      <a:schemeClr val="accent4">
                        <a:lumMod val="20000"/>
                        <a:lumOff val="80000"/>
                      </a:schemeClr>
                    </a:gs>
                    <a:gs pos="100000">
                      <a:schemeClr val="accent4">
                        <a:lumMod val="60000"/>
                        <a:lumOff val="40000"/>
                      </a:schemeClr>
                    </a:gs>
                  </a:gsLst>
                  <a:lin ang="54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业绩回顾</a:t>
            </a:r>
          </a:p>
        </p:txBody>
      </p:sp>
      <p:pic>
        <p:nvPicPr>
          <p:cNvPr id="5" name="图片 4" descr="杯子里有咖啡&#10;&#10;中度可信度描述已自动生成">
            <a:extLst>
              <a:ext uri="{FF2B5EF4-FFF2-40B4-BE49-F238E27FC236}">
                <a16:creationId xmlns:a16="http://schemas.microsoft.com/office/drawing/2014/main" id="{938F1B4F-0604-4EC4-8262-D1F3B118F1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2791" y="469400"/>
            <a:ext cx="578309" cy="252595"/>
          </a:xfrm>
          <a:prstGeom prst="rect">
            <a:avLst/>
          </a:prstGeom>
        </p:spPr>
      </p:pic>
      <p:sp>
        <p:nvSpPr>
          <p:cNvPr id="27" name="文本框 26">
            <a:extLst>
              <a:ext uri="{FF2B5EF4-FFF2-40B4-BE49-F238E27FC236}">
                <a16:creationId xmlns:a16="http://schemas.microsoft.com/office/drawing/2014/main" id="{F9894F28-CC81-4DA5-B5E7-8697AAE42004}"/>
              </a:ext>
            </a:extLst>
          </p:cNvPr>
          <p:cNvSpPr txBox="1"/>
          <p:nvPr/>
        </p:nvSpPr>
        <p:spPr>
          <a:xfrm>
            <a:off x="1255874" y="1487751"/>
            <a:ext cx="6060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>
                <a:gradFill>
                  <a:gsLst>
                    <a:gs pos="0">
                      <a:schemeClr val="accent4">
                        <a:lumMod val="20000"/>
                        <a:lumOff val="80000"/>
                      </a:schemeClr>
                    </a:gs>
                    <a:gs pos="100000">
                      <a:schemeClr val="accent4">
                        <a:lumMod val="60000"/>
                        <a:lumOff val="40000"/>
                      </a:schemeClr>
                    </a:gs>
                  </a:gsLst>
                  <a:lin ang="54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S</a:t>
            </a:r>
            <a:endParaRPr lang="zh-CN" altLang="en-US" sz="3200" b="1">
              <a:gradFill>
                <a:gsLst>
                  <a:gs pos="0">
                    <a:schemeClr val="accent4">
                      <a:lumMod val="20000"/>
                      <a:lumOff val="80000"/>
                    </a:schemeClr>
                  </a:gs>
                  <a:gs pos="100000">
                    <a:schemeClr val="accent4">
                      <a:lumMod val="60000"/>
                      <a:lumOff val="40000"/>
                    </a:schemeClr>
                  </a:gs>
                </a:gsLst>
                <a:lin ang="5400000" scaled="1"/>
              </a:gra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9" name="任意多边形: 形状 38">
            <a:extLst>
              <a:ext uri="{FF2B5EF4-FFF2-40B4-BE49-F238E27FC236}">
                <a16:creationId xmlns:a16="http://schemas.microsoft.com/office/drawing/2014/main" id="{1E3A9064-3AA2-4C3C-840E-5BC1E18F7C7D}"/>
              </a:ext>
            </a:extLst>
          </p:cNvPr>
          <p:cNvSpPr/>
          <p:nvPr/>
        </p:nvSpPr>
        <p:spPr>
          <a:xfrm rot="16200000">
            <a:off x="7522473" y="525033"/>
            <a:ext cx="1760860" cy="4453474"/>
          </a:xfrm>
          <a:custGeom>
            <a:avLst/>
            <a:gdLst>
              <a:gd name="connsiteX0" fmla="*/ 273526 w 2448242"/>
              <a:gd name="connsiteY0" fmla="*/ 0 h 4453474"/>
              <a:gd name="connsiteX1" fmla="*/ 2169462 w 2448242"/>
              <a:gd name="connsiteY1" fmla="*/ 0 h 4453474"/>
              <a:gd name="connsiteX2" fmla="*/ 2442988 w 2448242"/>
              <a:gd name="connsiteY2" fmla="*/ 273526 h 4453474"/>
              <a:gd name="connsiteX3" fmla="*/ 2448242 w 2448242"/>
              <a:gd name="connsiteY3" fmla="*/ 272465 h 4453474"/>
              <a:gd name="connsiteX4" fmla="*/ 2448242 w 2448242"/>
              <a:gd name="connsiteY4" fmla="*/ 4160078 h 4453474"/>
              <a:gd name="connsiteX5" fmla="*/ 2442988 w 2448242"/>
              <a:gd name="connsiteY5" fmla="*/ 4159017 h 4453474"/>
              <a:gd name="connsiteX6" fmla="*/ 2169462 w 2448242"/>
              <a:gd name="connsiteY6" fmla="*/ 4432543 h 4453474"/>
              <a:gd name="connsiteX7" fmla="*/ 2171572 w 2448242"/>
              <a:gd name="connsiteY7" fmla="*/ 4453474 h 4453474"/>
              <a:gd name="connsiteX8" fmla="*/ 271416 w 2448242"/>
              <a:gd name="connsiteY8" fmla="*/ 4453474 h 4453474"/>
              <a:gd name="connsiteX9" fmla="*/ 273526 w 2448242"/>
              <a:gd name="connsiteY9" fmla="*/ 4432543 h 4453474"/>
              <a:gd name="connsiteX10" fmla="*/ 106469 w 2448242"/>
              <a:gd name="connsiteY10" fmla="*/ 4180512 h 4453474"/>
              <a:gd name="connsiteX11" fmla="*/ 0 w 2448242"/>
              <a:gd name="connsiteY11" fmla="*/ 4159017 h 4453474"/>
              <a:gd name="connsiteX12" fmla="*/ 0 w 2448242"/>
              <a:gd name="connsiteY12" fmla="*/ 273526 h 4453474"/>
              <a:gd name="connsiteX13" fmla="*/ 106469 w 2448242"/>
              <a:gd name="connsiteY13" fmla="*/ 252031 h 4453474"/>
              <a:gd name="connsiteX14" fmla="*/ 273526 w 2448242"/>
              <a:gd name="connsiteY14" fmla="*/ 0 h 4453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448242" h="4453474">
                <a:moveTo>
                  <a:pt x="273526" y="0"/>
                </a:moveTo>
                <a:lnTo>
                  <a:pt x="2169462" y="0"/>
                </a:lnTo>
                <a:cubicBezTo>
                  <a:pt x="2169462" y="151064"/>
                  <a:pt x="2291924" y="273526"/>
                  <a:pt x="2442988" y="273526"/>
                </a:cubicBezTo>
                <a:lnTo>
                  <a:pt x="2448242" y="272465"/>
                </a:lnTo>
                <a:lnTo>
                  <a:pt x="2448242" y="4160078"/>
                </a:lnTo>
                <a:lnTo>
                  <a:pt x="2442988" y="4159017"/>
                </a:lnTo>
                <a:cubicBezTo>
                  <a:pt x="2291924" y="4159017"/>
                  <a:pt x="2169462" y="4281479"/>
                  <a:pt x="2169462" y="4432543"/>
                </a:cubicBezTo>
                <a:lnTo>
                  <a:pt x="2171572" y="4453474"/>
                </a:lnTo>
                <a:lnTo>
                  <a:pt x="271416" y="4453474"/>
                </a:lnTo>
                <a:lnTo>
                  <a:pt x="273526" y="4432543"/>
                </a:lnTo>
                <a:cubicBezTo>
                  <a:pt x="273526" y="4319245"/>
                  <a:pt x="204641" y="4222036"/>
                  <a:pt x="106469" y="4180512"/>
                </a:cubicBezTo>
                <a:lnTo>
                  <a:pt x="0" y="4159017"/>
                </a:lnTo>
                <a:lnTo>
                  <a:pt x="0" y="273526"/>
                </a:lnTo>
                <a:lnTo>
                  <a:pt x="106469" y="252031"/>
                </a:lnTo>
                <a:cubicBezTo>
                  <a:pt x="204641" y="210508"/>
                  <a:pt x="273526" y="113298"/>
                  <a:pt x="273526" y="0"/>
                </a:cubicBezTo>
                <a:close/>
              </a:path>
            </a:pathLst>
          </a:custGeom>
          <a:solidFill>
            <a:srgbClr val="700000"/>
          </a:solidFill>
          <a:ln w="28575">
            <a:gradFill>
              <a:gsLst>
                <a:gs pos="0">
                  <a:schemeClr val="accent4">
                    <a:lumMod val="40000"/>
                    <a:lumOff val="60000"/>
                  </a:schemeClr>
                </a:gs>
                <a:gs pos="100000">
                  <a:schemeClr val="accent4">
                    <a:lumMod val="60000"/>
                    <a:lumOff val="40000"/>
                  </a:schemeClr>
                </a:gs>
              </a:gsLst>
              <a:lin ang="5100000" scaled="0"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6" name="任意多边形: 形状 25">
            <a:extLst>
              <a:ext uri="{FF2B5EF4-FFF2-40B4-BE49-F238E27FC236}">
                <a16:creationId xmlns:a16="http://schemas.microsoft.com/office/drawing/2014/main" id="{F9C3B68D-6BC0-4CBA-B40A-08B786D3FB99}"/>
              </a:ext>
            </a:extLst>
          </p:cNvPr>
          <p:cNvSpPr/>
          <p:nvPr/>
        </p:nvSpPr>
        <p:spPr>
          <a:xfrm rot="16200000">
            <a:off x="2859033" y="525033"/>
            <a:ext cx="1760860" cy="4453474"/>
          </a:xfrm>
          <a:custGeom>
            <a:avLst/>
            <a:gdLst>
              <a:gd name="connsiteX0" fmla="*/ 273526 w 2448242"/>
              <a:gd name="connsiteY0" fmla="*/ 0 h 4453474"/>
              <a:gd name="connsiteX1" fmla="*/ 2169462 w 2448242"/>
              <a:gd name="connsiteY1" fmla="*/ 0 h 4453474"/>
              <a:gd name="connsiteX2" fmla="*/ 2442988 w 2448242"/>
              <a:gd name="connsiteY2" fmla="*/ 273526 h 4453474"/>
              <a:gd name="connsiteX3" fmla="*/ 2448242 w 2448242"/>
              <a:gd name="connsiteY3" fmla="*/ 272465 h 4453474"/>
              <a:gd name="connsiteX4" fmla="*/ 2448242 w 2448242"/>
              <a:gd name="connsiteY4" fmla="*/ 4160078 h 4453474"/>
              <a:gd name="connsiteX5" fmla="*/ 2442988 w 2448242"/>
              <a:gd name="connsiteY5" fmla="*/ 4159017 h 4453474"/>
              <a:gd name="connsiteX6" fmla="*/ 2169462 w 2448242"/>
              <a:gd name="connsiteY6" fmla="*/ 4432543 h 4453474"/>
              <a:gd name="connsiteX7" fmla="*/ 2171572 w 2448242"/>
              <a:gd name="connsiteY7" fmla="*/ 4453474 h 4453474"/>
              <a:gd name="connsiteX8" fmla="*/ 271416 w 2448242"/>
              <a:gd name="connsiteY8" fmla="*/ 4453474 h 4453474"/>
              <a:gd name="connsiteX9" fmla="*/ 273526 w 2448242"/>
              <a:gd name="connsiteY9" fmla="*/ 4432543 h 4453474"/>
              <a:gd name="connsiteX10" fmla="*/ 106469 w 2448242"/>
              <a:gd name="connsiteY10" fmla="*/ 4180512 h 4453474"/>
              <a:gd name="connsiteX11" fmla="*/ 0 w 2448242"/>
              <a:gd name="connsiteY11" fmla="*/ 4159017 h 4453474"/>
              <a:gd name="connsiteX12" fmla="*/ 0 w 2448242"/>
              <a:gd name="connsiteY12" fmla="*/ 273526 h 4453474"/>
              <a:gd name="connsiteX13" fmla="*/ 106469 w 2448242"/>
              <a:gd name="connsiteY13" fmla="*/ 252031 h 4453474"/>
              <a:gd name="connsiteX14" fmla="*/ 273526 w 2448242"/>
              <a:gd name="connsiteY14" fmla="*/ 0 h 4453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448242" h="4453474">
                <a:moveTo>
                  <a:pt x="273526" y="0"/>
                </a:moveTo>
                <a:lnTo>
                  <a:pt x="2169462" y="0"/>
                </a:lnTo>
                <a:cubicBezTo>
                  <a:pt x="2169462" y="151064"/>
                  <a:pt x="2291924" y="273526"/>
                  <a:pt x="2442988" y="273526"/>
                </a:cubicBezTo>
                <a:lnTo>
                  <a:pt x="2448242" y="272465"/>
                </a:lnTo>
                <a:lnTo>
                  <a:pt x="2448242" y="4160078"/>
                </a:lnTo>
                <a:lnTo>
                  <a:pt x="2442988" y="4159017"/>
                </a:lnTo>
                <a:cubicBezTo>
                  <a:pt x="2291924" y="4159017"/>
                  <a:pt x="2169462" y="4281479"/>
                  <a:pt x="2169462" y="4432543"/>
                </a:cubicBezTo>
                <a:lnTo>
                  <a:pt x="2171572" y="4453474"/>
                </a:lnTo>
                <a:lnTo>
                  <a:pt x="271416" y="4453474"/>
                </a:lnTo>
                <a:lnTo>
                  <a:pt x="273526" y="4432543"/>
                </a:lnTo>
                <a:cubicBezTo>
                  <a:pt x="273526" y="4319245"/>
                  <a:pt x="204641" y="4222036"/>
                  <a:pt x="106469" y="4180512"/>
                </a:cubicBezTo>
                <a:lnTo>
                  <a:pt x="0" y="4159017"/>
                </a:lnTo>
                <a:lnTo>
                  <a:pt x="0" y="273526"/>
                </a:lnTo>
                <a:lnTo>
                  <a:pt x="106469" y="252031"/>
                </a:lnTo>
                <a:cubicBezTo>
                  <a:pt x="204641" y="210508"/>
                  <a:pt x="273526" y="113298"/>
                  <a:pt x="273526" y="0"/>
                </a:cubicBezTo>
                <a:close/>
              </a:path>
            </a:pathLst>
          </a:custGeom>
          <a:solidFill>
            <a:srgbClr val="700000"/>
          </a:solidFill>
          <a:ln w="28575">
            <a:gradFill>
              <a:gsLst>
                <a:gs pos="0">
                  <a:schemeClr val="accent4">
                    <a:lumMod val="40000"/>
                    <a:lumOff val="60000"/>
                  </a:schemeClr>
                </a:gs>
                <a:gs pos="100000">
                  <a:schemeClr val="accent4">
                    <a:lumMod val="60000"/>
                    <a:lumOff val="40000"/>
                  </a:schemeClr>
                </a:gs>
              </a:gsLst>
              <a:lin ang="5100000" scaled="0"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0" name="任意多边形: 形状 39">
            <a:extLst>
              <a:ext uri="{FF2B5EF4-FFF2-40B4-BE49-F238E27FC236}">
                <a16:creationId xmlns:a16="http://schemas.microsoft.com/office/drawing/2014/main" id="{99975025-F9B3-453B-A281-7DD136FD4F3C}"/>
              </a:ext>
            </a:extLst>
          </p:cNvPr>
          <p:cNvSpPr/>
          <p:nvPr/>
        </p:nvSpPr>
        <p:spPr>
          <a:xfrm rot="16200000">
            <a:off x="2859033" y="2921035"/>
            <a:ext cx="1760860" cy="4453474"/>
          </a:xfrm>
          <a:custGeom>
            <a:avLst/>
            <a:gdLst>
              <a:gd name="connsiteX0" fmla="*/ 273526 w 2448242"/>
              <a:gd name="connsiteY0" fmla="*/ 0 h 4453474"/>
              <a:gd name="connsiteX1" fmla="*/ 2169462 w 2448242"/>
              <a:gd name="connsiteY1" fmla="*/ 0 h 4453474"/>
              <a:gd name="connsiteX2" fmla="*/ 2442988 w 2448242"/>
              <a:gd name="connsiteY2" fmla="*/ 273526 h 4453474"/>
              <a:gd name="connsiteX3" fmla="*/ 2448242 w 2448242"/>
              <a:gd name="connsiteY3" fmla="*/ 272465 h 4453474"/>
              <a:gd name="connsiteX4" fmla="*/ 2448242 w 2448242"/>
              <a:gd name="connsiteY4" fmla="*/ 4160078 h 4453474"/>
              <a:gd name="connsiteX5" fmla="*/ 2442988 w 2448242"/>
              <a:gd name="connsiteY5" fmla="*/ 4159017 h 4453474"/>
              <a:gd name="connsiteX6" fmla="*/ 2169462 w 2448242"/>
              <a:gd name="connsiteY6" fmla="*/ 4432543 h 4453474"/>
              <a:gd name="connsiteX7" fmla="*/ 2171572 w 2448242"/>
              <a:gd name="connsiteY7" fmla="*/ 4453474 h 4453474"/>
              <a:gd name="connsiteX8" fmla="*/ 271416 w 2448242"/>
              <a:gd name="connsiteY8" fmla="*/ 4453474 h 4453474"/>
              <a:gd name="connsiteX9" fmla="*/ 273526 w 2448242"/>
              <a:gd name="connsiteY9" fmla="*/ 4432543 h 4453474"/>
              <a:gd name="connsiteX10" fmla="*/ 106469 w 2448242"/>
              <a:gd name="connsiteY10" fmla="*/ 4180512 h 4453474"/>
              <a:gd name="connsiteX11" fmla="*/ 0 w 2448242"/>
              <a:gd name="connsiteY11" fmla="*/ 4159017 h 4453474"/>
              <a:gd name="connsiteX12" fmla="*/ 0 w 2448242"/>
              <a:gd name="connsiteY12" fmla="*/ 273526 h 4453474"/>
              <a:gd name="connsiteX13" fmla="*/ 106469 w 2448242"/>
              <a:gd name="connsiteY13" fmla="*/ 252031 h 4453474"/>
              <a:gd name="connsiteX14" fmla="*/ 273526 w 2448242"/>
              <a:gd name="connsiteY14" fmla="*/ 0 h 4453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448242" h="4453474">
                <a:moveTo>
                  <a:pt x="273526" y="0"/>
                </a:moveTo>
                <a:lnTo>
                  <a:pt x="2169462" y="0"/>
                </a:lnTo>
                <a:cubicBezTo>
                  <a:pt x="2169462" y="151064"/>
                  <a:pt x="2291924" y="273526"/>
                  <a:pt x="2442988" y="273526"/>
                </a:cubicBezTo>
                <a:lnTo>
                  <a:pt x="2448242" y="272465"/>
                </a:lnTo>
                <a:lnTo>
                  <a:pt x="2448242" y="4160078"/>
                </a:lnTo>
                <a:lnTo>
                  <a:pt x="2442988" y="4159017"/>
                </a:lnTo>
                <a:cubicBezTo>
                  <a:pt x="2291924" y="4159017"/>
                  <a:pt x="2169462" y="4281479"/>
                  <a:pt x="2169462" y="4432543"/>
                </a:cubicBezTo>
                <a:lnTo>
                  <a:pt x="2171572" y="4453474"/>
                </a:lnTo>
                <a:lnTo>
                  <a:pt x="271416" y="4453474"/>
                </a:lnTo>
                <a:lnTo>
                  <a:pt x="273526" y="4432543"/>
                </a:lnTo>
                <a:cubicBezTo>
                  <a:pt x="273526" y="4319245"/>
                  <a:pt x="204641" y="4222036"/>
                  <a:pt x="106469" y="4180512"/>
                </a:cubicBezTo>
                <a:lnTo>
                  <a:pt x="0" y="4159017"/>
                </a:lnTo>
                <a:lnTo>
                  <a:pt x="0" y="273526"/>
                </a:lnTo>
                <a:lnTo>
                  <a:pt x="106469" y="252031"/>
                </a:lnTo>
                <a:cubicBezTo>
                  <a:pt x="204641" y="210508"/>
                  <a:pt x="273526" y="113298"/>
                  <a:pt x="273526" y="0"/>
                </a:cubicBezTo>
                <a:close/>
              </a:path>
            </a:pathLst>
          </a:custGeom>
          <a:solidFill>
            <a:srgbClr val="700000"/>
          </a:solidFill>
          <a:ln w="28575">
            <a:gradFill>
              <a:gsLst>
                <a:gs pos="0">
                  <a:schemeClr val="accent4">
                    <a:lumMod val="40000"/>
                    <a:lumOff val="60000"/>
                  </a:schemeClr>
                </a:gs>
                <a:gs pos="100000">
                  <a:schemeClr val="accent4">
                    <a:lumMod val="60000"/>
                    <a:lumOff val="40000"/>
                  </a:schemeClr>
                </a:gs>
              </a:gsLst>
              <a:lin ang="5100000" scaled="0"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1" name="任意多边形: 形状 40">
            <a:extLst>
              <a:ext uri="{FF2B5EF4-FFF2-40B4-BE49-F238E27FC236}">
                <a16:creationId xmlns:a16="http://schemas.microsoft.com/office/drawing/2014/main" id="{40D5151C-CCBA-4481-B178-E82AD5E943CF}"/>
              </a:ext>
            </a:extLst>
          </p:cNvPr>
          <p:cNvSpPr/>
          <p:nvPr/>
        </p:nvSpPr>
        <p:spPr>
          <a:xfrm rot="16200000">
            <a:off x="7522473" y="2921035"/>
            <a:ext cx="1760860" cy="4453474"/>
          </a:xfrm>
          <a:custGeom>
            <a:avLst/>
            <a:gdLst>
              <a:gd name="connsiteX0" fmla="*/ 273526 w 2448242"/>
              <a:gd name="connsiteY0" fmla="*/ 0 h 4453474"/>
              <a:gd name="connsiteX1" fmla="*/ 2169462 w 2448242"/>
              <a:gd name="connsiteY1" fmla="*/ 0 h 4453474"/>
              <a:gd name="connsiteX2" fmla="*/ 2442988 w 2448242"/>
              <a:gd name="connsiteY2" fmla="*/ 273526 h 4453474"/>
              <a:gd name="connsiteX3" fmla="*/ 2448242 w 2448242"/>
              <a:gd name="connsiteY3" fmla="*/ 272465 h 4453474"/>
              <a:gd name="connsiteX4" fmla="*/ 2448242 w 2448242"/>
              <a:gd name="connsiteY4" fmla="*/ 4160078 h 4453474"/>
              <a:gd name="connsiteX5" fmla="*/ 2442988 w 2448242"/>
              <a:gd name="connsiteY5" fmla="*/ 4159017 h 4453474"/>
              <a:gd name="connsiteX6" fmla="*/ 2169462 w 2448242"/>
              <a:gd name="connsiteY6" fmla="*/ 4432543 h 4453474"/>
              <a:gd name="connsiteX7" fmla="*/ 2171572 w 2448242"/>
              <a:gd name="connsiteY7" fmla="*/ 4453474 h 4453474"/>
              <a:gd name="connsiteX8" fmla="*/ 271416 w 2448242"/>
              <a:gd name="connsiteY8" fmla="*/ 4453474 h 4453474"/>
              <a:gd name="connsiteX9" fmla="*/ 273526 w 2448242"/>
              <a:gd name="connsiteY9" fmla="*/ 4432543 h 4453474"/>
              <a:gd name="connsiteX10" fmla="*/ 106469 w 2448242"/>
              <a:gd name="connsiteY10" fmla="*/ 4180512 h 4453474"/>
              <a:gd name="connsiteX11" fmla="*/ 0 w 2448242"/>
              <a:gd name="connsiteY11" fmla="*/ 4159017 h 4453474"/>
              <a:gd name="connsiteX12" fmla="*/ 0 w 2448242"/>
              <a:gd name="connsiteY12" fmla="*/ 273526 h 4453474"/>
              <a:gd name="connsiteX13" fmla="*/ 106469 w 2448242"/>
              <a:gd name="connsiteY13" fmla="*/ 252031 h 4453474"/>
              <a:gd name="connsiteX14" fmla="*/ 273526 w 2448242"/>
              <a:gd name="connsiteY14" fmla="*/ 0 h 4453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448242" h="4453474">
                <a:moveTo>
                  <a:pt x="273526" y="0"/>
                </a:moveTo>
                <a:lnTo>
                  <a:pt x="2169462" y="0"/>
                </a:lnTo>
                <a:cubicBezTo>
                  <a:pt x="2169462" y="151064"/>
                  <a:pt x="2291924" y="273526"/>
                  <a:pt x="2442988" y="273526"/>
                </a:cubicBezTo>
                <a:lnTo>
                  <a:pt x="2448242" y="272465"/>
                </a:lnTo>
                <a:lnTo>
                  <a:pt x="2448242" y="4160078"/>
                </a:lnTo>
                <a:lnTo>
                  <a:pt x="2442988" y="4159017"/>
                </a:lnTo>
                <a:cubicBezTo>
                  <a:pt x="2291924" y="4159017"/>
                  <a:pt x="2169462" y="4281479"/>
                  <a:pt x="2169462" y="4432543"/>
                </a:cubicBezTo>
                <a:lnTo>
                  <a:pt x="2171572" y="4453474"/>
                </a:lnTo>
                <a:lnTo>
                  <a:pt x="271416" y="4453474"/>
                </a:lnTo>
                <a:lnTo>
                  <a:pt x="273526" y="4432543"/>
                </a:lnTo>
                <a:cubicBezTo>
                  <a:pt x="273526" y="4319245"/>
                  <a:pt x="204641" y="4222036"/>
                  <a:pt x="106469" y="4180512"/>
                </a:cubicBezTo>
                <a:lnTo>
                  <a:pt x="0" y="4159017"/>
                </a:lnTo>
                <a:lnTo>
                  <a:pt x="0" y="273526"/>
                </a:lnTo>
                <a:lnTo>
                  <a:pt x="106469" y="252031"/>
                </a:lnTo>
                <a:cubicBezTo>
                  <a:pt x="204641" y="210508"/>
                  <a:pt x="273526" y="113298"/>
                  <a:pt x="273526" y="0"/>
                </a:cubicBezTo>
                <a:close/>
              </a:path>
            </a:pathLst>
          </a:custGeom>
          <a:solidFill>
            <a:srgbClr val="700000"/>
          </a:solidFill>
          <a:ln w="28575">
            <a:gradFill>
              <a:gsLst>
                <a:gs pos="0">
                  <a:schemeClr val="accent4">
                    <a:lumMod val="40000"/>
                    <a:lumOff val="60000"/>
                  </a:schemeClr>
                </a:gs>
                <a:gs pos="100000">
                  <a:schemeClr val="accent4">
                    <a:lumMod val="60000"/>
                    <a:lumOff val="40000"/>
                  </a:schemeClr>
                </a:gs>
              </a:gsLst>
              <a:lin ang="5100000" scaled="0"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8C462BC7-8C43-48DF-97BD-FB709FCC19E4}"/>
              </a:ext>
            </a:extLst>
          </p:cNvPr>
          <p:cNvSpPr txBox="1"/>
          <p:nvPr/>
        </p:nvSpPr>
        <p:spPr>
          <a:xfrm>
            <a:off x="10330117" y="1487751"/>
            <a:ext cx="6060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>
                <a:gradFill>
                  <a:gsLst>
                    <a:gs pos="0">
                      <a:schemeClr val="accent4">
                        <a:lumMod val="20000"/>
                        <a:lumOff val="80000"/>
                      </a:schemeClr>
                    </a:gs>
                    <a:gs pos="100000">
                      <a:schemeClr val="accent4">
                        <a:lumMod val="60000"/>
                        <a:lumOff val="40000"/>
                      </a:schemeClr>
                    </a:gs>
                  </a:gsLst>
                  <a:lin ang="54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W</a:t>
            </a:r>
            <a:endParaRPr lang="zh-CN" altLang="en-US" sz="3200" b="1">
              <a:gradFill>
                <a:gsLst>
                  <a:gs pos="0">
                    <a:schemeClr val="accent4">
                      <a:lumMod val="20000"/>
                      <a:lumOff val="80000"/>
                    </a:schemeClr>
                  </a:gs>
                  <a:gs pos="100000">
                    <a:schemeClr val="accent4">
                      <a:lumMod val="60000"/>
                      <a:lumOff val="40000"/>
                    </a:schemeClr>
                  </a:gs>
                </a:gsLst>
                <a:lin ang="5400000" scaled="1"/>
              </a:gra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3" name="文本框 42">
            <a:extLst>
              <a:ext uri="{FF2B5EF4-FFF2-40B4-BE49-F238E27FC236}">
                <a16:creationId xmlns:a16="http://schemas.microsoft.com/office/drawing/2014/main" id="{24B21CC6-784B-480E-8619-52F0B9953D34}"/>
              </a:ext>
            </a:extLst>
          </p:cNvPr>
          <p:cNvSpPr txBox="1"/>
          <p:nvPr/>
        </p:nvSpPr>
        <p:spPr>
          <a:xfrm>
            <a:off x="1255874" y="3881529"/>
            <a:ext cx="6060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>
                <a:gradFill>
                  <a:gsLst>
                    <a:gs pos="0">
                      <a:schemeClr val="accent4">
                        <a:lumMod val="20000"/>
                        <a:lumOff val="80000"/>
                      </a:schemeClr>
                    </a:gs>
                    <a:gs pos="100000">
                      <a:schemeClr val="accent4">
                        <a:lumMod val="60000"/>
                        <a:lumOff val="40000"/>
                      </a:schemeClr>
                    </a:gs>
                  </a:gsLst>
                  <a:lin ang="54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O</a:t>
            </a:r>
            <a:endParaRPr lang="zh-CN" altLang="en-US" sz="3200" b="1">
              <a:gradFill>
                <a:gsLst>
                  <a:gs pos="0">
                    <a:schemeClr val="accent4">
                      <a:lumMod val="20000"/>
                      <a:lumOff val="80000"/>
                    </a:schemeClr>
                  </a:gs>
                  <a:gs pos="100000">
                    <a:schemeClr val="accent4">
                      <a:lumMod val="60000"/>
                      <a:lumOff val="40000"/>
                    </a:schemeClr>
                  </a:gs>
                </a:gsLst>
                <a:lin ang="5400000" scaled="1"/>
              </a:gra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4" name="文本框 43">
            <a:extLst>
              <a:ext uri="{FF2B5EF4-FFF2-40B4-BE49-F238E27FC236}">
                <a16:creationId xmlns:a16="http://schemas.microsoft.com/office/drawing/2014/main" id="{03A7BD33-1E96-45ED-9AAD-1A42AEC9EEE5}"/>
              </a:ext>
            </a:extLst>
          </p:cNvPr>
          <p:cNvSpPr txBox="1"/>
          <p:nvPr/>
        </p:nvSpPr>
        <p:spPr>
          <a:xfrm>
            <a:off x="10330117" y="3881529"/>
            <a:ext cx="6060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>
                <a:gradFill>
                  <a:gsLst>
                    <a:gs pos="0">
                      <a:schemeClr val="accent4">
                        <a:lumMod val="20000"/>
                        <a:lumOff val="80000"/>
                      </a:schemeClr>
                    </a:gs>
                    <a:gs pos="100000">
                      <a:schemeClr val="accent4">
                        <a:lumMod val="60000"/>
                        <a:lumOff val="40000"/>
                      </a:schemeClr>
                    </a:gs>
                  </a:gsLst>
                  <a:lin ang="54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T</a:t>
            </a:r>
            <a:endParaRPr lang="zh-CN" altLang="en-US" sz="3200" b="1">
              <a:gradFill>
                <a:gsLst>
                  <a:gs pos="0">
                    <a:schemeClr val="accent4">
                      <a:lumMod val="20000"/>
                      <a:lumOff val="80000"/>
                    </a:schemeClr>
                  </a:gs>
                  <a:gs pos="100000">
                    <a:schemeClr val="accent4">
                      <a:lumMod val="60000"/>
                      <a:lumOff val="40000"/>
                    </a:schemeClr>
                  </a:gs>
                </a:gsLst>
                <a:lin ang="5400000" scaled="1"/>
              </a:gra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1254722D-84BD-4E43-944B-5D030105E628}"/>
              </a:ext>
            </a:extLst>
          </p:cNvPr>
          <p:cNvSpPr txBox="1"/>
          <p:nvPr/>
        </p:nvSpPr>
        <p:spPr>
          <a:xfrm>
            <a:off x="1745135" y="2747831"/>
            <a:ext cx="3988654" cy="587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400" b="1">
                <a:gradFill>
                  <a:gsLst>
                    <a:gs pos="0">
                      <a:schemeClr val="accent4">
                        <a:lumMod val="20000"/>
                        <a:lumOff val="80000"/>
                      </a:schemeClr>
                    </a:gs>
                    <a:gs pos="100000">
                      <a:schemeClr val="accent4">
                        <a:lumMod val="60000"/>
                        <a:lumOff val="40000"/>
                      </a:schemeClr>
                    </a:gs>
                  </a:gsLst>
                  <a:lin ang="54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>
              <a:lnSpc>
                <a:spcPct val="120000"/>
              </a:lnSpc>
            </a:pPr>
            <a:r>
              <a:rPr lang="zh-CN" altLang="en-US" sz="1400" b="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我司依托新技术、新工艺、新流程，使年人均产值达</a:t>
            </a:r>
            <a:r>
              <a:rPr lang="en-US" altLang="zh-CN" sz="1400" b="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300</a:t>
            </a:r>
            <a:r>
              <a:rPr lang="zh-CN" altLang="en-US" sz="1400" b="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万元、销售额以</a:t>
            </a:r>
            <a:r>
              <a:rPr lang="en-US" altLang="zh-CN" sz="1400" b="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15%</a:t>
            </a:r>
            <a:r>
              <a:rPr lang="zh-CN" altLang="en-US" sz="1400" b="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的速度逐年递增</a:t>
            </a:r>
          </a:p>
        </p:txBody>
      </p:sp>
      <p:sp>
        <p:nvSpPr>
          <p:cNvPr id="46" name="文本框 45">
            <a:extLst>
              <a:ext uri="{FF2B5EF4-FFF2-40B4-BE49-F238E27FC236}">
                <a16:creationId xmlns:a16="http://schemas.microsoft.com/office/drawing/2014/main" id="{879EADC1-4D06-4E17-BEB2-E9680D7B575B}"/>
              </a:ext>
            </a:extLst>
          </p:cNvPr>
          <p:cNvSpPr txBox="1"/>
          <p:nvPr/>
        </p:nvSpPr>
        <p:spPr>
          <a:xfrm>
            <a:off x="1788315" y="2170849"/>
            <a:ext cx="800219" cy="4973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2400" b="1">
                <a:gradFill>
                  <a:gsLst>
                    <a:gs pos="0">
                      <a:schemeClr val="accent4">
                        <a:lumMod val="20000"/>
                        <a:lumOff val="80000"/>
                      </a:schemeClr>
                    </a:gs>
                    <a:gs pos="100000">
                      <a:schemeClr val="accent4">
                        <a:lumMod val="60000"/>
                        <a:lumOff val="40000"/>
                      </a:schemeClr>
                    </a:gs>
                  </a:gsLst>
                  <a:lin ang="54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>
              <a:lnSpc>
                <a:spcPct val="120000"/>
              </a:lnSpc>
            </a:pPr>
            <a:r>
              <a:rPr lang="zh-CN" altLang="en-US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优势</a:t>
            </a:r>
          </a:p>
        </p:txBody>
      </p:sp>
      <p:sp>
        <p:nvSpPr>
          <p:cNvPr id="47" name="文本框 46">
            <a:extLst>
              <a:ext uri="{FF2B5EF4-FFF2-40B4-BE49-F238E27FC236}">
                <a16:creationId xmlns:a16="http://schemas.microsoft.com/office/drawing/2014/main" id="{9A964BF2-80E8-410B-A430-0346D5199CBF}"/>
              </a:ext>
            </a:extLst>
          </p:cNvPr>
          <p:cNvSpPr txBox="1"/>
          <p:nvPr/>
        </p:nvSpPr>
        <p:spPr>
          <a:xfrm>
            <a:off x="2494653" y="2279607"/>
            <a:ext cx="2047241" cy="3965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400" b="1">
                <a:gradFill>
                  <a:gsLst>
                    <a:gs pos="0">
                      <a:schemeClr val="accent4">
                        <a:lumMod val="20000"/>
                        <a:lumOff val="80000"/>
                      </a:schemeClr>
                    </a:gs>
                    <a:gs pos="100000">
                      <a:schemeClr val="accent4">
                        <a:lumMod val="60000"/>
                        <a:lumOff val="40000"/>
                      </a:schemeClr>
                    </a:gs>
                  </a:gsLst>
                  <a:lin ang="54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>
              <a:lnSpc>
                <a:spcPct val="120000"/>
              </a:lnSpc>
            </a:pPr>
            <a:r>
              <a:rPr lang="en-US" altLang="zh-CN" sz="1800" b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STRENGTH</a:t>
            </a:r>
            <a:endParaRPr lang="zh-CN" altLang="en-US" sz="1800" b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9" name="文本框 48">
            <a:extLst>
              <a:ext uri="{FF2B5EF4-FFF2-40B4-BE49-F238E27FC236}">
                <a16:creationId xmlns:a16="http://schemas.microsoft.com/office/drawing/2014/main" id="{F0DE2836-45AA-4008-8417-36CA23A99F45}"/>
              </a:ext>
            </a:extLst>
          </p:cNvPr>
          <p:cNvSpPr txBox="1"/>
          <p:nvPr/>
        </p:nvSpPr>
        <p:spPr>
          <a:xfrm>
            <a:off x="6408576" y="2747831"/>
            <a:ext cx="3988654" cy="587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400" b="1">
                <a:gradFill>
                  <a:gsLst>
                    <a:gs pos="0">
                      <a:schemeClr val="accent4">
                        <a:lumMod val="20000"/>
                        <a:lumOff val="80000"/>
                      </a:schemeClr>
                    </a:gs>
                    <a:gs pos="100000">
                      <a:schemeClr val="accent4">
                        <a:lumMod val="60000"/>
                        <a:lumOff val="40000"/>
                      </a:schemeClr>
                    </a:gs>
                  </a:gsLst>
                  <a:lin ang="54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>
              <a:lnSpc>
                <a:spcPct val="120000"/>
              </a:lnSpc>
            </a:pPr>
            <a:r>
              <a:rPr lang="zh-CN" altLang="en-US" sz="1400" b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我司依托新技术、新工艺、新流程，使年人均产值达</a:t>
            </a:r>
            <a:r>
              <a:rPr lang="en-US" altLang="zh-CN" sz="1400" b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300</a:t>
            </a:r>
            <a:r>
              <a:rPr lang="zh-CN" altLang="en-US" sz="1400" b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万元、销售额以</a:t>
            </a:r>
            <a:r>
              <a:rPr lang="en-US" altLang="zh-CN" sz="1400" b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15%</a:t>
            </a:r>
            <a:r>
              <a:rPr lang="zh-CN" altLang="en-US" sz="1400" b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的速度逐年递增</a:t>
            </a:r>
          </a:p>
        </p:txBody>
      </p:sp>
      <p:sp>
        <p:nvSpPr>
          <p:cNvPr id="50" name="文本框 49">
            <a:extLst>
              <a:ext uri="{FF2B5EF4-FFF2-40B4-BE49-F238E27FC236}">
                <a16:creationId xmlns:a16="http://schemas.microsoft.com/office/drawing/2014/main" id="{94334471-170E-4AEE-AE39-A2EF57F6B0B9}"/>
              </a:ext>
            </a:extLst>
          </p:cNvPr>
          <p:cNvSpPr txBox="1"/>
          <p:nvPr/>
        </p:nvSpPr>
        <p:spPr>
          <a:xfrm>
            <a:off x="6451756" y="2170849"/>
            <a:ext cx="800219" cy="4973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2400" b="1">
                <a:gradFill>
                  <a:gsLst>
                    <a:gs pos="0">
                      <a:schemeClr val="accent4">
                        <a:lumMod val="20000"/>
                        <a:lumOff val="80000"/>
                      </a:schemeClr>
                    </a:gs>
                    <a:gs pos="100000">
                      <a:schemeClr val="accent4">
                        <a:lumMod val="60000"/>
                        <a:lumOff val="40000"/>
                      </a:schemeClr>
                    </a:gs>
                  </a:gsLst>
                  <a:lin ang="54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>
              <a:lnSpc>
                <a:spcPct val="120000"/>
              </a:lnSpc>
            </a:pPr>
            <a:r>
              <a:rPr lang="zh-CN" altLang="en-US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弱势</a:t>
            </a:r>
          </a:p>
        </p:txBody>
      </p:sp>
      <p:sp>
        <p:nvSpPr>
          <p:cNvPr id="51" name="文本框 50">
            <a:extLst>
              <a:ext uri="{FF2B5EF4-FFF2-40B4-BE49-F238E27FC236}">
                <a16:creationId xmlns:a16="http://schemas.microsoft.com/office/drawing/2014/main" id="{A123DF07-02BE-4A9A-A2CE-A5DE7C34DBA3}"/>
              </a:ext>
            </a:extLst>
          </p:cNvPr>
          <p:cNvSpPr txBox="1"/>
          <p:nvPr/>
        </p:nvSpPr>
        <p:spPr>
          <a:xfrm>
            <a:off x="7158094" y="2279607"/>
            <a:ext cx="2047241" cy="3965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400" b="1">
                <a:gradFill>
                  <a:gsLst>
                    <a:gs pos="0">
                      <a:schemeClr val="accent4">
                        <a:lumMod val="20000"/>
                        <a:lumOff val="80000"/>
                      </a:schemeClr>
                    </a:gs>
                    <a:gs pos="100000">
                      <a:schemeClr val="accent4">
                        <a:lumMod val="60000"/>
                        <a:lumOff val="40000"/>
                      </a:schemeClr>
                    </a:gs>
                  </a:gsLst>
                  <a:lin ang="54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>
              <a:lnSpc>
                <a:spcPct val="120000"/>
              </a:lnSpc>
            </a:pPr>
            <a:r>
              <a:rPr lang="en-US" altLang="zh-CN" sz="1800" b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WEAKNESS</a:t>
            </a:r>
            <a:endParaRPr lang="zh-CN" altLang="en-US" sz="1800" b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62" name="文本框 61">
            <a:extLst>
              <a:ext uri="{FF2B5EF4-FFF2-40B4-BE49-F238E27FC236}">
                <a16:creationId xmlns:a16="http://schemas.microsoft.com/office/drawing/2014/main" id="{35A81BF7-9716-4EF1-8B62-6EF89ED4541D}"/>
              </a:ext>
            </a:extLst>
          </p:cNvPr>
          <p:cNvSpPr txBox="1"/>
          <p:nvPr/>
        </p:nvSpPr>
        <p:spPr>
          <a:xfrm>
            <a:off x="1745135" y="5141609"/>
            <a:ext cx="3988654" cy="587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400" b="1">
                <a:gradFill>
                  <a:gsLst>
                    <a:gs pos="0">
                      <a:schemeClr val="accent4">
                        <a:lumMod val="20000"/>
                        <a:lumOff val="80000"/>
                      </a:schemeClr>
                    </a:gs>
                    <a:gs pos="100000">
                      <a:schemeClr val="accent4">
                        <a:lumMod val="60000"/>
                        <a:lumOff val="40000"/>
                      </a:schemeClr>
                    </a:gs>
                  </a:gsLst>
                  <a:lin ang="54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>
              <a:lnSpc>
                <a:spcPct val="120000"/>
              </a:lnSpc>
            </a:pPr>
            <a:r>
              <a:rPr lang="zh-CN" altLang="en-US" sz="1400" b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我司依托新技术、新工艺、新流程，使年人均产值达</a:t>
            </a:r>
            <a:r>
              <a:rPr lang="en-US" altLang="zh-CN" sz="1400" b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300</a:t>
            </a:r>
            <a:r>
              <a:rPr lang="zh-CN" altLang="en-US" sz="1400" b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万元、销售额以</a:t>
            </a:r>
            <a:r>
              <a:rPr lang="en-US" altLang="zh-CN" sz="1400" b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15%</a:t>
            </a:r>
            <a:r>
              <a:rPr lang="zh-CN" altLang="en-US" sz="1400" b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的速度逐年递增</a:t>
            </a:r>
          </a:p>
        </p:txBody>
      </p:sp>
      <p:sp>
        <p:nvSpPr>
          <p:cNvPr id="63" name="文本框 62">
            <a:extLst>
              <a:ext uri="{FF2B5EF4-FFF2-40B4-BE49-F238E27FC236}">
                <a16:creationId xmlns:a16="http://schemas.microsoft.com/office/drawing/2014/main" id="{907DB9B1-C914-48F4-ADF9-8A001C2A83A0}"/>
              </a:ext>
            </a:extLst>
          </p:cNvPr>
          <p:cNvSpPr txBox="1"/>
          <p:nvPr/>
        </p:nvSpPr>
        <p:spPr>
          <a:xfrm>
            <a:off x="1788315" y="4564627"/>
            <a:ext cx="800219" cy="4973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2400" b="1">
                <a:gradFill>
                  <a:gsLst>
                    <a:gs pos="0">
                      <a:schemeClr val="accent4">
                        <a:lumMod val="20000"/>
                        <a:lumOff val="80000"/>
                      </a:schemeClr>
                    </a:gs>
                    <a:gs pos="100000">
                      <a:schemeClr val="accent4">
                        <a:lumMod val="60000"/>
                        <a:lumOff val="40000"/>
                      </a:schemeClr>
                    </a:gs>
                  </a:gsLst>
                  <a:lin ang="54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>
              <a:lnSpc>
                <a:spcPct val="120000"/>
              </a:lnSpc>
            </a:pPr>
            <a:r>
              <a:rPr lang="zh-CN" altLang="en-US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机遇</a:t>
            </a:r>
          </a:p>
        </p:txBody>
      </p:sp>
      <p:sp>
        <p:nvSpPr>
          <p:cNvPr id="64" name="文本框 63">
            <a:extLst>
              <a:ext uri="{FF2B5EF4-FFF2-40B4-BE49-F238E27FC236}">
                <a16:creationId xmlns:a16="http://schemas.microsoft.com/office/drawing/2014/main" id="{A877FE16-4D49-46BB-B37F-15124F2323AF}"/>
              </a:ext>
            </a:extLst>
          </p:cNvPr>
          <p:cNvSpPr txBox="1"/>
          <p:nvPr/>
        </p:nvSpPr>
        <p:spPr>
          <a:xfrm>
            <a:off x="2494653" y="4673385"/>
            <a:ext cx="2047241" cy="3965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400" b="1">
                <a:gradFill>
                  <a:gsLst>
                    <a:gs pos="0">
                      <a:schemeClr val="accent4">
                        <a:lumMod val="20000"/>
                        <a:lumOff val="80000"/>
                      </a:schemeClr>
                    </a:gs>
                    <a:gs pos="100000">
                      <a:schemeClr val="accent4">
                        <a:lumMod val="60000"/>
                        <a:lumOff val="40000"/>
                      </a:schemeClr>
                    </a:gs>
                  </a:gsLst>
                  <a:lin ang="54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>
              <a:lnSpc>
                <a:spcPct val="120000"/>
              </a:lnSpc>
            </a:pPr>
            <a:r>
              <a:rPr lang="en-US" altLang="zh-CN" sz="1800" b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OPPORTUNITY</a:t>
            </a:r>
            <a:endParaRPr lang="zh-CN" altLang="en-US" sz="1800" b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66" name="文本框 65">
            <a:extLst>
              <a:ext uri="{FF2B5EF4-FFF2-40B4-BE49-F238E27FC236}">
                <a16:creationId xmlns:a16="http://schemas.microsoft.com/office/drawing/2014/main" id="{2FFC34D4-F4FF-4C4B-8F36-006B04158D40}"/>
              </a:ext>
            </a:extLst>
          </p:cNvPr>
          <p:cNvSpPr txBox="1"/>
          <p:nvPr/>
        </p:nvSpPr>
        <p:spPr>
          <a:xfrm>
            <a:off x="6408576" y="5141609"/>
            <a:ext cx="3988654" cy="587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400" b="1">
                <a:gradFill>
                  <a:gsLst>
                    <a:gs pos="0">
                      <a:schemeClr val="accent4">
                        <a:lumMod val="20000"/>
                        <a:lumOff val="80000"/>
                      </a:schemeClr>
                    </a:gs>
                    <a:gs pos="100000">
                      <a:schemeClr val="accent4">
                        <a:lumMod val="60000"/>
                        <a:lumOff val="40000"/>
                      </a:schemeClr>
                    </a:gs>
                  </a:gsLst>
                  <a:lin ang="54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>
              <a:lnSpc>
                <a:spcPct val="120000"/>
              </a:lnSpc>
            </a:pPr>
            <a:r>
              <a:rPr lang="zh-CN" altLang="en-US" sz="1400" b="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我司依托新技术、新工艺、新流程，使年人均产值达</a:t>
            </a:r>
            <a:r>
              <a:rPr lang="en-US" altLang="zh-CN" sz="1400" b="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300</a:t>
            </a:r>
            <a:r>
              <a:rPr lang="zh-CN" altLang="en-US" sz="1400" b="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万元、销售额以</a:t>
            </a:r>
            <a:r>
              <a:rPr lang="en-US" altLang="zh-CN" sz="1400" b="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15%</a:t>
            </a:r>
            <a:r>
              <a:rPr lang="zh-CN" altLang="en-US" sz="1400" b="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的速度逐年递增</a:t>
            </a:r>
          </a:p>
        </p:txBody>
      </p:sp>
      <p:sp>
        <p:nvSpPr>
          <p:cNvPr id="67" name="文本框 66">
            <a:extLst>
              <a:ext uri="{FF2B5EF4-FFF2-40B4-BE49-F238E27FC236}">
                <a16:creationId xmlns:a16="http://schemas.microsoft.com/office/drawing/2014/main" id="{3C1CE984-1599-47C5-9D4B-334010C4D5FB}"/>
              </a:ext>
            </a:extLst>
          </p:cNvPr>
          <p:cNvSpPr txBox="1"/>
          <p:nvPr/>
        </p:nvSpPr>
        <p:spPr>
          <a:xfrm>
            <a:off x="6451756" y="4564627"/>
            <a:ext cx="800219" cy="4973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2400" b="1">
                <a:gradFill>
                  <a:gsLst>
                    <a:gs pos="0">
                      <a:schemeClr val="accent4">
                        <a:lumMod val="20000"/>
                        <a:lumOff val="80000"/>
                      </a:schemeClr>
                    </a:gs>
                    <a:gs pos="100000">
                      <a:schemeClr val="accent4">
                        <a:lumMod val="60000"/>
                        <a:lumOff val="40000"/>
                      </a:schemeClr>
                    </a:gs>
                  </a:gsLst>
                  <a:lin ang="54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>
              <a:lnSpc>
                <a:spcPct val="120000"/>
              </a:lnSpc>
            </a:pPr>
            <a:r>
              <a:rPr lang="zh-CN" altLang="en-US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威胁</a:t>
            </a:r>
          </a:p>
        </p:txBody>
      </p:sp>
      <p:sp>
        <p:nvSpPr>
          <p:cNvPr id="68" name="文本框 67">
            <a:extLst>
              <a:ext uri="{FF2B5EF4-FFF2-40B4-BE49-F238E27FC236}">
                <a16:creationId xmlns:a16="http://schemas.microsoft.com/office/drawing/2014/main" id="{E95339B4-53A5-485B-9345-73B02FC86965}"/>
              </a:ext>
            </a:extLst>
          </p:cNvPr>
          <p:cNvSpPr txBox="1"/>
          <p:nvPr/>
        </p:nvSpPr>
        <p:spPr>
          <a:xfrm>
            <a:off x="7158094" y="4673385"/>
            <a:ext cx="2047241" cy="3965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400" b="1">
                <a:gradFill>
                  <a:gsLst>
                    <a:gs pos="0">
                      <a:schemeClr val="accent4">
                        <a:lumMod val="20000"/>
                        <a:lumOff val="80000"/>
                      </a:schemeClr>
                    </a:gs>
                    <a:gs pos="100000">
                      <a:schemeClr val="accent4">
                        <a:lumMod val="60000"/>
                        <a:lumOff val="40000"/>
                      </a:schemeClr>
                    </a:gs>
                  </a:gsLst>
                  <a:lin ang="54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>
              <a:lnSpc>
                <a:spcPct val="120000"/>
              </a:lnSpc>
            </a:pPr>
            <a:r>
              <a:rPr lang="en-US" altLang="zh-CN" sz="1800" b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THREAT</a:t>
            </a:r>
            <a:endParaRPr lang="zh-CN" altLang="en-US" sz="1800" b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92525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椭圆 10">
            <a:extLst>
              <a:ext uri="{FF2B5EF4-FFF2-40B4-BE49-F238E27FC236}">
                <a16:creationId xmlns:a16="http://schemas.microsoft.com/office/drawing/2014/main" id="{270136B9-F52A-44F1-AC73-01C4952F8BA8}"/>
              </a:ext>
            </a:extLst>
          </p:cNvPr>
          <p:cNvSpPr/>
          <p:nvPr/>
        </p:nvSpPr>
        <p:spPr>
          <a:xfrm>
            <a:off x="3360420" y="577156"/>
            <a:ext cx="5471160" cy="5471160"/>
          </a:xfrm>
          <a:prstGeom prst="ellipse">
            <a:avLst/>
          </a:prstGeom>
          <a:solidFill>
            <a:srgbClr val="8A0000"/>
          </a:solidFill>
          <a:ln w="88900">
            <a:solidFill>
              <a:srgbClr val="FDC663"/>
            </a:solidFill>
          </a:ln>
          <a:effectLst>
            <a:glow rad="38100">
              <a:schemeClr val="accent4">
                <a:lumMod val="20000"/>
                <a:lumOff val="80000"/>
                <a:alpha val="40000"/>
              </a:schemeClr>
            </a:glow>
            <a:innerShdw blurRad="368300">
              <a:prstClr val="black">
                <a:alpha val="83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pic>
        <p:nvPicPr>
          <p:cNvPr id="12" name="图片 11" descr="图片包含 游戏机, 房间&#10;&#10;描述已自动生成">
            <a:extLst>
              <a:ext uri="{FF2B5EF4-FFF2-40B4-BE49-F238E27FC236}">
                <a16:creationId xmlns:a16="http://schemas.microsoft.com/office/drawing/2014/main" id="{AABE3956-CAF8-4552-92C5-7A661F81186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56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434" t="73366" r="13070" b="14515"/>
          <a:stretch/>
        </p:blipFill>
        <p:spPr>
          <a:xfrm>
            <a:off x="2782623" y="485716"/>
            <a:ext cx="6626754" cy="5886568"/>
          </a:xfrm>
          <a:prstGeom prst="rect">
            <a:avLst/>
          </a:prstGeom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41A86175-0B1B-45EB-965D-A6B871F0B4E6}"/>
              </a:ext>
            </a:extLst>
          </p:cNvPr>
          <p:cNvSpPr txBox="1"/>
          <p:nvPr/>
        </p:nvSpPr>
        <p:spPr>
          <a:xfrm>
            <a:off x="3741420" y="3114521"/>
            <a:ext cx="483108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8000" b="1" dirty="0">
                <a:gradFill>
                  <a:gsLst>
                    <a:gs pos="0">
                      <a:schemeClr val="accent4">
                        <a:lumMod val="20000"/>
                        <a:lumOff val="80000"/>
                      </a:schemeClr>
                    </a:gs>
                    <a:gs pos="100000">
                      <a:schemeClr val="accent4">
                        <a:lumMod val="60000"/>
                        <a:lumOff val="40000"/>
                      </a:schemeClr>
                    </a:gs>
                  </a:gsLst>
                  <a:lin ang="54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颁奖典礼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92B2C867-B7CC-49DD-B021-84E22ABF3718}"/>
              </a:ext>
            </a:extLst>
          </p:cNvPr>
          <p:cNvSpPr txBox="1"/>
          <p:nvPr/>
        </p:nvSpPr>
        <p:spPr>
          <a:xfrm>
            <a:off x="4130040" y="4281178"/>
            <a:ext cx="4053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dirty="0">
                <a:gradFill>
                  <a:gsLst>
                    <a:gs pos="0">
                      <a:schemeClr val="accent4">
                        <a:lumMod val="20000"/>
                        <a:lumOff val="80000"/>
                      </a:schemeClr>
                    </a:gs>
                    <a:gs pos="100000">
                      <a:schemeClr val="accent4">
                        <a:lumMod val="60000"/>
                        <a:lumOff val="40000"/>
                      </a:schemeClr>
                    </a:gs>
                  </a:gsLst>
                  <a:lin ang="54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AWARDS CEREMONY 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9C6A7BA0-C407-4BAF-85F5-71541D39DF7C}"/>
              </a:ext>
            </a:extLst>
          </p:cNvPr>
          <p:cNvSpPr txBox="1"/>
          <p:nvPr/>
        </p:nvSpPr>
        <p:spPr>
          <a:xfrm>
            <a:off x="3680460" y="1860023"/>
            <a:ext cx="48310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 b="1" dirty="0">
                <a:gradFill>
                  <a:gsLst>
                    <a:gs pos="0">
                      <a:schemeClr val="accent4">
                        <a:lumMod val="20000"/>
                        <a:lumOff val="80000"/>
                      </a:schemeClr>
                    </a:gs>
                    <a:gs pos="100000">
                      <a:schemeClr val="accent4">
                        <a:lumMod val="60000"/>
                        <a:lumOff val="40000"/>
                      </a:schemeClr>
                    </a:gs>
                  </a:gsLst>
                  <a:lin ang="54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第三部分</a:t>
            </a:r>
          </a:p>
        </p:txBody>
      </p:sp>
      <p:cxnSp>
        <p:nvCxnSpPr>
          <p:cNvPr id="16" name="直接连接符 15">
            <a:extLst>
              <a:ext uri="{FF2B5EF4-FFF2-40B4-BE49-F238E27FC236}">
                <a16:creationId xmlns:a16="http://schemas.microsoft.com/office/drawing/2014/main" id="{BFBD190B-2D6E-4233-9D4D-29C8EDE499D5}"/>
              </a:ext>
            </a:extLst>
          </p:cNvPr>
          <p:cNvCxnSpPr>
            <a:cxnSpLocks/>
          </p:cNvCxnSpPr>
          <p:nvPr/>
        </p:nvCxnSpPr>
        <p:spPr>
          <a:xfrm>
            <a:off x="4790115" y="2729181"/>
            <a:ext cx="2611770" cy="0"/>
          </a:xfrm>
          <a:prstGeom prst="line">
            <a:avLst/>
          </a:prstGeom>
          <a:ln w="15875"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731104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E49A10F1-A326-4301-A01B-92666C1903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54199">
            <a:off x="6816509" y="1168232"/>
            <a:ext cx="7380780" cy="7380780"/>
          </a:xfrm>
          <a:prstGeom prst="rect">
            <a:avLst/>
          </a:prstGeom>
          <a:effectLst>
            <a:outerShdw blurRad="215900" dist="1905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77A509C0-6213-47C9-B1BE-23A6F4D1EE90}"/>
              </a:ext>
            </a:extLst>
          </p:cNvPr>
          <p:cNvSpPr txBox="1"/>
          <p:nvPr/>
        </p:nvSpPr>
        <p:spPr>
          <a:xfrm>
            <a:off x="1181100" y="351530"/>
            <a:ext cx="14554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>
                <a:gradFill>
                  <a:gsLst>
                    <a:gs pos="0">
                      <a:schemeClr val="accent4">
                        <a:lumMod val="20000"/>
                        <a:lumOff val="80000"/>
                      </a:schemeClr>
                    </a:gs>
                    <a:gs pos="100000">
                      <a:schemeClr val="accent4">
                        <a:lumMod val="60000"/>
                        <a:lumOff val="40000"/>
                      </a:schemeClr>
                    </a:gs>
                  </a:gsLst>
                  <a:lin ang="54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颁奖典礼</a:t>
            </a:r>
          </a:p>
        </p:txBody>
      </p:sp>
      <p:pic>
        <p:nvPicPr>
          <p:cNvPr id="9" name="图片 8" descr="杯子里有咖啡&#10;&#10;中度可信度描述已自动生成">
            <a:extLst>
              <a:ext uri="{FF2B5EF4-FFF2-40B4-BE49-F238E27FC236}">
                <a16:creationId xmlns:a16="http://schemas.microsoft.com/office/drawing/2014/main" id="{0EDE192D-6B98-41C9-A2C0-EC9638F523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2791" y="469400"/>
            <a:ext cx="578309" cy="252595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870FE908-D98F-434F-8703-2A739F759B42}"/>
              </a:ext>
            </a:extLst>
          </p:cNvPr>
          <p:cNvSpPr txBox="1"/>
          <p:nvPr/>
        </p:nvSpPr>
        <p:spPr>
          <a:xfrm>
            <a:off x="179592" y="2308761"/>
            <a:ext cx="797380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8000" b="1" dirty="0">
                <a:gradFill>
                  <a:gsLst>
                    <a:gs pos="0">
                      <a:schemeClr val="accent4">
                        <a:lumMod val="20000"/>
                        <a:lumOff val="80000"/>
                      </a:schemeClr>
                    </a:gs>
                    <a:gs pos="100000">
                      <a:schemeClr val="accent4">
                        <a:lumMod val="60000"/>
                        <a:lumOff val="40000"/>
                      </a:schemeClr>
                    </a:gs>
                  </a:gsLst>
                  <a:lin ang="54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“年度优秀团队”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B48F8728-34AC-4B1C-AF11-E94F121E8B70}"/>
              </a:ext>
            </a:extLst>
          </p:cNvPr>
          <p:cNvSpPr txBox="1"/>
          <p:nvPr/>
        </p:nvSpPr>
        <p:spPr>
          <a:xfrm>
            <a:off x="804432" y="3739644"/>
            <a:ext cx="6800328" cy="8744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dirty="0">
                <a:gradFill>
                  <a:gsLst>
                    <a:gs pos="0">
                      <a:schemeClr val="accent4">
                        <a:lumMod val="20000"/>
                        <a:lumOff val="80000"/>
                      </a:schemeClr>
                    </a:gs>
                    <a:gs pos="100000">
                      <a:schemeClr val="accent4">
                        <a:lumMod val="60000"/>
                        <a:lumOff val="40000"/>
                      </a:schemeClr>
                    </a:gs>
                  </a:gsLst>
                  <a:lin ang="54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一个团结的集体所遇到的任何困难都会迎刃而解，因为集体拥有个人无法比拟的无穷智慧</a:t>
            </a:r>
          </a:p>
        </p:txBody>
      </p:sp>
      <p:sp>
        <p:nvSpPr>
          <p:cNvPr id="14" name="任意多边形: 形状 13">
            <a:extLst>
              <a:ext uri="{FF2B5EF4-FFF2-40B4-BE49-F238E27FC236}">
                <a16:creationId xmlns:a16="http://schemas.microsoft.com/office/drawing/2014/main" id="{88140BBB-D8D4-4786-B0A0-DE37DDD69F89}"/>
              </a:ext>
            </a:extLst>
          </p:cNvPr>
          <p:cNvSpPr/>
          <p:nvPr/>
        </p:nvSpPr>
        <p:spPr>
          <a:xfrm>
            <a:off x="678974" y="4815433"/>
            <a:ext cx="9077166" cy="495300"/>
          </a:xfrm>
          <a:custGeom>
            <a:avLst/>
            <a:gdLst>
              <a:gd name="connsiteX0" fmla="*/ 0 w 7520940"/>
              <a:gd name="connsiteY0" fmla="*/ 45720 h 518160"/>
              <a:gd name="connsiteX1" fmla="*/ 830580 w 7520940"/>
              <a:gd name="connsiteY1" fmla="*/ 45720 h 518160"/>
              <a:gd name="connsiteX2" fmla="*/ 830580 w 7520940"/>
              <a:gd name="connsiteY2" fmla="*/ 518160 h 518160"/>
              <a:gd name="connsiteX3" fmla="*/ 1325880 w 7520940"/>
              <a:gd name="connsiteY3" fmla="*/ 22860 h 518160"/>
              <a:gd name="connsiteX4" fmla="*/ 7475220 w 7520940"/>
              <a:gd name="connsiteY4" fmla="*/ 22860 h 518160"/>
              <a:gd name="connsiteX5" fmla="*/ 7520940 w 7520940"/>
              <a:gd name="connsiteY5" fmla="*/ 0 h 518160"/>
              <a:gd name="connsiteX0" fmla="*/ 0 w 7475220"/>
              <a:gd name="connsiteY0" fmla="*/ 22860 h 495300"/>
              <a:gd name="connsiteX1" fmla="*/ 830580 w 7475220"/>
              <a:gd name="connsiteY1" fmla="*/ 22860 h 495300"/>
              <a:gd name="connsiteX2" fmla="*/ 830580 w 7475220"/>
              <a:gd name="connsiteY2" fmla="*/ 495300 h 495300"/>
              <a:gd name="connsiteX3" fmla="*/ 1325880 w 7475220"/>
              <a:gd name="connsiteY3" fmla="*/ 0 h 495300"/>
              <a:gd name="connsiteX4" fmla="*/ 7475220 w 7475220"/>
              <a:gd name="connsiteY4" fmla="*/ 0 h 495300"/>
              <a:gd name="connsiteX0" fmla="*/ 0 w 11677338"/>
              <a:gd name="connsiteY0" fmla="*/ 22860 h 495300"/>
              <a:gd name="connsiteX1" fmla="*/ 830580 w 11677338"/>
              <a:gd name="connsiteY1" fmla="*/ 22860 h 495300"/>
              <a:gd name="connsiteX2" fmla="*/ 830580 w 11677338"/>
              <a:gd name="connsiteY2" fmla="*/ 495300 h 495300"/>
              <a:gd name="connsiteX3" fmla="*/ 1325880 w 11677338"/>
              <a:gd name="connsiteY3" fmla="*/ 0 h 495300"/>
              <a:gd name="connsiteX4" fmla="*/ 11677338 w 11677338"/>
              <a:gd name="connsiteY4" fmla="*/ 1524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77338" h="495300">
                <a:moveTo>
                  <a:pt x="0" y="22860"/>
                </a:moveTo>
                <a:lnTo>
                  <a:pt x="830580" y="22860"/>
                </a:lnTo>
                <a:lnTo>
                  <a:pt x="830580" y="495300"/>
                </a:lnTo>
                <a:lnTo>
                  <a:pt x="1325880" y="0"/>
                </a:lnTo>
                <a:lnTo>
                  <a:pt x="11677338" y="15240"/>
                </a:lnTo>
              </a:path>
            </a:pathLst>
          </a:custGeom>
          <a:noFill/>
          <a:ln w="38100">
            <a:gradFill>
              <a:gsLst>
                <a:gs pos="0">
                  <a:schemeClr val="accent4">
                    <a:lumMod val="20000"/>
                    <a:lumOff val="80000"/>
                  </a:schemeClr>
                </a:gs>
                <a:gs pos="99000">
                  <a:schemeClr val="accent4">
                    <a:lumMod val="60000"/>
                    <a:lumOff val="40000"/>
                  </a:schemeClr>
                </a:gs>
              </a:gsLst>
              <a:lin ang="51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62096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蓝色的窗帘&#10;&#10;低可信度描述已自动生成">
            <a:extLst>
              <a:ext uri="{FF2B5EF4-FFF2-40B4-BE49-F238E27FC236}">
                <a16:creationId xmlns:a16="http://schemas.microsoft.com/office/drawing/2014/main" id="{910207B9-1F1B-4C45-B239-379D34E3C6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3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01539"/>
            <a:ext cx="12192000" cy="8128000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757F5E93-A230-4340-BAC4-7E0752CD8813}"/>
              </a:ext>
            </a:extLst>
          </p:cNvPr>
          <p:cNvSpPr txBox="1"/>
          <p:nvPr/>
        </p:nvSpPr>
        <p:spPr>
          <a:xfrm>
            <a:off x="1598668" y="2054465"/>
            <a:ext cx="8994664" cy="22159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13800" b="1" dirty="0">
                <a:gradFill>
                  <a:gsLst>
                    <a:gs pos="0">
                      <a:schemeClr val="accent4">
                        <a:lumMod val="20000"/>
                        <a:lumOff val="80000"/>
                      </a:schemeClr>
                    </a:gs>
                    <a:gs pos="100000">
                      <a:schemeClr val="accent4">
                        <a:lumMod val="60000"/>
                        <a:lumOff val="40000"/>
                      </a:schemeClr>
                    </a:gs>
                  </a:gsLst>
                  <a:lin ang="54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奖项 揭晓</a:t>
            </a:r>
          </a:p>
        </p:txBody>
      </p:sp>
    </p:spTree>
    <p:extLst>
      <p:ext uri="{BB962C8B-B14F-4D97-AF65-F5344CB8AC3E}">
        <p14:creationId xmlns:p14="http://schemas.microsoft.com/office/powerpoint/2010/main" val="14292829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图片包含 游戏机, 灯光&#10;&#10;描述已自动生成">
            <a:extLst>
              <a:ext uri="{FF2B5EF4-FFF2-40B4-BE49-F238E27FC236}">
                <a16:creationId xmlns:a16="http://schemas.microsoft.com/office/drawing/2014/main" id="{72AB6D2B-C6CF-4585-A036-0F36E8421A81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4">
                <a:tint val="45000"/>
                <a:satMod val="400000"/>
              </a:schemeClr>
            </a:duotone>
            <a:alphaModFix am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48627" y="-1794373"/>
            <a:ext cx="19152242" cy="9097997"/>
          </a:xfrm>
          <a:prstGeom prst="rect">
            <a:avLst/>
          </a:prstGeom>
        </p:spPr>
      </p:pic>
      <p:pic>
        <p:nvPicPr>
          <p:cNvPr id="10" name="图片 9" descr="图片包含 游戏机, 灯光&#10;&#10;描述已自动生成">
            <a:extLst>
              <a:ext uri="{FF2B5EF4-FFF2-40B4-BE49-F238E27FC236}">
                <a16:creationId xmlns:a16="http://schemas.microsoft.com/office/drawing/2014/main" id="{CD899564-3A0C-4A1F-910D-CEF632708B1C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4">
                <a:tint val="45000"/>
                <a:satMod val="400000"/>
              </a:schemeClr>
            </a:duotone>
            <a:alphaModFix amt="32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71000" contrast="5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76759" y="-1794374"/>
            <a:ext cx="14545518" cy="9097997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77A509C0-6213-47C9-B1BE-23A6F4D1EE90}"/>
              </a:ext>
            </a:extLst>
          </p:cNvPr>
          <p:cNvSpPr txBox="1"/>
          <p:nvPr/>
        </p:nvSpPr>
        <p:spPr>
          <a:xfrm>
            <a:off x="1181100" y="351530"/>
            <a:ext cx="14554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>
                <a:gradFill>
                  <a:gsLst>
                    <a:gs pos="0">
                      <a:schemeClr val="accent4">
                        <a:lumMod val="20000"/>
                        <a:lumOff val="80000"/>
                      </a:schemeClr>
                    </a:gs>
                    <a:gs pos="100000">
                      <a:schemeClr val="accent4">
                        <a:lumMod val="60000"/>
                        <a:lumOff val="40000"/>
                      </a:schemeClr>
                    </a:gs>
                  </a:gsLst>
                  <a:lin ang="54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颁奖典礼</a:t>
            </a:r>
          </a:p>
        </p:txBody>
      </p:sp>
      <p:pic>
        <p:nvPicPr>
          <p:cNvPr id="9" name="图片 8" descr="杯子里有咖啡&#10;&#10;中度可信度描述已自动生成">
            <a:extLst>
              <a:ext uri="{FF2B5EF4-FFF2-40B4-BE49-F238E27FC236}">
                <a16:creationId xmlns:a16="http://schemas.microsoft.com/office/drawing/2014/main" id="{0EDE192D-6B98-41C9-A2C0-EC9638F523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2791" y="469400"/>
            <a:ext cx="578309" cy="252595"/>
          </a:xfrm>
          <a:prstGeom prst="rect">
            <a:avLst/>
          </a:prstGeom>
        </p:spPr>
      </p:pic>
      <p:pic>
        <p:nvPicPr>
          <p:cNvPr id="2" name="图片 1" descr="穿着白色衬衫的男人&#10;&#10;描述已自动生成">
            <a:extLst>
              <a:ext uri="{FF2B5EF4-FFF2-40B4-BE49-F238E27FC236}">
                <a16:creationId xmlns:a16="http://schemas.microsoft.com/office/drawing/2014/main" id="{78E583AA-1330-4B65-B913-AB9ABA96B498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3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8050"/>
                    </a14:imgEffect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355093" y="1458460"/>
            <a:ext cx="3197096" cy="5399540"/>
          </a:xfrm>
          <a:prstGeom prst="rect">
            <a:avLst/>
          </a:prstGeom>
          <a:ln>
            <a:noFill/>
          </a:ln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AAED2310-2876-4957-A835-41AA9CF3C992}"/>
              </a:ext>
            </a:extLst>
          </p:cNvPr>
          <p:cNvSpPr txBox="1"/>
          <p:nvPr/>
        </p:nvSpPr>
        <p:spPr>
          <a:xfrm>
            <a:off x="1598668" y="2611859"/>
            <a:ext cx="8994664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8800" b="1" dirty="0">
                <a:gradFill>
                  <a:gsLst>
                    <a:gs pos="0">
                      <a:schemeClr val="accent4">
                        <a:lumMod val="20000"/>
                        <a:lumOff val="80000"/>
                      </a:schemeClr>
                    </a:gs>
                    <a:gs pos="100000">
                      <a:schemeClr val="accent4">
                        <a:lumMod val="60000"/>
                        <a:lumOff val="40000"/>
                      </a:schemeClr>
                    </a:gs>
                  </a:gsLst>
                  <a:lin ang="54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“年度优秀员工”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56F17E4B-C83E-4E6A-9586-A124AA582751}"/>
              </a:ext>
            </a:extLst>
          </p:cNvPr>
          <p:cNvSpPr txBox="1"/>
          <p:nvPr/>
        </p:nvSpPr>
        <p:spPr>
          <a:xfrm>
            <a:off x="5013960" y="4158230"/>
            <a:ext cx="21640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4000" b="1" dirty="0">
                <a:gradFill>
                  <a:gsLst>
                    <a:gs pos="0">
                      <a:schemeClr val="accent4">
                        <a:lumMod val="20000"/>
                        <a:lumOff val="80000"/>
                      </a:schemeClr>
                    </a:gs>
                    <a:gs pos="100000">
                      <a:schemeClr val="accent4">
                        <a:lumMod val="60000"/>
                        <a:lumOff val="40000"/>
                      </a:schemeClr>
                    </a:gs>
                  </a:gsLst>
                  <a:lin ang="54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张晓明</a:t>
            </a:r>
          </a:p>
        </p:txBody>
      </p:sp>
    </p:spTree>
    <p:extLst>
      <p:ext uri="{BB962C8B-B14F-4D97-AF65-F5344CB8AC3E}">
        <p14:creationId xmlns:p14="http://schemas.microsoft.com/office/powerpoint/2010/main" val="9673965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E49A10F1-A326-4301-A01B-92666C1903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54199">
            <a:off x="6437631" y="918190"/>
            <a:ext cx="7380780" cy="7380780"/>
          </a:xfrm>
          <a:prstGeom prst="rect">
            <a:avLst/>
          </a:prstGeom>
          <a:effectLst>
            <a:outerShdw blurRad="215900" dist="1905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图片 8" descr="杯子里有咖啡&#10;&#10;中度可信度描述已自动生成">
            <a:extLst>
              <a:ext uri="{FF2B5EF4-FFF2-40B4-BE49-F238E27FC236}">
                <a16:creationId xmlns:a16="http://schemas.microsoft.com/office/drawing/2014/main" id="{0EDE192D-6B98-41C9-A2C0-EC9638F523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2791" y="469400"/>
            <a:ext cx="578309" cy="252595"/>
          </a:xfrm>
          <a:prstGeom prst="rect">
            <a:avLst/>
          </a:prstGeom>
        </p:spPr>
      </p:pic>
      <p:grpSp>
        <p:nvGrpSpPr>
          <p:cNvPr id="229" name="组合 228">
            <a:extLst>
              <a:ext uri="{FF2B5EF4-FFF2-40B4-BE49-F238E27FC236}">
                <a16:creationId xmlns:a16="http://schemas.microsoft.com/office/drawing/2014/main" id="{16FA11E6-A9BB-4767-BE1C-B7B944F6D8B5}"/>
              </a:ext>
            </a:extLst>
          </p:cNvPr>
          <p:cNvGrpSpPr/>
          <p:nvPr/>
        </p:nvGrpSpPr>
        <p:grpSpPr>
          <a:xfrm>
            <a:off x="504614" y="2573454"/>
            <a:ext cx="2363046" cy="1244194"/>
            <a:chOff x="938954" y="2283979"/>
            <a:chExt cx="2363046" cy="1244194"/>
          </a:xfrm>
        </p:grpSpPr>
        <p:grpSp>
          <p:nvGrpSpPr>
            <p:cNvPr id="228" name="组合 227">
              <a:extLst>
                <a:ext uri="{FF2B5EF4-FFF2-40B4-BE49-F238E27FC236}">
                  <a16:creationId xmlns:a16="http://schemas.microsoft.com/office/drawing/2014/main" id="{F5C758CA-321A-4E3F-901D-E74A357ABF81}"/>
                </a:ext>
              </a:extLst>
            </p:cNvPr>
            <p:cNvGrpSpPr/>
            <p:nvPr/>
          </p:nvGrpSpPr>
          <p:grpSpPr>
            <a:xfrm>
              <a:off x="938954" y="2283979"/>
              <a:ext cx="2363046" cy="1244194"/>
              <a:chOff x="363898" y="1981200"/>
              <a:chExt cx="3513158" cy="1849752"/>
            </a:xfrm>
          </p:grpSpPr>
          <p:grpSp>
            <p:nvGrpSpPr>
              <p:cNvPr id="10" name="图形 5">
                <a:extLst>
                  <a:ext uri="{FF2B5EF4-FFF2-40B4-BE49-F238E27FC236}">
                    <a16:creationId xmlns:a16="http://schemas.microsoft.com/office/drawing/2014/main" id="{B63FDC14-18F2-4E05-AD86-2EDF02E301CC}"/>
                  </a:ext>
                </a:extLst>
              </p:cNvPr>
              <p:cNvGrpSpPr/>
              <p:nvPr/>
            </p:nvGrpSpPr>
            <p:grpSpPr>
              <a:xfrm>
                <a:off x="363898" y="1981200"/>
                <a:ext cx="3513158" cy="1849752"/>
                <a:chOff x="2458509" y="1908175"/>
                <a:chExt cx="3900868" cy="2839402"/>
              </a:xfrm>
              <a:gradFill>
                <a:gsLst>
                  <a:gs pos="0">
                    <a:schemeClr val="accent4">
                      <a:lumMod val="20000"/>
                      <a:lumOff val="80000"/>
                    </a:schemeClr>
                  </a:gs>
                  <a:gs pos="99000">
                    <a:schemeClr val="accent4">
                      <a:lumMod val="60000"/>
                      <a:lumOff val="40000"/>
                    </a:schemeClr>
                  </a:gs>
                </a:gsLst>
                <a:lin ang="5100000" scaled="0"/>
              </a:gradFill>
            </p:grpSpPr>
            <p:sp>
              <p:nvSpPr>
                <p:cNvPr id="11" name="任意多边形: 形状 10">
                  <a:extLst>
                    <a:ext uri="{FF2B5EF4-FFF2-40B4-BE49-F238E27FC236}">
                      <a16:creationId xmlns:a16="http://schemas.microsoft.com/office/drawing/2014/main" id="{9B35A4EC-6684-476B-B820-CBD7B1D8295B}"/>
                    </a:ext>
                  </a:extLst>
                </p:cNvPr>
                <p:cNvSpPr/>
                <p:nvPr/>
              </p:nvSpPr>
              <p:spPr>
                <a:xfrm>
                  <a:off x="3404629" y="1908175"/>
                  <a:ext cx="269252" cy="341618"/>
                </a:xfrm>
                <a:custGeom>
                  <a:avLst/>
                  <a:gdLst>
                    <a:gd name="connsiteX0" fmla="*/ 5998 w 269252"/>
                    <a:gd name="connsiteY0" fmla="*/ 341471 h 341618"/>
                    <a:gd name="connsiteX1" fmla="*/ 12952 w 269252"/>
                    <a:gd name="connsiteY1" fmla="*/ 217456 h 341618"/>
                    <a:gd name="connsiteX2" fmla="*/ 219263 w 269252"/>
                    <a:gd name="connsiteY2" fmla="*/ 0 h 341618"/>
                    <a:gd name="connsiteX3" fmla="*/ 248505 w 269252"/>
                    <a:gd name="connsiteY3" fmla="*/ 206312 h 341618"/>
                    <a:gd name="connsiteX4" fmla="*/ 5998 w 269252"/>
                    <a:gd name="connsiteY4" fmla="*/ 341471 h 3416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69252" h="341618">
                      <a:moveTo>
                        <a:pt x="5998" y="341471"/>
                      </a:moveTo>
                      <a:cubicBezTo>
                        <a:pt x="-2288" y="339947"/>
                        <a:pt x="-3717" y="241078"/>
                        <a:pt x="12952" y="217456"/>
                      </a:cubicBezTo>
                      <a:cubicBezTo>
                        <a:pt x="29716" y="193739"/>
                        <a:pt x="195546" y="85058"/>
                        <a:pt x="219263" y="0"/>
                      </a:cubicBezTo>
                      <a:cubicBezTo>
                        <a:pt x="219263" y="0"/>
                        <a:pt x="308512" y="43244"/>
                        <a:pt x="248505" y="206312"/>
                      </a:cubicBezTo>
                      <a:cubicBezTo>
                        <a:pt x="195546" y="259271"/>
                        <a:pt x="28287" y="345662"/>
                        <a:pt x="5998" y="341471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2" name="任意多边形: 形状 11">
                  <a:extLst>
                    <a:ext uri="{FF2B5EF4-FFF2-40B4-BE49-F238E27FC236}">
                      <a16:creationId xmlns:a16="http://schemas.microsoft.com/office/drawing/2014/main" id="{F8886BCC-F60B-4D46-8CED-D314696677AD}"/>
                    </a:ext>
                  </a:extLst>
                </p:cNvPr>
                <p:cNvSpPr/>
                <p:nvPr/>
              </p:nvSpPr>
              <p:spPr>
                <a:xfrm>
                  <a:off x="3144654" y="2038572"/>
                  <a:ext cx="232028" cy="381763"/>
                </a:xfrm>
                <a:custGeom>
                  <a:avLst/>
                  <a:gdLst>
                    <a:gd name="connsiteX0" fmla="*/ 24706 w 232028"/>
                    <a:gd name="connsiteY0" fmla="*/ 381762 h 381763"/>
                    <a:gd name="connsiteX1" fmla="*/ 2703 w 232028"/>
                    <a:gd name="connsiteY1" fmla="*/ 259461 h 381763"/>
                    <a:gd name="connsiteX2" fmla="*/ 152817 w 232028"/>
                    <a:gd name="connsiteY2" fmla="*/ 0 h 381763"/>
                    <a:gd name="connsiteX3" fmla="*/ 229207 w 232028"/>
                    <a:gd name="connsiteY3" fmla="*/ 193834 h 381763"/>
                    <a:gd name="connsiteX4" fmla="*/ 24706 w 232028"/>
                    <a:gd name="connsiteY4" fmla="*/ 381762 h 3817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32028" h="381763">
                      <a:moveTo>
                        <a:pt x="24706" y="381762"/>
                      </a:moveTo>
                      <a:cubicBezTo>
                        <a:pt x="16228" y="382143"/>
                        <a:pt x="-8060" y="286417"/>
                        <a:pt x="2703" y="259461"/>
                      </a:cubicBezTo>
                      <a:cubicBezTo>
                        <a:pt x="13466" y="232505"/>
                        <a:pt x="149578" y="88202"/>
                        <a:pt x="152817" y="0"/>
                      </a:cubicBezTo>
                      <a:cubicBezTo>
                        <a:pt x="152817" y="0"/>
                        <a:pt x="249591" y="21336"/>
                        <a:pt x="229207" y="193834"/>
                      </a:cubicBezTo>
                      <a:cubicBezTo>
                        <a:pt x="190060" y="257747"/>
                        <a:pt x="47375" y="380619"/>
                        <a:pt x="24706" y="381762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3" name="任意多边形: 形状 12">
                  <a:extLst>
                    <a:ext uri="{FF2B5EF4-FFF2-40B4-BE49-F238E27FC236}">
                      <a16:creationId xmlns:a16="http://schemas.microsoft.com/office/drawing/2014/main" id="{5203F021-4837-4AF5-B74E-E9A54FAE227C}"/>
                    </a:ext>
                  </a:extLst>
                </p:cNvPr>
                <p:cNvSpPr/>
                <p:nvPr/>
              </p:nvSpPr>
              <p:spPr>
                <a:xfrm>
                  <a:off x="3663040" y="2031047"/>
                  <a:ext cx="348186" cy="208244"/>
                </a:xfrm>
                <a:custGeom>
                  <a:avLst/>
                  <a:gdLst>
                    <a:gd name="connsiteX0" fmla="*/ 0 w 348186"/>
                    <a:gd name="connsiteY0" fmla="*/ 146018 h 208244"/>
                    <a:gd name="connsiteX1" fmla="*/ 96202 w 348186"/>
                    <a:gd name="connsiteY1" fmla="*/ 56102 h 208244"/>
                    <a:gd name="connsiteX2" fmla="*/ 293751 w 348186"/>
                    <a:gd name="connsiteY2" fmla="*/ 37243 h 208244"/>
                    <a:gd name="connsiteX3" fmla="*/ 347091 w 348186"/>
                    <a:gd name="connsiteY3" fmla="*/ 0 h 208244"/>
                    <a:gd name="connsiteX4" fmla="*/ 260318 w 348186"/>
                    <a:gd name="connsiteY4" fmla="*/ 202787 h 208244"/>
                    <a:gd name="connsiteX5" fmla="*/ 0 w 348186"/>
                    <a:gd name="connsiteY5" fmla="*/ 146018 h 2082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48186" h="208244">
                      <a:moveTo>
                        <a:pt x="0" y="146018"/>
                      </a:moveTo>
                      <a:cubicBezTo>
                        <a:pt x="0" y="146018"/>
                        <a:pt x="70390" y="67246"/>
                        <a:pt x="96202" y="56102"/>
                      </a:cubicBezTo>
                      <a:cubicBezTo>
                        <a:pt x="122015" y="44958"/>
                        <a:pt x="260699" y="61722"/>
                        <a:pt x="293751" y="37243"/>
                      </a:cubicBezTo>
                      <a:cubicBezTo>
                        <a:pt x="326898" y="12859"/>
                        <a:pt x="347091" y="0"/>
                        <a:pt x="347091" y="0"/>
                      </a:cubicBezTo>
                      <a:cubicBezTo>
                        <a:pt x="347091" y="0"/>
                        <a:pt x="364522" y="148114"/>
                        <a:pt x="260318" y="202787"/>
                      </a:cubicBezTo>
                      <a:cubicBezTo>
                        <a:pt x="227552" y="209836"/>
                        <a:pt x="121539" y="222694"/>
                        <a:pt x="0" y="146018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4" name="任意多边形: 形状 13">
                  <a:extLst>
                    <a:ext uri="{FF2B5EF4-FFF2-40B4-BE49-F238E27FC236}">
                      <a16:creationId xmlns:a16="http://schemas.microsoft.com/office/drawing/2014/main" id="{0986398D-C78A-4AA6-9E1B-0D7F9D170F76}"/>
                    </a:ext>
                  </a:extLst>
                </p:cNvPr>
                <p:cNvSpPr/>
                <p:nvPr/>
              </p:nvSpPr>
              <p:spPr>
                <a:xfrm>
                  <a:off x="2935312" y="2203633"/>
                  <a:ext cx="191660" cy="402911"/>
                </a:xfrm>
                <a:custGeom>
                  <a:avLst/>
                  <a:gdLst>
                    <a:gd name="connsiteX0" fmla="*/ 61644 w 191660"/>
                    <a:gd name="connsiteY0" fmla="*/ 402819 h 402911"/>
                    <a:gd name="connsiteX1" fmla="*/ 18 w 191660"/>
                    <a:gd name="connsiteY1" fmla="*/ 294901 h 402911"/>
                    <a:gd name="connsiteX2" fmla="*/ 54882 w 191660"/>
                    <a:gd name="connsiteY2" fmla="*/ 197 h 402911"/>
                    <a:gd name="connsiteX3" fmla="*/ 191661 w 191660"/>
                    <a:gd name="connsiteY3" fmla="*/ 157360 h 402911"/>
                    <a:gd name="connsiteX4" fmla="*/ 61644 w 191660"/>
                    <a:gd name="connsiteY4" fmla="*/ 402819 h 4029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1660" h="402911">
                      <a:moveTo>
                        <a:pt x="61644" y="402819"/>
                      </a:moveTo>
                      <a:cubicBezTo>
                        <a:pt x="53834" y="406057"/>
                        <a:pt x="-1125" y="323952"/>
                        <a:pt x="18" y="294901"/>
                      </a:cubicBezTo>
                      <a:cubicBezTo>
                        <a:pt x="1161" y="265849"/>
                        <a:pt x="81171" y="84493"/>
                        <a:pt x="54882" y="197"/>
                      </a:cubicBezTo>
                      <a:cubicBezTo>
                        <a:pt x="54882" y="197"/>
                        <a:pt x="153275" y="-12090"/>
                        <a:pt x="191661" y="157360"/>
                      </a:cubicBezTo>
                      <a:cubicBezTo>
                        <a:pt x="176040" y="230702"/>
                        <a:pt x="82695" y="394246"/>
                        <a:pt x="61644" y="402819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5" name="任意多边形: 形状 14">
                  <a:extLst>
                    <a:ext uri="{FF2B5EF4-FFF2-40B4-BE49-F238E27FC236}">
                      <a16:creationId xmlns:a16="http://schemas.microsoft.com/office/drawing/2014/main" id="{69A66F9B-FBB4-485D-A591-831AF9590889}"/>
                    </a:ext>
                  </a:extLst>
                </p:cNvPr>
                <p:cNvSpPr/>
                <p:nvPr/>
              </p:nvSpPr>
              <p:spPr>
                <a:xfrm>
                  <a:off x="2753585" y="2449867"/>
                  <a:ext cx="181649" cy="401887"/>
                </a:xfrm>
                <a:custGeom>
                  <a:avLst/>
                  <a:gdLst>
                    <a:gd name="connsiteX0" fmla="*/ 68969 w 181649"/>
                    <a:gd name="connsiteY0" fmla="*/ 401759 h 401887"/>
                    <a:gd name="connsiteX1" fmla="*/ 8 w 181649"/>
                    <a:gd name="connsiteY1" fmla="*/ 298413 h 401887"/>
                    <a:gd name="connsiteX2" fmla="*/ 34393 w 181649"/>
                    <a:gd name="connsiteY2" fmla="*/ 661 h 401887"/>
                    <a:gd name="connsiteX3" fmla="*/ 181650 w 181649"/>
                    <a:gd name="connsiteY3" fmla="*/ 148013 h 401887"/>
                    <a:gd name="connsiteX4" fmla="*/ 68969 w 181649"/>
                    <a:gd name="connsiteY4" fmla="*/ 401759 h 4018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81649" h="401887">
                      <a:moveTo>
                        <a:pt x="68969" y="401759"/>
                      </a:moveTo>
                      <a:cubicBezTo>
                        <a:pt x="61349" y="405474"/>
                        <a:pt x="865" y="327369"/>
                        <a:pt x="8" y="298413"/>
                      </a:cubicBezTo>
                      <a:cubicBezTo>
                        <a:pt x="-849" y="269457"/>
                        <a:pt x="66493" y="82862"/>
                        <a:pt x="34393" y="661"/>
                      </a:cubicBezTo>
                      <a:cubicBezTo>
                        <a:pt x="34393" y="661"/>
                        <a:pt x="131644" y="-18389"/>
                        <a:pt x="181650" y="148013"/>
                      </a:cubicBezTo>
                      <a:cubicBezTo>
                        <a:pt x="171172" y="222213"/>
                        <a:pt x="89353" y="391758"/>
                        <a:pt x="68969" y="401759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6" name="任意多边形: 形状 15">
                  <a:extLst>
                    <a:ext uri="{FF2B5EF4-FFF2-40B4-BE49-F238E27FC236}">
                      <a16:creationId xmlns:a16="http://schemas.microsoft.com/office/drawing/2014/main" id="{E442F8ED-2F79-440A-B9BF-579DAEFE6CA4}"/>
                    </a:ext>
                  </a:extLst>
                </p:cNvPr>
                <p:cNvSpPr/>
                <p:nvPr/>
              </p:nvSpPr>
              <p:spPr>
                <a:xfrm>
                  <a:off x="2588334" y="2755915"/>
                  <a:ext cx="178703" cy="387321"/>
                </a:xfrm>
                <a:custGeom>
                  <a:avLst/>
                  <a:gdLst>
                    <a:gd name="connsiteX0" fmla="*/ 127921 w 178703"/>
                    <a:gd name="connsiteY0" fmla="*/ 386985 h 387321"/>
                    <a:gd name="connsiteX1" fmla="*/ 36576 w 178703"/>
                    <a:gd name="connsiteY1" fmla="*/ 302689 h 387321"/>
                    <a:gd name="connsiteX2" fmla="*/ 0 w 178703"/>
                    <a:gd name="connsiteY2" fmla="*/ 5223 h 387321"/>
                    <a:gd name="connsiteX3" fmla="*/ 177832 w 178703"/>
                    <a:gd name="connsiteY3" fmla="*/ 113808 h 387321"/>
                    <a:gd name="connsiteX4" fmla="*/ 127921 w 178703"/>
                    <a:gd name="connsiteY4" fmla="*/ 386985 h 3873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8703" h="387321">
                      <a:moveTo>
                        <a:pt x="127921" y="386985"/>
                      </a:moveTo>
                      <a:cubicBezTo>
                        <a:pt x="121444" y="392414"/>
                        <a:pt x="44291" y="330692"/>
                        <a:pt x="36576" y="302689"/>
                      </a:cubicBezTo>
                      <a:cubicBezTo>
                        <a:pt x="28861" y="274685"/>
                        <a:pt x="50578" y="77518"/>
                        <a:pt x="0" y="5223"/>
                      </a:cubicBezTo>
                      <a:cubicBezTo>
                        <a:pt x="0" y="5223"/>
                        <a:pt x="90107" y="-36116"/>
                        <a:pt x="177832" y="113808"/>
                      </a:cubicBezTo>
                      <a:cubicBezTo>
                        <a:pt x="185071" y="188389"/>
                        <a:pt x="145352" y="372412"/>
                        <a:pt x="127921" y="386985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7" name="任意多边形: 形状 16">
                  <a:extLst>
                    <a:ext uri="{FF2B5EF4-FFF2-40B4-BE49-F238E27FC236}">
                      <a16:creationId xmlns:a16="http://schemas.microsoft.com/office/drawing/2014/main" id="{11ABCE68-7AA5-4755-8CCF-E12D6D314C85}"/>
                    </a:ext>
                  </a:extLst>
                </p:cNvPr>
                <p:cNvSpPr/>
                <p:nvPr/>
              </p:nvSpPr>
              <p:spPr>
                <a:xfrm>
                  <a:off x="2504133" y="3105954"/>
                  <a:ext cx="202909" cy="368603"/>
                </a:xfrm>
                <a:custGeom>
                  <a:avLst/>
                  <a:gdLst>
                    <a:gd name="connsiteX0" fmla="*/ 186309 w 202909"/>
                    <a:gd name="connsiteY0" fmla="*/ 368035 h 368603"/>
                    <a:gd name="connsiteX1" fmla="*/ 82868 w 202909"/>
                    <a:gd name="connsiteY1" fmla="*/ 299169 h 368603"/>
                    <a:gd name="connsiteX2" fmla="*/ 0 w 202909"/>
                    <a:gd name="connsiteY2" fmla="*/ 11133 h 368603"/>
                    <a:gd name="connsiteX3" fmla="*/ 192691 w 202909"/>
                    <a:gd name="connsiteY3" fmla="*/ 90476 h 368603"/>
                    <a:gd name="connsiteX4" fmla="*/ 186309 w 202909"/>
                    <a:gd name="connsiteY4" fmla="*/ 368035 h 3686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02909" h="368603">
                      <a:moveTo>
                        <a:pt x="186309" y="368035"/>
                      </a:moveTo>
                      <a:cubicBezTo>
                        <a:pt x="180785" y="374417"/>
                        <a:pt x="94869" y="325553"/>
                        <a:pt x="82868" y="299169"/>
                      </a:cubicBezTo>
                      <a:cubicBezTo>
                        <a:pt x="70961" y="272785"/>
                        <a:pt x="61246" y="74665"/>
                        <a:pt x="0" y="11133"/>
                      </a:cubicBezTo>
                      <a:cubicBezTo>
                        <a:pt x="0" y="11133"/>
                        <a:pt x="82487" y="-43826"/>
                        <a:pt x="192691" y="90476"/>
                      </a:cubicBezTo>
                      <a:cubicBezTo>
                        <a:pt x="211550" y="162962"/>
                        <a:pt x="201263" y="350890"/>
                        <a:pt x="186309" y="368035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8" name="任意多边形: 形状 17">
                  <a:extLst>
                    <a:ext uri="{FF2B5EF4-FFF2-40B4-BE49-F238E27FC236}">
                      <a16:creationId xmlns:a16="http://schemas.microsoft.com/office/drawing/2014/main" id="{99359B14-438C-448B-9034-B33DD2B0D439}"/>
                    </a:ext>
                  </a:extLst>
                </p:cNvPr>
                <p:cNvSpPr/>
                <p:nvPr/>
              </p:nvSpPr>
              <p:spPr>
                <a:xfrm>
                  <a:off x="3445013" y="2269525"/>
                  <a:ext cx="365664" cy="172049"/>
                </a:xfrm>
                <a:custGeom>
                  <a:avLst/>
                  <a:gdLst>
                    <a:gd name="connsiteX0" fmla="*/ 0 w 365664"/>
                    <a:gd name="connsiteY0" fmla="*/ 38223 h 172049"/>
                    <a:gd name="connsiteX1" fmla="*/ 365665 w 365664"/>
                    <a:gd name="connsiteY1" fmla="*/ 156238 h 172049"/>
                    <a:gd name="connsiteX2" fmla="*/ 169164 w 365664"/>
                    <a:gd name="connsiteY2" fmla="*/ 172049 h 172049"/>
                    <a:gd name="connsiteX3" fmla="*/ 0 w 365664"/>
                    <a:gd name="connsiteY3" fmla="*/ 38223 h 1720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65664" h="172049">
                      <a:moveTo>
                        <a:pt x="0" y="38223"/>
                      </a:moveTo>
                      <a:cubicBezTo>
                        <a:pt x="0" y="38223"/>
                        <a:pt x="287179" y="-102557"/>
                        <a:pt x="365665" y="156238"/>
                      </a:cubicBezTo>
                      <a:cubicBezTo>
                        <a:pt x="295085" y="144617"/>
                        <a:pt x="249079" y="143665"/>
                        <a:pt x="169164" y="172049"/>
                      </a:cubicBezTo>
                      <a:cubicBezTo>
                        <a:pt x="135827" y="147284"/>
                        <a:pt x="122587" y="99088"/>
                        <a:pt x="0" y="38223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9" name="任意多边形: 形状 18">
                  <a:extLst>
                    <a:ext uri="{FF2B5EF4-FFF2-40B4-BE49-F238E27FC236}">
                      <a16:creationId xmlns:a16="http://schemas.microsoft.com/office/drawing/2014/main" id="{4C113A15-F52E-4531-AF7E-E3CAE964D8EA}"/>
                    </a:ext>
                  </a:extLst>
                </p:cNvPr>
                <p:cNvSpPr/>
                <p:nvPr/>
              </p:nvSpPr>
              <p:spPr>
                <a:xfrm>
                  <a:off x="3224033" y="2378969"/>
                  <a:ext cx="382523" cy="173000"/>
                </a:xfrm>
                <a:custGeom>
                  <a:avLst/>
                  <a:gdLst>
                    <a:gd name="connsiteX0" fmla="*/ 0 w 382523"/>
                    <a:gd name="connsiteY0" fmla="*/ 78798 h 173000"/>
                    <a:gd name="connsiteX1" fmla="*/ 382524 w 382523"/>
                    <a:gd name="connsiteY1" fmla="*/ 115088 h 173000"/>
                    <a:gd name="connsiteX2" fmla="*/ 194024 w 382523"/>
                    <a:gd name="connsiteY2" fmla="*/ 173000 h 173000"/>
                    <a:gd name="connsiteX3" fmla="*/ 0 w 382523"/>
                    <a:gd name="connsiteY3" fmla="*/ 78798 h 173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82523" h="173000">
                      <a:moveTo>
                        <a:pt x="0" y="78798"/>
                      </a:moveTo>
                      <a:cubicBezTo>
                        <a:pt x="0" y="78798"/>
                        <a:pt x="249936" y="-120655"/>
                        <a:pt x="382524" y="115088"/>
                      </a:cubicBezTo>
                      <a:cubicBezTo>
                        <a:pt x="311086" y="118994"/>
                        <a:pt x="265938" y="128042"/>
                        <a:pt x="194024" y="173000"/>
                      </a:cubicBezTo>
                      <a:cubicBezTo>
                        <a:pt x="156210" y="155951"/>
                        <a:pt x="132969" y="111755"/>
                        <a:pt x="0" y="78798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0" name="任意多边形: 形状 19">
                  <a:extLst>
                    <a:ext uri="{FF2B5EF4-FFF2-40B4-BE49-F238E27FC236}">
                      <a16:creationId xmlns:a16="http://schemas.microsoft.com/office/drawing/2014/main" id="{D8A207C2-90E0-489B-A878-B0463EE96E9C}"/>
                    </a:ext>
                  </a:extLst>
                </p:cNvPr>
                <p:cNvSpPr/>
                <p:nvPr/>
              </p:nvSpPr>
              <p:spPr>
                <a:xfrm>
                  <a:off x="3100494" y="2533141"/>
                  <a:ext cx="374904" cy="177515"/>
                </a:xfrm>
                <a:custGeom>
                  <a:avLst/>
                  <a:gdLst>
                    <a:gd name="connsiteX0" fmla="*/ 0 w 374904"/>
                    <a:gd name="connsiteY0" fmla="*/ 148178 h 177515"/>
                    <a:gd name="connsiteX1" fmla="*/ 374904 w 374904"/>
                    <a:gd name="connsiteY1" fmla="*/ 64072 h 177515"/>
                    <a:gd name="connsiteX2" fmla="*/ 213646 w 374904"/>
                    <a:gd name="connsiteY2" fmla="*/ 177515 h 177515"/>
                    <a:gd name="connsiteX3" fmla="*/ 0 w 374904"/>
                    <a:gd name="connsiteY3" fmla="*/ 148178 h 1775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74904" h="177515">
                      <a:moveTo>
                        <a:pt x="0" y="148178"/>
                      </a:moveTo>
                      <a:cubicBezTo>
                        <a:pt x="0" y="148178"/>
                        <a:pt x="175831" y="-118903"/>
                        <a:pt x="374904" y="64072"/>
                      </a:cubicBezTo>
                      <a:cubicBezTo>
                        <a:pt x="308134" y="89980"/>
                        <a:pt x="268034" y="112459"/>
                        <a:pt x="213646" y="177515"/>
                      </a:cubicBezTo>
                      <a:cubicBezTo>
                        <a:pt x="172402" y="173038"/>
                        <a:pt x="136588" y="138272"/>
                        <a:pt x="0" y="148178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1" name="任意多边形: 形状 20">
                  <a:extLst>
                    <a:ext uri="{FF2B5EF4-FFF2-40B4-BE49-F238E27FC236}">
                      <a16:creationId xmlns:a16="http://schemas.microsoft.com/office/drawing/2014/main" id="{471EF2FA-E50A-4E36-8B6B-B4AA63E481B1}"/>
                    </a:ext>
                  </a:extLst>
                </p:cNvPr>
                <p:cNvSpPr/>
                <p:nvPr/>
              </p:nvSpPr>
              <p:spPr>
                <a:xfrm>
                  <a:off x="2848938" y="2739674"/>
                  <a:ext cx="327374" cy="224251"/>
                </a:xfrm>
                <a:custGeom>
                  <a:avLst/>
                  <a:gdLst>
                    <a:gd name="connsiteX0" fmla="*/ 0 w 327374"/>
                    <a:gd name="connsiteY0" fmla="*/ 224251 h 224251"/>
                    <a:gd name="connsiteX1" fmla="*/ 327374 w 327374"/>
                    <a:gd name="connsiteY1" fmla="*/ 23083 h 224251"/>
                    <a:gd name="connsiteX2" fmla="*/ 211645 w 327374"/>
                    <a:gd name="connsiteY2" fmla="*/ 182722 h 224251"/>
                    <a:gd name="connsiteX3" fmla="*/ 0 w 327374"/>
                    <a:gd name="connsiteY3" fmla="*/ 224251 h 2242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27374" h="224251">
                      <a:moveTo>
                        <a:pt x="0" y="224251"/>
                      </a:moveTo>
                      <a:cubicBezTo>
                        <a:pt x="0" y="224251"/>
                        <a:pt x="79629" y="-85502"/>
                        <a:pt x="327374" y="23083"/>
                      </a:cubicBezTo>
                      <a:cubicBezTo>
                        <a:pt x="272606" y="69184"/>
                        <a:pt x="242030" y="103570"/>
                        <a:pt x="211645" y="182722"/>
                      </a:cubicBezTo>
                      <a:cubicBezTo>
                        <a:pt x="171164" y="191866"/>
                        <a:pt x="126016" y="170626"/>
                        <a:pt x="0" y="224251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2" name="任意多边形: 形状 21">
                  <a:extLst>
                    <a:ext uri="{FF2B5EF4-FFF2-40B4-BE49-F238E27FC236}">
                      <a16:creationId xmlns:a16="http://schemas.microsoft.com/office/drawing/2014/main" id="{F59901C1-BF6C-4A26-932F-FE11F1E1A91E}"/>
                    </a:ext>
                  </a:extLst>
                </p:cNvPr>
                <p:cNvSpPr/>
                <p:nvPr/>
              </p:nvSpPr>
              <p:spPr>
                <a:xfrm>
                  <a:off x="2773215" y="2992931"/>
                  <a:ext cx="293560" cy="257982"/>
                </a:xfrm>
                <a:custGeom>
                  <a:avLst/>
                  <a:gdLst>
                    <a:gd name="connsiteX0" fmla="*/ 0 w 293560"/>
                    <a:gd name="connsiteY0" fmla="*/ 257983 h 257982"/>
                    <a:gd name="connsiteX1" fmla="*/ 293561 w 293560"/>
                    <a:gd name="connsiteY1" fmla="*/ 10142 h 257982"/>
                    <a:gd name="connsiteX2" fmla="*/ 202978 w 293560"/>
                    <a:gd name="connsiteY2" fmla="*/ 185307 h 257982"/>
                    <a:gd name="connsiteX3" fmla="*/ 0 w 293560"/>
                    <a:gd name="connsiteY3" fmla="*/ 257983 h 2579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93560" h="257982">
                      <a:moveTo>
                        <a:pt x="0" y="257983"/>
                      </a:moveTo>
                      <a:cubicBezTo>
                        <a:pt x="0" y="257983"/>
                        <a:pt x="32480" y="-60152"/>
                        <a:pt x="293561" y="10142"/>
                      </a:cubicBezTo>
                      <a:cubicBezTo>
                        <a:pt x="246317" y="63959"/>
                        <a:pt x="221170" y="102440"/>
                        <a:pt x="202978" y="185307"/>
                      </a:cubicBezTo>
                      <a:cubicBezTo>
                        <a:pt x="164401" y="200357"/>
                        <a:pt x="116586" y="186069"/>
                        <a:pt x="0" y="257983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3" name="任意多边形: 形状 22">
                  <a:extLst>
                    <a:ext uri="{FF2B5EF4-FFF2-40B4-BE49-F238E27FC236}">
                      <a16:creationId xmlns:a16="http://schemas.microsoft.com/office/drawing/2014/main" id="{A9496D62-F1A4-45A2-BB87-8B442D11785D}"/>
                    </a:ext>
                  </a:extLst>
                </p:cNvPr>
                <p:cNvSpPr/>
                <p:nvPr/>
              </p:nvSpPr>
              <p:spPr>
                <a:xfrm>
                  <a:off x="2763258" y="3244627"/>
                  <a:ext cx="194360" cy="339090"/>
                </a:xfrm>
                <a:custGeom>
                  <a:avLst/>
                  <a:gdLst>
                    <a:gd name="connsiteX0" fmla="*/ 13767 w 194360"/>
                    <a:gd name="connsiteY0" fmla="*/ 339090 h 339090"/>
                    <a:gd name="connsiteX1" fmla="*/ 194361 w 194360"/>
                    <a:gd name="connsiteY1" fmla="*/ 0 h 339090"/>
                    <a:gd name="connsiteX2" fmla="*/ 175311 w 194360"/>
                    <a:gd name="connsiteY2" fmla="*/ 196215 h 339090"/>
                    <a:gd name="connsiteX3" fmla="*/ 13767 w 194360"/>
                    <a:gd name="connsiteY3" fmla="*/ 339090 h 3390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94360" h="339090">
                      <a:moveTo>
                        <a:pt x="13767" y="339090"/>
                      </a:moveTo>
                      <a:cubicBezTo>
                        <a:pt x="13767" y="339090"/>
                        <a:pt x="-74149" y="31623"/>
                        <a:pt x="194361" y="0"/>
                      </a:cubicBezTo>
                      <a:cubicBezTo>
                        <a:pt x="170453" y="67437"/>
                        <a:pt x="161499" y="112586"/>
                        <a:pt x="175311" y="196215"/>
                      </a:cubicBezTo>
                      <a:cubicBezTo>
                        <a:pt x="145021" y="224504"/>
                        <a:pt x="95301" y="229076"/>
                        <a:pt x="13767" y="339090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4" name="任意多边形: 形状 23">
                  <a:extLst>
                    <a:ext uri="{FF2B5EF4-FFF2-40B4-BE49-F238E27FC236}">
                      <a16:creationId xmlns:a16="http://schemas.microsoft.com/office/drawing/2014/main" id="{9643C3C4-8571-4702-9EC7-8003B41639BD}"/>
                    </a:ext>
                  </a:extLst>
                </p:cNvPr>
                <p:cNvSpPr/>
                <p:nvPr/>
              </p:nvSpPr>
              <p:spPr>
                <a:xfrm>
                  <a:off x="2458509" y="3492502"/>
                  <a:ext cx="314140" cy="293723"/>
                </a:xfrm>
                <a:custGeom>
                  <a:avLst/>
                  <a:gdLst>
                    <a:gd name="connsiteX0" fmla="*/ 313658 w 314140"/>
                    <a:gd name="connsiteY0" fmla="*/ 290955 h 293723"/>
                    <a:gd name="connsiteX1" fmla="*/ 191357 w 314140"/>
                    <a:gd name="connsiteY1" fmla="*/ 269238 h 293723"/>
                    <a:gd name="connsiteX2" fmla="*/ 0 w 314140"/>
                    <a:gd name="connsiteY2" fmla="*/ 38447 h 293723"/>
                    <a:gd name="connsiteX3" fmla="*/ 208312 w 314140"/>
                    <a:gd name="connsiteY3" fmla="*/ 33970 h 293723"/>
                    <a:gd name="connsiteX4" fmla="*/ 313658 w 314140"/>
                    <a:gd name="connsiteY4" fmla="*/ 290955 h 293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14140" h="293723">
                      <a:moveTo>
                        <a:pt x="313658" y="290955"/>
                      </a:moveTo>
                      <a:cubicBezTo>
                        <a:pt x="311087" y="299051"/>
                        <a:pt x="212884" y="288669"/>
                        <a:pt x="191357" y="269238"/>
                      </a:cubicBezTo>
                      <a:cubicBezTo>
                        <a:pt x="169736" y="249807"/>
                        <a:pt x="81629" y="72165"/>
                        <a:pt x="0" y="38447"/>
                      </a:cubicBezTo>
                      <a:cubicBezTo>
                        <a:pt x="0" y="38447"/>
                        <a:pt x="53531" y="-44992"/>
                        <a:pt x="208312" y="33970"/>
                      </a:cubicBezTo>
                      <a:cubicBezTo>
                        <a:pt x="254603" y="92930"/>
                        <a:pt x="320421" y="269333"/>
                        <a:pt x="313658" y="290955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5" name="任意多边形: 形状 24">
                  <a:extLst>
                    <a:ext uri="{FF2B5EF4-FFF2-40B4-BE49-F238E27FC236}">
                      <a16:creationId xmlns:a16="http://schemas.microsoft.com/office/drawing/2014/main" id="{87005D36-8E03-47D4-8663-AF50D89A5A0B}"/>
                    </a:ext>
                  </a:extLst>
                </p:cNvPr>
                <p:cNvSpPr/>
                <p:nvPr/>
              </p:nvSpPr>
              <p:spPr>
                <a:xfrm>
                  <a:off x="2572142" y="3859043"/>
                  <a:ext cx="350125" cy="261591"/>
                </a:xfrm>
                <a:custGeom>
                  <a:avLst/>
                  <a:gdLst>
                    <a:gd name="connsiteX0" fmla="*/ 350044 w 350125"/>
                    <a:gd name="connsiteY0" fmla="*/ 253407 h 261591"/>
                    <a:gd name="connsiteX1" fmla="*/ 225838 w 350125"/>
                    <a:gd name="connsiteY1" fmla="*/ 251597 h 261591"/>
                    <a:gd name="connsiteX2" fmla="*/ 0 w 350125"/>
                    <a:gd name="connsiteY2" fmla="*/ 54525 h 261591"/>
                    <a:gd name="connsiteX3" fmla="*/ 204883 w 350125"/>
                    <a:gd name="connsiteY3" fmla="*/ 16616 h 261591"/>
                    <a:gd name="connsiteX4" fmla="*/ 350044 w 350125"/>
                    <a:gd name="connsiteY4" fmla="*/ 253407 h 2615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50125" h="261591">
                      <a:moveTo>
                        <a:pt x="350044" y="253407"/>
                      </a:moveTo>
                      <a:cubicBezTo>
                        <a:pt x="348806" y="261789"/>
                        <a:pt x="250222" y="267314"/>
                        <a:pt x="225838" y="251597"/>
                      </a:cubicBezTo>
                      <a:cubicBezTo>
                        <a:pt x="201454" y="235881"/>
                        <a:pt x="85916" y="74718"/>
                        <a:pt x="0" y="54525"/>
                      </a:cubicBezTo>
                      <a:cubicBezTo>
                        <a:pt x="0" y="54525"/>
                        <a:pt x="39433" y="-36439"/>
                        <a:pt x="204883" y="16616"/>
                      </a:cubicBezTo>
                      <a:cubicBezTo>
                        <a:pt x="259937" y="67479"/>
                        <a:pt x="353282" y="230928"/>
                        <a:pt x="350044" y="253407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6" name="任意多边形: 形状 25">
                  <a:extLst>
                    <a:ext uri="{FF2B5EF4-FFF2-40B4-BE49-F238E27FC236}">
                      <a16:creationId xmlns:a16="http://schemas.microsoft.com/office/drawing/2014/main" id="{7A329DE0-B7CD-4FB1-8751-C15B4043D9BC}"/>
                    </a:ext>
                  </a:extLst>
                </p:cNvPr>
                <p:cNvSpPr/>
                <p:nvPr/>
              </p:nvSpPr>
              <p:spPr>
                <a:xfrm>
                  <a:off x="2753593" y="4185379"/>
                  <a:ext cx="389674" cy="223668"/>
                </a:xfrm>
                <a:custGeom>
                  <a:avLst/>
                  <a:gdLst>
                    <a:gd name="connsiteX0" fmla="*/ 389668 w 389674"/>
                    <a:gd name="connsiteY0" fmla="*/ 191675 h 223668"/>
                    <a:gd name="connsiteX1" fmla="*/ 269177 w 389674"/>
                    <a:gd name="connsiteY1" fmla="*/ 222060 h 223668"/>
                    <a:gd name="connsiteX2" fmla="*/ 0 w 389674"/>
                    <a:gd name="connsiteY2" fmla="*/ 90139 h 223668"/>
                    <a:gd name="connsiteX3" fmla="*/ 188119 w 389674"/>
                    <a:gd name="connsiteY3" fmla="*/ 509 h 223668"/>
                    <a:gd name="connsiteX4" fmla="*/ 389668 w 389674"/>
                    <a:gd name="connsiteY4" fmla="*/ 191675 h 2236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89674" h="223668">
                      <a:moveTo>
                        <a:pt x="389668" y="191675"/>
                      </a:moveTo>
                      <a:cubicBezTo>
                        <a:pt x="390620" y="200057"/>
                        <a:pt x="296799" y="231013"/>
                        <a:pt x="269177" y="222060"/>
                      </a:cubicBezTo>
                      <a:cubicBezTo>
                        <a:pt x="241554" y="213107"/>
                        <a:pt x="88202" y="87376"/>
                        <a:pt x="0" y="90139"/>
                      </a:cubicBezTo>
                      <a:cubicBezTo>
                        <a:pt x="0" y="90139"/>
                        <a:pt x="14573" y="-7874"/>
                        <a:pt x="188119" y="509"/>
                      </a:cubicBezTo>
                      <a:cubicBezTo>
                        <a:pt x="254603" y="35370"/>
                        <a:pt x="387001" y="169196"/>
                        <a:pt x="389668" y="191675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7" name="任意多边形: 形状 26">
                  <a:extLst>
                    <a:ext uri="{FF2B5EF4-FFF2-40B4-BE49-F238E27FC236}">
                      <a16:creationId xmlns:a16="http://schemas.microsoft.com/office/drawing/2014/main" id="{E25315C6-F18E-4F38-91DF-E999E4BBEB96}"/>
                    </a:ext>
                  </a:extLst>
                </p:cNvPr>
                <p:cNvSpPr/>
                <p:nvPr/>
              </p:nvSpPr>
              <p:spPr>
                <a:xfrm>
                  <a:off x="3023282" y="4424680"/>
                  <a:ext cx="401672" cy="180701"/>
                </a:xfrm>
                <a:custGeom>
                  <a:avLst/>
                  <a:gdLst>
                    <a:gd name="connsiteX0" fmla="*/ 401538 w 401672"/>
                    <a:gd name="connsiteY0" fmla="*/ 111061 h 180701"/>
                    <a:gd name="connsiteX1" fmla="*/ 298668 w 401672"/>
                    <a:gd name="connsiteY1" fmla="*/ 180689 h 180701"/>
                    <a:gd name="connsiteX2" fmla="*/ 726 w 401672"/>
                    <a:gd name="connsiteY2" fmla="*/ 148304 h 180701"/>
                    <a:gd name="connsiteX3" fmla="*/ 147125 w 401672"/>
                    <a:gd name="connsiteY3" fmla="*/ 0 h 180701"/>
                    <a:gd name="connsiteX4" fmla="*/ 401538 w 401672"/>
                    <a:gd name="connsiteY4" fmla="*/ 111061 h 1807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01672" h="180701">
                      <a:moveTo>
                        <a:pt x="401538" y="111061"/>
                      </a:moveTo>
                      <a:cubicBezTo>
                        <a:pt x="405348" y="118681"/>
                        <a:pt x="327624" y="179641"/>
                        <a:pt x="298668" y="180689"/>
                      </a:cubicBezTo>
                      <a:cubicBezTo>
                        <a:pt x="269712" y="181737"/>
                        <a:pt x="82641" y="115633"/>
                        <a:pt x="726" y="148304"/>
                      </a:cubicBezTo>
                      <a:cubicBezTo>
                        <a:pt x="726" y="148304"/>
                        <a:pt x="-18991" y="51149"/>
                        <a:pt x="147125" y="0"/>
                      </a:cubicBezTo>
                      <a:cubicBezTo>
                        <a:pt x="221229" y="10096"/>
                        <a:pt x="391346" y="90773"/>
                        <a:pt x="401538" y="111061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8" name="任意多边形: 形状 27">
                  <a:extLst>
                    <a:ext uri="{FF2B5EF4-FFF2-40B4-BE49-F238E27FC236}">
                      <a16:creationId xmlns:a16="http://schemas.microsoft.com/office/drawing/2014/main" id="{5B5CF33D-68D4-436A-A6AD-3B3FA0CBBF4C}"/>
                    </a:ext>
                  </a:extLst>
                </p:cNvPr>
                <p:cNvSpPr/>
                <p:nvPr/>
              </p:nvSpPr>
              <p:spPr>
                <a:xfrm>
                  <a:off x="3338381" y="4578082"/>
                  <a:ext cx="393593" cy="169495"/>
                </a:xfrm>
                <a:custGeom>
                  <a:avLst/>
                  <a:gdLst>
                    <a:gd name="connsiteX0" fmla="*/ 393334 w 393593"/>
                    <a:gd name="connsiteY0" fmla="*/ 69673 h 169495"/>
                    <a:gd name="connsiteX1" fmla="*/ 302656 w 393593"/>
                    <a:gd name="connsiteY1" fmla="*/ 154636 h 169495"/>
                    <a:gd name="connsiteX2" fmla="*/ 3285 w 393593"/>
                    <a:gd name="connsiteY2" fmla="*/ 169495 h 169495"/>
                    <a:gd name="connsiteX3" fmla="*/ 124538 w 393593"/>
                    <a:gd name="connsiteY3" fmla="*/ 45 h 169495"/>
                    <a:gd name="connsiteX4" fmla="*/ 393334 w 393593"/>
                    <a:gd name="connsiteY4" fmla="*/ 69673 h 1694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93593" h="169495">
                      <a:moveTo>
                        <a:pt x="393334" y="69673"/>
                      </a:moveTo>
                      <a:cubicBezTo>
                        <a:pt x="398287" y="76531"/>
                        <a:pt x="331136" y="149016"/>
                        <a:pt x="302656" y="154636"/>
                      </a:cubicBezTo>
                      <a:cubicBezTo>
                        <a:pt x="274176" y="160256"/>
                        <a:pt x="79104" y="124346"/>
                        <a:pt x="3285" y="169495"/>
                      </a:cubicBezTo>
                      <a:cubicBezTo>
                        <a:pt x="3285" y="169495"/>
                        <a:pt x="-31386" y="76626"/>
                        <a:pt x="124538" y="45"/>
                      </a:cubicBezTo>
                      <a:cubicBezTo>
                        <a:pt x="199405" y="-1765"/>
                        <a:pt x="380094" y="51194"/>
                        <a:pt x="393334" y="69673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9" name="任意多边形: 形状 28">
                  <a:extLst>
                    <a:ext uri="{FF2B5EF4-FFF2-40B4-BE49-F238E27FC236}">
                      <a16:creationId xmlns:a16="http://schemas.microsoft.com/office/drawing/2014/main" id="{166DE548-A256-4F05-84C6-80B79EEBE653}"/>
                    </a:ext>
                  </a:extLst>
                </p:cNvPr>
                <p:cNvSpPr/>
                <p:nvPr/>
              </p:nvSpPr>
              <p:spPr>
                <a:xfrm>
                  <a:off x="2823465" y="3497040"/>
                  <a:ext cx="172157" cy="378047"/>
                </a:xfrm>
                <a:custGeom>
                  <a:avLst/>
                  <a:gdLst>
                    <a:gd name="connsiteX0" fmla="*/ 61954 w 172157"/>
                    <a:gd name="connsiteY0" fmla="*/ 378047 h 378047"/>
                    <a:gd name="connsiteX1" fmla="*/ 130438 w 172157"/>
                    <a:gd name="connsiteY1" fmla="*/ 0 h 378047"/>
                    <a:gd name="connsiteX2" fmla="*/ 172158 w 172157"/>
                    <a:gd name="connsiteY2" fmla="*/ 192691 h 378047"/>
                    <a:gd name="connsiteX3" fmla="*/ 61954 w 172157"/>
                    <a:gd name="connsiteY3" fmla="*/ 378047 h 3780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72157" h="378047">
                      <a:moveTo>
                        <a:pt x="61954" y="378047"/>
                      </a:moveTo>
                      <a:cubicBezTo>
                        <a:pt x="61954" y="378047"/>
                        <a:pt x="-115592" y="112109"/>
                        <a:pt x="130438" y="0"/>
                      </a:cubicBezTo>
                      <a:cubicBezTo>
                        <a:pt x="128248" y="71533"/>
                        <a:pt x="133486" y="117253"/>
                        <a:pt x="172158" y="192691"/>
                      </a:cubicBezTo>
                      <a:cubicBezTo>
                        <a:pt x="152060" y="228981"/>
                        <a:pt x="106054" y="248412"/>
                        <a:pt x="61954" y="378047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30" name="任意多边形: 形状 29">
                  <a:extLst>
                    <a:ext uri="{FF2B5EF4-FFF2-40B4-BE49-F238E27FC236}">
                      <a16:creationId xmlns:a16="http://schemas.microsoft.com/office/drawing/2014/main" id="{1C5134BD-6D09-4D4C-A678-2E73CAE48197}"/>
                    </a:ext>
                  </a:extLst>
                </p:cNvPr>
                <p:cNvSpPr/>
                <p:nvPr/>
              </p:nvSpPr>
              <p:spPr>
                <a:xfrm>
                  <a:off x="2949043" y="3724973"/>
                  <a:ext cx="173929" cy="384238"/>
                </a:xfrm>
                <a:custGeom>
                  <a:avLst/>
                  <a:gdLst>
                    <a:gd name="connsiteX0" fmla="*/ 96586 w 173929"/>
                    <a:gd name="connsiteY0" fmla="*/ 384238 h 384238"/>
                    <a:gd name="connsiteX1" fmla="*/ 100396 w 173929"/>
                    <a:gd name="connsiteY1" fmla="*/ 0 h 384238"/>
                    <a:gd name="connsiteX2" fmla="*/ 173929 w 173929"/>
                    <a:gd name="connsiteY2" fmla="*/ 182975 h 384238"/>
                    <a:gd name="connsiteX3" fmla="*/ 96586 w 173929"/>
                    <a:gd name="connsiteY3" fmla="*/ 384238 h 3842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73929" h="384238">
                      <a:moveTo>
                        <a:pt x="96586" y="384238"/>
                      </a:moveTo>
                      <a:cubicBezTo>
                        <a:pt x="96586" y="384238"/>
                        <a:pt x="-123251" y="152019"/>
                        <a:pt x="100396" y="0"/>
                      </a:cubicBezTo>
                      <a:cubicBezTo>
                        <a:pt x="110302" y="70866"/>
                        <a:pt x="123161" y="115062"/>
                        <a:pt x="173929" y="182975"/>
                      </a:cubicBezTo>
                      <a:cubicBezTo>
                        <a:pt x="160213" y="222123"/>
                        <a:pt x="118113" y="248984"/>
                        <a:pt x="96586" y="384238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31" name="任意多边形: 形状 30">
                  <a:extLst>
                    <a:ext uri="{FF2B5EF4-FFF2-40B4-BE49-F238E27FC236}">
                      <a16:creationId xmlns:a16="http://schemas.microsoft.com/office/drawing/2014/main" id="{B147817B-57E1-428E-9E8D-8B13642061AA}"/>
                    </a:ext>
                  </a:extLst>
                </p:cNvPr>
                <p:cNvSpPr/>
                <p:nvPr/>
              </p:nvSpPr>
              <p:spPr>
                <a:xfrm>
                  <a:off x="3116037" y="3977290"/>
                  <a:ext cx="179147" cy="364712"/>
                </a:xfrm>
                <a:custGeom>
                  <a:avLst/>
                  <a:gdLst>
                    <a:gd name="connsiteX0" fmla="*/ 171241 w 179147"/>
                    <a:gd name="connsiteY0" fmla="*/ 364712 h 364712"/>
                    <a:gd name="connsiteX1" fmla="*/ 50179 w 179147"/>
                    <a:gd name="connsiteY1" fmla="*/ 0 h 364712"/>
                    <a:gd name="connsiteX2" fmla="*/ 179147 w 179147"/>
                    <a:gd name="connsiteY2" fmla="*/ 149162 h 364712"/>
                    <a:gd name="connsiteX3" fmla="*/ 171241 w 179147"/>
                    <a:gd name="connsiteY3" fmla="*/ 364712 h 3647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79147" h="364712">
                      <a:moveTo>
                        <a:pt x="171241" y="364712"/>
                      </a:moveTo>
                      <a:cubicBezTo>
                        <a:pt x="171241" y="364712"/>
                        <a:pt x="-112127" y="216408"/>
                        <a:pt x="50179" y="0"/>
                      </a:cubicBezTo>
                      <a:cubicBezTo>
                        <a:pt x="82564" y="63817"/>
                        <a:pt x="109043" y="101441"/>
                        <a:pt x="179147" y="149162"/>
                      </a:cubicBezTo>
                      <a:cubicBezTo>
                        <a:pt x="178766" y="190691"/>
                        <a:pt x="147810" y="229838"/>
                        <a:pt x="171241" y="364712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32" name="任意多边形: 形状 31">
                  <a:extLst>
                    <a:ext uri="{FF2B5EF4-FFF2-40B4-BE49-F238E27FC236}">
                      <a16:creationId xmlns:a16="http://schemas.microsoft.com/office/drawing/2014/main" id="{BB029EC7-9932-48F3-9653-EF45E1913DFD}"/>
                    </a:ext>
                  </a:extLst>
                </p:cNvPr>
                <p:cNvSpPr/>
                <p:nvPr/>
              </p:nvSpPr>
              <p:spPr>
                <a:xfrm>
                  <a:off x="3311456" y="4141596"/>
                  <a:ext cx="205851" cy="342519"/>
                </a:xfrm>
                <a:custGeom>
                  <a:avLst/>
                  <a:gdLst>
                    <a:gd name="connsiteX0" fmla="*/ 205852 w 205851"/>
                    <a:gd name="connsiteY0" fmla="*/ 342519 h 342519"/>
                    <a:gd name="connsiteX1" fmla="*/ 31639 w 205851"/>
                    <a:gd name="connsiteY1" fmla="*/ 0 h 342519"/>
                    <a:gd name="connsiteX2" fmla="*/ 181468 w 205851"/>
                    <a:gd name="connsiteY2" fmla="*/ 128207 h 342519"/>
                    <a:gd name="connsiteX3" fmla="*/ 205852 w 205851"/>
                    <a:gd name="connsiteY3" fmla="*/ 342519 h 3425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05851" h="342519">
                      <a:moveTo>
                        <a:pt x="205852" y="342519"/>
                      </a:moveTo>
                      <a:cubicBezTo>
                        <a:pt x="205852" y="342519"/>
                        <a:pt x="-96472" y="238220"/>
                        <a:pt x="31639" y="0"/>
                      </a:cubicBezTo>
                      <a:cubicBezTo>
                        <a:pt x="73168" y="58293"/>
                        <a:pt x="104982" y="91535"/>
                        <a:pt x="181468" y="128207"/>
                      </a:cubicBezTo>
                      <a:cubicBezTo>
                        <a:pt x="187373" y="169259"/>
                        <a:pt x="162513" y="212598"/>
                        <a:pt x="205852" y="342519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33" name="任意多边形: 形状 32">
                  <a:extLst>
                    <a:ext uri="{FF2B5EF4-FFF2-40B4-BE49-F238E27FC236}">
                      <a16:creationId xmlns:a16="http://schemas.microsoft.com/office/drawing/2014/main" id="{E98C1273-9EAC-41F8-89E2-C8449B2AC13E}"/>
                    </a:ext>
                  </a:extLst>
                </p:cNvPr>
                <p:cNvSpPr/>
                <p:nvPr/>
              </p:nvSpPr>
              <p:spPr>
                <a:xfrm>
                  <a:off x="3522198" y="4292663"/>
                  <a:ext cx="290955" cy="253526"/>
                </a:xfrm>
                <a:custGeom>
                  <a:avLst/>
                  <a:gdLst>
                    <a:gd name="connsiteX0" fmla="*/ 290956 w 290955"/>
                    <a:gd name="connsiteY0" fmla="*/ 253365 h 253526"/>
                    <a:gd name="connsiteX1" fmla="*/ 2063 w 290955"/>
                    <a:gd name="connsiteY1" fmla="*/ 0 h 253526"/>
                    <a:gd name="connsiteX2" fmla="*/ 188753 w 290955"/>
                    <a:gd name="connsiteY2" fmla="*/ 63437 h 253526"/>
                    <a:gd name="connsiteX3" fmla="*/ 290956 w 290955"/>
                    <a:gd name="connsiteY3" fmla="*/ 253365 h 2535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90955" h="253526">
                      <a:moveTo>
                        <a:pt x="290956" y="253365"/>
                      </a:moveTo>
                      <a:cubicBezTo>
                        <a:pt x="290956" y="253365"/>
                        <a:pt x="-28513" y="268700"/>
                        <a:pt x="2063" y="0"/>
                      </a:cubicBezTo>
                      <a:cubicBezTo>
                        <a:pt x="62261" y="38671"/>
                        <a:pt x="104171" y="57721"/>
                        <a:pt x="188753" y="63437"/>
                      </a:cubicBezTo>
                      <a:cubicBezTo>
                        <a:pt x="209422" y="99346"/>
                        <a:pt x="202469" y="148780"/>
                        <a:pt x="290956" y="253365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34" name="任意多边形: 形状 33">
                  <a:extLst>
                    <a:ext uri="{FF2B5EF4-FFF2-40B4-BE49-F238E27FC236}">
                      <a16:creationId xmlns:a16="http://schemas.microsoft.com/office/drawing/2014/main" id="{BB459569-D476-42A0-8F5B-418DB604D499}"/>
                    </a:ext>
                  </a:extLst>
                </p:cNvPr>
                <p:cNvSpPr/>
                <p:nvPr/>
              </p:nvSpPr>
              <p:spPr>
                <a:xfrm>
                  <a:off x="5144099" y="1908175"/>
                  <a:ext cx="269252" cy="341618"/>
                </a:xfrm>
                <a:custGeom>
                  <a:avLst/>
                  <a:gdLst>
                    <a:gd name="connsiteX0" fmla="*/ 263254 w 269252"/>
                    <a:gd name="connsiteY0" fmla="*/ 341471 h 341618"/>
                    <a:gd name="connsiteX1" fmla="*/ 256300 w 269252"/>
                    <a:gd name="connsiteY1" fmla="*/ 217456 h 341618"/>
                    <a:gd name="connsiteX2" fmla="*/ 49989 w 269252"/>
                    <a:gd name="connsiteY2" fmla="*/ 0 h 341618"/>
                    <a:gd name="connsiteX3" fmla="*/ 20747 w 269252"/>
                    <a:gd name="connsiteY3" fmla="*/ 206312 h 341618"/>
                    <a:gd name="connsiteX4" fmla="*/ 263254 w 269252"/>
                    <a:gd name="connsiteY4" fmla="*/ 341471 h 3416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69252" h="341618">
                      <a:moveTo>
                        <a:pt x="263254" y="341471"/>
                      </a:moveTo>
                      <a:cubicBezTo>
                        <a:pt x="271541" y="339947"/>
                        <a:pt x="272969" y="241078"/>
                        <a:pt x="256300" y="217456"/>
                      </a:cubicBezTo>
                      <a:cubicBezTo>
                        <a:pt x="239632" y="193739"/>
                        <a:pt x="73706" y="85058"/>
                        <a:pt x="49989" y="0"/>
                      </a:cubicBezTo>
                      <a:cubicBezTo>
                        <a:pt x="49989" y="0"/>
                        <a:pt x="-39260" y="43244"/>
                        <a:pt x="20747" y="206312"/>
                      </a:cubicBezTo>
                      <a:cubicBezTo>
                        <a:pt x="73706" y="259271"/>
                        <a:pt x="240965" y="345662"/>
                        <a:pt x="263254" y="341471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35" name="任意多边形: 形状 34">
                  <a:extLst>
                    <a:ext uri="{FF2B5EF4-FFF2-40B4-BE49-F238E27FC236}">
                      <a16:creationId xmlns:a16="http://schemas.microsoft.com/office/drawing/2014/main" id="{9EBEB890-9A83-4028-92AA-2AF44889934A}"/>
                    </a:ext>
                  </a:extLst>
                </p:cNvPr>
                <p:cNvSpPr/>
                <p:nvPr/>
              </p:nvSpPr>
              <p:spPr>
                <a:xfrm>
                  <a:off x="5441299" y="2038572"/>
                  <a:ext cx="232028" cy="381763"/>
                </a:xfrm>
                <a:custGeom>
                  <a:avLst/>
                  <a:gdLst>
                    <a:gd name="connsiteX0" fmla="*/ 207323 w 232028"/>
                    <a:gd name="connsiteY0" fmla="*/ 381762 h 381763"/>
                    <a:gd name="connsiteX1" fmla="*/ 229325 w 232028"/>
                    <a:gd name="connsiteY1" fmla="*/ 259461 h 381763"/>
                    <a:gd name="connsiteX2" fmla="*/ 79211 w 232028"/>
                    <a:gd name="connsiteY2" fmla="*/ 0 h 381763"/>
                    <a:gd name="connsiteX3" fmla="*/ 2821 w 232028"/>
                    <a:gd name="connsiteY3" fmla="*/ 193834 h 381763"/>
                    <a:gd name="connsiteX4" fmla="*/ 207323 w 232028"/>
                    <a:gd name="connsiteY4" fmla="*/ 381762 h 3817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32028" h="381763">
                      <a:moveTo>
                        <a:pt x="207323" y="381762"/>
                      </a:moveTo>
                      <a:cubicBezTo>
                        <a:pt x="215800" y="382143"/>
                        <a:pt x="240088" y="286417"/>
                        <a:pt x="229325" y="259461"/>
                      </a:cubicBezTo>
                      <a:cubicBezTo>
                        <a:pt x="218562" y="232505"/>
                        <a:pt x="82450" y="88202"/>
                        <a:pt x="79211" y="0"/>
                      </a:cubicBezTo>
                      <a:cubicBezTo>
                        <a:pt x="79211" y="0"/>
                        <a:pt x="-17563" y="21336"/>
                        <a:pt x="2821" y="193834"/>
                      </a:cubicBezTo>
                      <a:cubicBezTo>
                        <a:pt x="41968" y="257747"/>
                        <a:pt x="184653" y="380619"/>
                        <a:pt x="207323" y="381762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36" name="任意多边形: 形状 35">
                  <a:extLst>
                    <a:ext uri="{FF2B5EF4-FFF2-40B4-BE49-F238E27FC236}">
                      <a16:creationId xmlns:a16="http://schemas.microsoft.com/office/drawing/2014/main" id="{8CE43DC5-3150-4A9B-8733-3A2FCA2D24C2}"/>
                    </a:ext>
                  </a:extLst>
                </p:cNvPr>
                <p:cNvSpPr/>
                <p:nvPr/>
              </p:nvSpPr>
              <p:spPr>
                <a:xfrm>
                  <a:off x="4806754" y="2031047"/>
                  <a:ext cx="348186" cy="208244"/>
                </a:xfrm>
                <a:custGeom>
                  <a:avLst/>
                  <a:gdLst>
                    <a:gd name="connsiteX0" fmla="*/ 348186 w 348186"/>
                    <a:gd name="connsiteY0" fmla="*/ 146018 h 208244"/>
                    <a:gd name="connsiteX1" fmla="*/ 251984 w 348186"/>
                    <a:gd name="connsiteY1" fmla="*/ 56102 h 208244"/>
                    <a:gd name="connsiteX2" fmla="*/ 54435 w 348186"/>
                    <a:gd name="connsiteY2" fmla="*/ 37243 h 208244"/>
                    <a:gd name="connsiteX3" fmla="*/ 1095 w 348186"/>
                    <a:gd name="connsiteY3" fmla="*/ 0 h 208244"/>
                    <a:gd name="connsiteX4" fmla="*/ 87868 w 348186"/>
                    <a:gd name="connsiteY4" fmla="*/ 202787 h 208244"/>
                    <a:gd name="connsiteX5" fmla="*/ 348186 w 348186"/>
                    <a:gd name="connsiteY5" fmla="*/ 146018 h 2082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48186" h="208244">
                      <a:moveTo>
                        <a:pt x="348186" y="146018"/>
                      </a:moveTo>
                      <a:cubicBezTo>
                        <a:pt x="348186" y="146018"/>
                        <a:pt x="277797" y="67246"/>
                        <a:pt x="251984" y="56102"/>
                      </a:cubicBezTo>
                      <a:cubicBezTo>
                        <a:pt x="226171" y="44958"/>
                        <a:pt x="87487" y="61722"/>
                        <a:pt x="54435" y="37243"/>
                      </a:cubicBezTo>
                      <a:cubicBezTo>
                        <a:pt x="21384" y="12764"/>
                        <a:pt x="1095" y="0"/>
                        <a:pt x="1095" y="0"/>
                      </a:cubicBezTo>
                      <a:cubicBezTo>
                        <a:pt x="1095" y="0"/>
                        <a:pt x="-16335" y="148114"/>
                        <a:pt x="87868" y="202787"/>
                      </a:cubicBezTo>
                      <a:cubicBezTo>
                        <a:pt x="120634" y="209836"/>
                        <a:pt x="226647" y="222694"/>
                        <a:pt x="348186" y="146018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37" name="任意多边形: 形状 36">
                  <a:extLst>
                    <a:ext uri="{FF2B5EF4-FFF2-40B4-BE49-F238E27FC236}">
                      <a16:creationId xmlns:a16="http://schemas.microsoft.com/office/drawing/2014/main" id="{26D84674-7840-4DF4-9CC4-4F9BA918D897}"/>
                    </a:ext>
                  </a:extLst>
                </p:cNvPr>
                <p:cNvSpPr/>
                <p:nvPr/>
              </p:nvSpPr>
              <p:spPr>
                <a:xfrm>
                  <a:off x="5691008" y="2203633"/>
                  <a:ext cx="191660" cy="402911"/>
                </a:xfrm>
                <a:custGeom>
                  <a:avLst/>
                  <a:gdLst>
                    <a:gd name="connsiteX0" fmla="*/ 130016 w 191660"/>
                    <a:gd name="connsiteY0" fmla="*/ 402819 h 402911"/>
                    <a:gd name="connsiteX1" fmla="*/ 191643 w 191660"/>
                    <a:gd name="connsiteY1" fmla="*/ 294901 h 402911"/>
                    <a:gd name="connsiteX2" fmla="*/ 136779 w 191660"/>
                    <a:gd name="connsiteY2" fmla="*/ 197 h 402911"/>
                    <a:gd name="connsiteX3" fmla="*/ 0 w 191660"/>
                    <a:gd name="connsiteY3" fmla="*/ 157360 h 402911"/>
                    <a:gd name="connsiteX4" fmla="*/ 130016 w 191660"/>
                    <a:gd name="connsiteY4" fmla="*/ 402819 h 4029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1660" h="402911">
                      <a:moveTo>
                        <a:pt x="130016" y="402819"/>
                      </a:moveTo>
                      <a:cubicBezTo>
                        <a:pt x="137827" y="406057"/>
                        <a:pt x="192786" y="323952"/>
                        <a:pt x="191643" y="294901"/>
                      </a:cubicBezTo>
                      <a:cubicBezTo>
                        <a:pt x="190500" y="265849"/>
                        <a:pt x="110490" y="84493"/>
                        <a:pt x="136779" y="197"/>
                      </a:cubicBezTo>
                      <a:cubicBezTo>
                        <a:pt x="136779" y="197"/>
                        <a:pt x="38386" y="-12090"/>
                        <a:pt x="0" y="157360"/>
                      </a:cubicBezTo>
                      <a:cubicBezTo>
                        <a:pt x="15621" y="230702"/>
                        <a:pt x="108966" y="394246"/>
                        <a:pt x="130016" y="402819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38" name="任意多边形: 形状 37">
                  <a:extLst>
                    <a:ext uri="{FF2B5EF4-FFF2-40B4-BE49-F238E27FC236}">
                      <a16:creationId xmlns:a16="http://schemas.microsoft.com/office/drawing/2014/main" id="{0E0DA3A8-A87A-4D20-9D3D-DF8C734F4C01}"/>
                    </a:ext>
                  </a:extLst>
                </p:cNvPr>
                <p:cNvSpPr/>
                <p:nvPr/>
              </p:nvSpPr>
              <p:spPr>
                <a:xfrm>
                  <a:off x="5882746" y="2449867"/>
                  <a:ext cx="181649" cy="401887"/>
                </a:xfrm>
                <a:custGeom>
                  <a:avLst/>
                  <a:gdLst>
                    <a:gd name="connsiteX0" fmla="*/ 112681 w 181649"/>
                    <a:gd name="connsiteY0" fmla="*/ 401759 h 401887"/>
                    <a:gd name="connsiteX1" fmla="*/ 181642 w 181649"/>
                    <a:gd name="connsiteY1" fmla="*/ 298413 h 401887"/>
                    <a:gd name="connsiteX2" fmla="*/ 147256 w 181649"/>
                    <a:gd name="connsiteY2" fmla="*/ 661 h 401887"/>
                    <a:gd name="connsiteX3" fmla="*/ 0 w 181649"/>
                    <a:gd name="connsiteY3" fmla="*/ 148013 h 401887"/>
                    <a:gd name="connsiteX4" fmla="*/ 112681 w 181649"/>
                    <a:gd name="connsiteY4" fmla="*/ 401759 h 4018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81649" h="401887">
                      <a:moveTo>
                        <a:pt x="112681" y="401759"/>
                      </a:moveTo>
                      <a:cubicBezTo>
                        <a:pt x="120301" y="405474"/>
                        <a:pt x="180785" y="327369"/>
                        <a:pt x="181642" y="298413"/>
                      </a:cubicBezTo>
                      <a:cubicBezTo>
                        <a:pt x="182499" y="269457"/>
                        <a:pt x="115157" y="82862"/>
                        <a:pt x="147256" y="661"/>
                      </a:cubicBezTo>
                      <a:cubicBezTo>
                        <a:pt x="147256" y="661"/>
                        <a:pt x="50006" y="-18389"/>
                        <a:pt x="0" y="148013"/>
                      </a:cubicBezTo>
                      <a:cubicBezTo>
                        <a:pt x="10478" y="222213"/>
                        <a:pt x="92297" y="391758"/>
                        <a:pt x="112681" y="401759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39" name="任意多边形: 形状 38">
                  <a:extLst>
                    <a:ext uri="{FF2B5EF4-FFF2-40B4-BE49-F238E27FC236}">
                      <a16:creationId xmlns:a16="http://schemas.microsoft.com/office/drawing/2014/main" id="{14034233-5A4E-4030-9F56-3C65CA33F031}"/>
                    </a:ext>
                  </a:extLst>
                </p:cNvPr>
                <p:cNvSpPr/>
                <p:nvPr/>
              </p:nvSpPr>
              <p:spPr>
                <a:xfrm>
                  <a:off x="6050943" y="2755915"/>
                  <a:ext cx="178703" cy="387321"/>
                </a:xfrm>
                <a:custGeom>
                  <a:avLst/>
                  <a:gdLst>
                    <a:gd name="connsiteX0" fmla="*/ 50783 w 178703"/>
                    <a:gd name="connsiteY0" fmla="*/ 386985 h 387321"/>
                    <a:gd name="connsiteX1" fmla="*/ 142127 w 178703"/>
                    <a:gd name="connsiteY1" fmla="*/ 302689 h 387321"/>
                    <a:gd name="connsiteX2" fmla="*/ 178704 w 178703"/>
                    <a:gd name="connsiteY2" fmla="*/ 5223 h 387321"/>
                    <a:gd name="connsiteX3" fmla="*/ 872 w 178703"/>
                    <a:gd name="connsiteY3" fmla="*/ 113808 h 387321"/>
                    <a:gd name="connsiteX4" fmla="*/ 50783 w 178703"/>
                    <a:gd name="connsiteY4" fmla="*/ 386985 h 3873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8703" h="387321">
                      <a:moveTo>
                        <a:pt x="50783" y="386985"/>
                      </a:moveTo>
                      <a:cubicBezTo>
                        <a:pt x="57260" y="392414"/>
                        <a:pt x="134412" y="330692"/>
                        <a:pt x="142127" y="302689"/>
                      </a:cubicBezTo>
                      <a:cubicBezTo>
                        <a:pt x="149748" y="274685"/>
                        <a:pt x="128126" y="77518"/>
                        <a:pt x="178704" y="5223"/>
                      </a:cubicBezTo>
                      <a:cubicBezTo>
                        <a:pt x="178704" y="5223"/>
                        <a:pt x="88597" y="-36116"/>
                        <a:pt x="872" y="113808"/>
                      </a:cubicBezTo>
                      <a:cubicBezTo>
                        <a:pt x="-6367" y="188389"/>
                        <a:pt x="33352" y="372412"/>
                        <a:pt x="50783" y="386985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40" name="任意多边形: 形状 39">
                  <a:extLst>
                    <a:ext uri="{FF2B5EF4-FFF2-40B4-BE49-F238E27FC236}">
                      <a16:creationId xmlns:a16="http://schemas.microsoft.com/office/drawing/2014/main" id="{B71886B7-0BC0-4F53-B075-6A6B56BA476F}"/>
                    </a:ext>
                  </a:extLst>
                </p:cNvPr>
                <p:cNvSpPr/>
                <p:nvPr/>
              </p:nvSpPr>
              <p:spPr>
                <a:xfrm>
                  <a:off x="6110938" y="3105954"/>
                  <a:ext cx="202909" cy="368603"/>
                </a:xfrm>
                <a:custGeom>
                  <a:avLst/>
                  <a:gdLst>
                    <a:gd name="connsiteX0" fmla="*/ 16601 w 202909"/>
                    <a:gd name="connsiteY0" fmla="*/ 368035 h 368603"/>
                    <a:gd name="connsiteX1" fmla="*/ 120042 w 202909"/>
                    <a:gd name="connsiteY1" fmla="*/ 299169 h 368603"/>
                    <a:gd name="connsiteX2" fmla="*/ 202910 w 202909"/>
                    <a:gd name="connsiteY2" fmla="*/ 11133 h 368603"/>
                    <a:gd name="connsiteX3" fmla="*/ 10219 w 202909"/>
                    <a:gd name="connsiteY3" fmla="*/ 90476 h 368603"/>
                    <a:gd name="connsiteX4" fmla="*/ 16601 w 202909"/>
                    <a:gd name="connsiteY4" fmla="*/ 368035 h 3686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02909" h="368603">
                      <a:moveTo>
                        <a:pt x="16601" y="368035"/>
                      </a:moveTo>
                      <a:cubicBezTo>
                        <a:pt x="22125" y="374417"/>
                        <a:pt x="108041" y="325553"/>
                        <a:pt x="120042" y="299169"/>
                      </a:cubicBezTo>
                      <a:cubicBezTo>
                        <a:pt x="131949" y="272785"/>
                        <a:pt x="141664" y="74665"/>
                        <a:pt x="202910" y="11133"/>
                      </a:cubicBezTo>
                      <a:cubicBezTo>
                        <a:pt x="202910" y="11133"/>
                        <a:pt x="120423" y="-43826"/>
                        <a:pt x="10219" y="90476"/>
                      </a:cubicBezTo>
                      <a:cubicBezTo>
                        <a:pt x="-8641" y="162962"/>
                        <a:pt x="1647" y="350890"/>
                        <a:pt x="16601" y="368035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41" name="任意多边形: 形状 40">
                  <a:extLst>
                    <a:ext uri="{FF2B5EF4-FFF2-40B4-BE49-F238E27FC236}">
                      <a16:creationId xmlns:a16="http://schemas.microsoft.com/office/drawing/2014/main" id="{CBF66028-F8D1-4A59-8B43-65BF067072FD}"/>
                    </a:ext>
                  </a:extLst>
                </p:cNvPr>
                <p:cNvSpPr/>
                <p:nvPr/>
              </p:nvSpPr>
              <p:spPr>
                <a:xfrm>
                  <a:off x="5007303" y="2269525"/>
                  <a:ext cx="365664" cy="172049"/>
                </a:xfrm>
                <a:custGeom>
                  <a:avLst/>
                  <a:gdLst>
                    <a:gd name="connsiteX0" fmla="*/ 365665 w 365664"/>
                    <a:gd name="connsiteY0" fmla="*/ 38223 h 172049"/>
                    <a:gd name="connsiteX1" fmla="*/ 0 w 365664"/>
                    <a:gd name="connsiteY1" fmla="*/ 156238 h 172049"/>
                    <a:gd name="connsiteX2" fmla="*/ 196501 w 365664"/>
                    <a:gd name="connsiteY2" fmla="*/ 172049 h 172049"/>
                    <a:gd name="connsiteX3" fmla="*/ 365665 w 365664"/>
                    <a:gd name="connsiteY3" fmla="*/ 38223 h 1720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65664" h="172049">
                      <a:moveTo>
                        <a:pt x="365665" y="38223"/>
                      </a:moveTo>
                      <a:cubicBezTo>
                        <a:pt x="365665" y="38223"/>
                        <a:pt x="78486" y="-102557"/>
                        <a:pt x="0" y="156238"/>
                      </a:cubicBezTo>
                      <a:cubicBezTo>
                        <a:pt x="70580" y="144617"/>
                        <a:pt x="116586" y="143665"/>
                        <a:pt x="196501" y="172049"/>
                      </a:cubicBezTo>
                      <a:cubicBezTo>
                        <a:pt x="229838" y="147284"/>
                        <a:pt x="243078" y="99088"/>
                        <a:pt x="365665" y="38223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42" name="任意多边形: 形状 41">
                  <a:extLst>
                    <a:ext uri="{FF2B5EF4-FFF2-40B4-BE49-F238E27FC236}">
                      <a16:creationId xmlns:a16="http://schemas.microsoft.com/office/drawing/2014/main" id="{ADB2F098-8144-4258-B223-F5B9209B4F34}"/>
                    </a:ext>
                  </a:extLst>
                </p:cNvPr>
                <p:cNvSpPr/>
                <p:nvPr/>
              </p:nvSpPr>
              <p:spPr>
                <a:xfrm>
                  <a:off x="5211424" y="2378969"/>
                  <a:ext cx="382524" cy="173000"/>
                </a:xfrm>
                <a:custGeom>
                  <a:avLst/>
                  <a:gdLst>
                    <a:gd name="connsiteX0" fmla="*/ 382524 w 382524"/>
                    <a:gd name="connsiteY0" fmla="*/ 78798 h 173000"/>
                    <a:gd name="connsiteX1" fmla="*/ 0 w 382524"/>
                    <a:gd name="connsiteY1" fmla="*/ 115088 h 173000"/>
                    <a:gd name="connsiteX2" fmla="*/ 188500 w 382524"/>
                    <a:gd name="connsiteY2" fmla="*/ 173000 h 173000"/>
                    <a:gd name="connsiteX3" fmla="*/ 382524 w 382524"/>
                    <a:gd name="connsiteY3" fmla="*/ 78798 h 173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82524" h="173000">
                      <a:moveTo>
                        <a:pt x="382524" y="78798"/>
                      </a:moveTo>
                      <a:cubicBezTo>
                        <a:pt x="382524" y="78798"/>
                        <a:pt x="132588" y="-120655"/>
                        <a:pt x="0" y="115088"/>
                      </a:cubicBezTo>
                      <a:cubicBezTo>
                        <a:pt x="71438" y="118994"/>
                        <a:pt x="116586" y="128042"/>
                        <a:pt x="188500" y="173000"/>
                      </a:cubicBezTo>
                      <a:cubicBezTo>
                        <a:pt x="226314" y="155951"/>
                        <a:pt x="249555" y="111755"/>
                        <a:pt x="382524" y="78798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43" name="任意多边形: 形状 42">
                  <a:extLst>
                    <a:ext uri="{FF2B5EF4-FFF2-40B4-BE49-F238E27FC236}">
                      <a16:creationId xmlns:a16="http://schemas.microsoft.com/office/drawing/2014/main" id="{7BC01CE8-CF9F-44A5-A4F4-7EEA95811D07}"/>
                    </a:ext>
                  </a:extLst>
                </p:cNvPr>
                <p:cNvSpPr/>
                <p:nvPr/>
              </p:nvSpPr>
              <p:spPr>
                <a:xfrm>
                  <a:off x="5434595" y="2533141"/>
                  <a:ext cx="374903" cy="177515"/>
                </a:xfrm>
                <a:custGeom>
                  <a:avLst/>
                  <a:gdLst>
                    <a:gd name="connsiteX0" fmla="*/ 374904 w 374903"/>
                    <a:gd name="connsiteY0" fmla="*/ 148178 h 177515"/>
                    <a:gd name="connsiteX1" fmla="*/ 0 w 374903"/>
                    <a:gd name="connsiteY1" fmla="*/ 64072 h 177515"/>
                    <a:gd name="connsiteX2" fmla="*/ 161258 w 374903"/>
                    <a:gd name="connsiteY2" fmla="*/ 177515 h 177515"/>
                    <a:gd name="connsiteX3" fmla="*/ 374904 w 374903"/>
                    <a:gd name="connsiteY3" fmla="*/ 148178 h 1775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74903" h="177515">
                      <a:moveTo>
                        <a:pt x="374904" y="148178"/>
                      </a:moveTo>
                      <a:cubicBezTo>
                        <a:pt x="374904" y="148178"/>
                        <a:pt x="199072" y="-118903"/>
                        <a:pt x="0" y="64072"/>
                      </a:cubicBezTo>
                      <a:cubicBezTo>
                        <a:pt x="66770" y="89980"/>
                        <a:pt x="106871" y="112459"/>
                        <a:pt x="161258" y="177515"/>
                      </a:cubicBezTo>
                      <a:cubicBezTo>
                        <a:pt x="202501" y="173038"/>
                        <a:pt x="238315" y="138272"/>
                        <a:pt x="374904" y="148178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44" name="任意多边形: 形状 43">
                  <a:extLst>
                    <a:ext uri="{FF2B5EF4-FFF2-40B4-BE49-F238E27FC236}">
                      <a16:creationId xmlns:a16="http://schemas.microsoft.com/office/drawing/2014/main" id="{D6473793-72F2-47E0-A9B8-F527DFE341F3}"/>
                    </a:ext>
                  </a:extLst>
                </p:cNvPr>
                <p:cNvSpPr/>
                <p:nvPr/>
              </p:nvSpPr>
              <p:spPr>
                <a:xfrm>
                  <a:off x="5641668" y="2739674"/>
                  <a:ext cx="327374" cy="224251"/>
                </a:xfrm>
                <a:custGeom>
                  <a:avLst/>
                  <a:gdLst>
                    <a:gd name="connsiteX0" fmla="*/ 327374 w 327374"/>
                    <a:gd name="connsiteY0" fmla="*/ 224251 h 224251"/>
                    <a:gd name="connsiteX1" fmla="*/ 0 w 327374"/>
                    <a:gd name="connsiteY1" fmla="*/ 23083 h 224251"/>
                    <a:gd name="connsiteX2" fmla="*/ 115729 w 327374"/>
                    <a:gd name="connsiteY2" fmla="*/ 182722 h 224251"/>
                    <a:gd name="connsiteX3" fmla="*/ 327374 w 327374"/>
                    <a:gd name="connsiteY3" fmla="*/ 224251 h 2242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27374" h="224251">
                      <a:moveTo>
                        <a:pt x="327374" y="224251"/>
                      </a:moveTo>
                      <a:cubicBezTo>
                        <a:pt x="327374" y="224251"/>
                        <a:pt x="247745" y="-85502"/>
                        <a:pt x="0" y="23083"/>
                      </a:cubicBezTo>
                      <a:cubicBezTo>
                        <a:pt x="54769" y="69184"/>
                        <a:pt x="85344" y="103570"/>
                        <a:pt x="115729" y="182722"/>
                      </a:cubicBezTo>
                      <a:cubicBezTo>
                        <a:pt x="156210" y="191866"/>
                        <a:pt x="201358" y="170626"/>
                        <a:pt x="327374" y="224251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45" name="任意多边形: 形状 44">
                  <a:extLst>
                    <a:ext uri="{FF2B5EF4-FFF2-40B4-BE49-F238E27FC236}">
                      <a16:creationId xmlns:a16="http://schemas.microsoft.com/office/drawing/2014/main" id="{CCE8D649-F34D-405C-8A31-34808720F082}"/>
                    </a:ext>
                  </a:extLst>
                </p:cNvPr>
                <p:cNvSpPr/>
                <p:nvPr/>
              </p:nvSpPr>
              <p:spPr>
                <a:xfrm>
                  <a:off x="5751206" y="2992931"/>
                  <a:ext cx="293560" cy="257982"/>
                </a:xfrm>
                <a:custGeom>
                  <a:avLst/>
                  <a:gdLst>
                    <a:gd name="connsiteX0" fmla="*/ 293561 w 293560"/>
                    <a:gd name="connsiteY0" fmla="*/ 257983 h 257982"/>
                    <a:gd name="connsiteX1" fmla="*/ 0 w 293560"/>
                    <a:gd name="connsiteY1" fmla="*/ 10142 h 257982"/>
                    <a:gd name="connsiteX2" fmla="*/ 90583 w 293560"/>
                    <a:gd name="connsiteY2" fmla="*/ 185307 h 257982"/>
                    <a:gd name="connsiteX3" fmla="*/ 293561 w 293560"/>
                    <a:gd name="connsiteY3" fmla="*/ 257983 h 2579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93560" h="257982">
                      <a:moveTo>
                        <a:pt x="293561" y="257983"/>
                      </a:moveTo>
                      <a:cubicBezTo>
                        <a:pt x="293561" y="257983"/>
                        <a:pt x="261080" y="-60152"/>
                        <a:pt x="0" y="10142"/>
                      </a:cubicBezTo>
                      <a:cubicBezTo>
                        <a:pt x="47244" y="63959"/>
                        <a:pt x="72390" y="102440"/>
                        <a:pt x="90583" y="185307"/>
                      </a:cubicBezTo>
                      <a:cubicBezTo>
                        <a:pt x="129159" y="200357"/>
                        <a:pt x="176974" y="186069"/>
                        <a:pt x="293561" y="257983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46" name="任意多边形: 形状 45">
                  <a:extLst>
                    <a:ext uri="{FF2B5EF4-FFF2-40B4-BE49-F238E27FC236}">
                      <a16:creationId xmlns:a16="http://schemas.microsoft.com/office/drawing/2014/main" id="{009922AA-2B38-487A-98F9-8C3CE125C92F}"/>
                    </a:ext>
                  </a:extLst>
                </p:cNvPr>
                <p:cNvSpPr/>
                <p:nvPr/>
              </p:nvSpPr>
              <p:spPr>
                <a:xfrm>
                  <a:off x="5860362" y="3244627"/>
                  <a:ext cx="194360" cy="339090"/>
                </a:xfrm>
                <a:custGeom>
                  <a:avLst/>
                  <a:gdLst>
                    <a:gd name="connsiteX0" fmla="*/ 180594 w 194360"/>
                    <a:gd name="connsiteY0" fmla="*/ 339090 h 339090"/>
                    <a:gd name="connsiteX1" fmla="*/ 0 w 194360"/>
                    <a:gd name="connsiteY1" fmla="*/ 0 h 339090"/>
                    <a:gd name="connsiteX2" fmla="*/ 19050 w 194360"/>
                    <a:gd name="connsiteY2" fmla="*/ 196215 h 339090"/>
                    <a:gd name="connsiteX3" fmla="*/ 180594 w 194360"/>
                    <a:gd name="connsiteY3" fmla="*/ 339090 h 3390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94360" h="339090">
                      <a:moveTo>
                        <a:pt x="180594" y="339090"/>
                      </a:moveTo>
                      <a:cubicBezTo>
                        <a:pt x="180594" y="339090"/>
                        <a:pt x="268510" y="31623"/>
                        <a:pt x="0" y="0"/>
                      </a:cubicBezTo>
                      <a:cubicBezTo>
                        <a:pt x="23908" y="67437"/>
                        <a:pt x="32861" y="112586"/>
                        <a:pt x="19050" y="196215"/>
                      </a:cubicBezTo>
                      <a:cubicBezTo>
                        <a:pt x="49339" y="224504"/>
                        <a:pt x="99060" y="229076"/>
                        <a:pt x="180594" y="339090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47" name="任意多边形: 形状 46">
                  <a:extLst>
                    <a:ext uri="{FF2B5EF4-FFF2-40B4-BE49-F238E27FC236}">
                      <a16:creationId xmlns:a16="http://schemas.microsoft.com/office/drawing/2014/main" id="{3C820382-542E-4EB0-A8BF-D363A1F14F94}"/>
                    </a:ext>
                  </a:extLst>
                </p:cNvPr>
                <p:cNvSpPr/>
                <p:nvPr/>
              </p:nvSpPr>
              <p:spPr>
                <a:xfrm>
                  <a:off x="6045332" y="3492502"/>
                  <a:ext cx="314045" cy="293723"/>
                </a:xfrm>
                <a:custGeom>
                  <a:avLst/>
                  <a:gdLst>
                    <a:gd name="connsiteX0" fmla="*/ 482 w 314045"/>
                    <a:gd name="connsiteY0" fmla="*/ 290955 h 293723"/>
                    <a:gd name="connsiteX1" fmla="*/ 122783 w 314045"/>
                    <a:gd name="connsiteY1" fmla="*/ 269238 h 293723"/>
                    <a:gd name="connsiteX2" fmla="*/ 314045 w 314045"/>
                    <a:gd name="connsiteY2" fmla="*/ 38447 h 293723"/>
                    <a:gd name="connsiteX3" fmla="*/ 105734 w 314045"/>
                    <a:gd name="connsiteY3" fmla="*/ 33970 h 293723"/>
                    <a:gd name="connsiteX4" fmla="*/ 482 w 314045"/>
                    <a:gd name="connsiteY4" fmla="*/ 290955 h 293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14045" h="293723">
                      <a:moveTo>
                        <a:pt x="482" y="290955"/>
                      </a:moveTo>
                      <a:cubicBezTo>
                        <a:pt x="3054" y="299051"/>
                        <a:pt x="101257" y="288669"/>
                        <a:pt x="122783" y="269238"/>
                      </a:cubicBezTo>
                      <a:cubicBezTo>
                        <a:pt x="144310" y="249807"/>
                        <a:pt x="232512" y="72165"/>
                        <a:pt x="314045" y="38447"/>
                      </a:cubicBezTo>
                      <a:cubicBezTo>
                        <a:pt x="314045" y="38447"/>
                        <a:pt x="260515" y="-44992"/>
                        <a:pt x="105734" y="33970"/>
                      </a:cubicBezTo>
                      <a:cubicBezTo>
                        <a:pt x="59537" y="92930"/>
                        <a:pt x="-6280" y="269333"/>
                        <a:pt x="482" y="290955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48" name="任意多边形: 形状 47">
                  <a:extLst>
                    <a:ext uri="{FF2B5EF4-FFF2-40B4-BE49-F238E27FC236}">
                      <a16:creationId xmlns:a16="http://schemas.microsoft.com/office/drawing/2014/main" id="{A1B9C587-F603-455A-965D-4AAF1DC8E15E}"/>
                    </a:ext>
                  </a:extLst>
                </p:cNvPr>
                <p:cNvSpPr/>
                <p:nvPr/>
              </p:nvSpPr>
              <p:spPr>
                <a:xfrm>
                  <a:off x="5895713" y="3859043"/>
                  <a:ext cx="350125" cy="261591"/>
                </a:xfrm>
                <a:custGeom>
                  <a:avLst/>
                  <a:gdLst>
                    <a:gd name="connsiteX0" fmla="*/ 82 w 350125"/>
                    <a:gd name="connsiteY0" fmla="*/ 253407 h 261591"/>
                    <a:gd name="connsiteX1" fmla="*/ 124288 w 350125"/>
                    <a:gd name="connsiteY1" fmla="*/ 251597 h 261591"/>
                    <a:gd name="connsiteX2" fmla="*/ 350126 w 350125"/>
                    <a:gd name="connsiteY2" fmla="*/ 54525 h 261591"/>
                    <a:gd name="connsiteX3" fmla="*/ 145243 w 350125"/>
                    <a:gd name="connsiteY3" fmla="*/ 16616 h 261591"/>
                    <a:gd name="connsiteX4" fmla="*/ 82 w 350125"/>
                    <a:gd name="connsiteY4" fmla="*/ 253407 h 2615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50125" h="261591">
                      <a:moveTo>
                        <a:pt x="82" y="253407"/>
                      </a:moveTo>
                      <a:cubicBezTo>
                        <a:pt x="1320" y="261789"/>
                        <a:pt x="99904" y="267314"/>
                        <a:pt x="124288" y="251597"/>
                      </a:cubicBezTo>
                      <a:cubicBezTo>
                        <a:pt x="148672" y="235881"/>
                        <a:pt x="264210" y="74718"/>
                        <a:pt x="350126" y="54525"/>
                      </a:cubicBezTo>
                      <a:cubicBezTo>
                        <a:pt x="350126" y="54525"/>
                        <a:pt x="310693" y="-36439"/>
                        <a:pt x="145243" y="16616"/>
                      </a:cubicBezTo>
                      <a:cubicBezTo>
                        <a:pt x="90189" y="67479"/>
                        <a:pt x="-3156" y="230928"/>
                        <a:pt x="82" y="253407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49" name="任意多边形: 形状 48">
                  <a:extLst>
                    <a:ext uri="{FF2B5EF4-FFF2-40B4-BE49-F238E27FC236}">
                      <a16:creationId xmlns:a16="http://schemas.microsoft.com/office/drawing/2014/main" id="{F68B6120-3A5D-42DC-84EC-887EE32F59BD}"/>
                    </a:ext>
                  </a:extLst>
                </p:cNvPr>
                <p:cNvSpPr/>
                <p:nvPr/>
              </p:nvSpPr>
              <p:spPr>
                <a:xfrm>
                  <a:off x="5674713" y="4185379"/>
                  <a:ext cx="389674" cy="223668"/>
                </a:xfrm>
                <a:custGeom>
                  <a:avLst/>
                  <a:gdLst>
                    <a:gd name="connsiteX0" fmla="*/ 7 w 389674"/>
                    <a:gd name="connsiteY0" fmla="*/ 191675 h 223668"/>
                    <a:gd name="connsiteX1" fmla="*/ 120498 w 389674"/>
                    <a:gd name="connsiteY1" fmla="*/ 222060 h 223668"/>
                    <a:gd name="connsiteX2" fmla="*/ 389675 w 389674"/>
                    <a:gd name="connsiteY2" fmla="*/ 90139 h 223668"/>
                    <a:gd name="connsiteX3" fmla="*/ 201556 w 389674"/>
                    <a:gd name="connsiteY3" fmla="*/ 509 h 223668"/>
                    <a:gd name="connsiteX4" fmla="*/ 7 w 389674"/>
                    <a:gd name="connsiteY4" fmla="*/ 191675 h 2236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89674" h="223668">
                      <a:moveTo>
                        <a:pt x="7" y="191675"/>
                      </a:moveTo>
                      <a:cubicBezTo>
                        <a:pt x="-945" y="200057"/>
                        <a:pt x="92876" y="231013"/>
                        <a:pt x="120498" y="222060"/>
                      </a:cubicBezTo>
                      <a:cubicBezTo>
                        <a:pt x="148121" y="213202"/>
                        <a:pt x="301473" y="87376"/>
                        <a:pt x="389675" y="90139"/>
                      </a:cubicBezTo>
                      <a:cubicBezTo>
                        <a:pt x="389675" y="90139"/>
                        <a:pt x="375102" y="-7874"/>
                        <a:pt x="201556" y="509"/>
                      </a:cubicBezTo>
                      <a:cubicBezTo>
                        <a:pt x="135072" y="35370"/>
                        <a:pt x="2674" y="169196"/>
                        <a:pt x="7" y="191675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50" name="任意多边形: 形状 49">
                  <a:extLst>
                    <a:ext uri="{FF2B5EF4-FFF2-40B4-BE49-F238E27FC236}">
                      <a16:creationId xmlns:a16="http://schemas.microsoft.com/office/drawing/2014/main" id="{6AFB375B-06C9-40F6-8A69-443DBBC2F62C}"/>
                    </a:ext>
                  </a:extLst>
                </p:cNvPr>
                <p:cNvSpPr/>
                <p:nvPr/>
              </p:nvSpPr>
              <p:spPr>
                <a:xfrm>
                  <a:off x="5393026" y="4424680"/>
                  <a:ext cx="401672" cy="180701"/>
                </a:xfrm>
                <a:custGeom>
                  <a:avLst/>
                  <a:gdLst>
                    <a:gd name="connsiteX0" fmla="*/ 135 w 401672"/>
                    <a:gd name="connsiteY0" fmla="*/ 111061 h 180701"/>
                    <a:gd name="connsiteX1" fmla="*/ 103005 w 401672"/>
                    <a:gd name="connsiteY1" fmla="*/ 180689 h 180701"/>
                    <a:gd name="connsiteX2" fmla="*/ 400947 w 401672"/>
                    <a:gd name="connsiteY2" fmla="*/ 148304 h 180701"/>
                    <a:gd name="connsiteX3" fmla="*/ 254548 w 401672"/>
                    <a:gd name="connsiteY3" fmla="*/ 0 h 180701"/>
                    <a:gd name="connsiteX4" fmla="*/ 135 w 401672"/>
                    <a:gd name="connsiteY4" fmla="*/ 111061 h 1807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01672" h="180701">
                      <a:moveTo>
                        <a:pt x="135" y="111061"/>
                      </a:moveTo>
                      <a:cubicBezTo>
                        <a:pt x="-3675" y="118681"/>
                        <a:pt x="74049" y="179641"/>
                        <a:pt x="103005" y="180689"/>
                      </a:cubicBezTo>
                      <a:cubicBezTo>
                        <a:pt x="131961" y="181737"/>
                        <a:pt x="319032" y="115633"/>
                        <a:pt x="400947" y="148304"/>
                      </a:cubicBezTo>
                      <a:cubicBezTo>
                        <a:pt x="400947" y="148304"/>
                        <a:pt x="420664" y="51149"/>
                        <a:pt x="254548" y="0"/>
                      </a:cubicBezTo>
                      <a:cubicBezTo>
                        <a:pt x="180443" y="10096"/>
                        <a:pt x="10327" y="90773"/>
                        <a:pt x="135" y="111061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51" name="任意多边形: 形状 50">
                  <a:extLst>
                    <a:ext uri="{FF2B5EF4-FFF2-40B4-BE49-F238E27FC236}">
                      <a16:creationId xmlns:a16="http://schemas.microsoft.com/office/drawing/2014/main" id="{20E9EF9C-2D9C-4974-9DDD-1C6B23C9D01C}"/>
                    </a:ext>
                  </a:extLst>
                </p:cNvPr>
                <p:cNvSpPr/>
                <p:nvPr/>
              </p:nvSpPr>
              <p:spPr>
                <a:xfrm>
                  <a:off x="5086006" y="4578082"/>
                  <a:ext cx="393593" cy="169495"/>
                </a:xfrm>
                <a:custGeom>
                  <a:avLst/>
                  <a:gdLst>
                    <a:gd name="connsiteX0" fmla="*/ 260 w 393593"/>
                    <a:gd name="connsiteY0" fmla="*/ 69673 h 169495"/>
                    <a:gd name="connsiteX1" fmla="*/ 90938 w 393593"/>
                    <a:gd name="connsiteY1" fmla="*/ 154636 h 169495"/>
                    <a:gd name="connsiteX2" fmla="*/ 390308 w 393593"/>
                    <a:gd name="connsiteY2" fmla="*/ 169495 h 169495"/>
                    <a:gd name="connsiteX3" fmla="*/ 269055 w 393593"/>
                    <a:gd name="connsiteY3" fmla="*/ 45 h 169495"/>
                    <a:gd name="connsiteX4" fmla="*/ 260 w 393593"/>
                    <a:gd name="connsiteY4" fmla="*/ 69673 h 1694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93593" h="169495">
                      <a:moveTo>
                        <a:pt x="260" y="69673"/>
                      </a:moveTo>
                      <a:cubicBezTo>
                        <a:pt x="-4693" y="76531"/>
                        <a:pt x="62458" y="149016"/>
                        <a:pt x="90938" y="154636"/>
                      </a:cubicBezTo>
                      <a:cubicBezTo>
                        <a:pt x="119418" y="160256"/>
                        <a:pt x="314490" y="124346"/>
                        <a:pt x="390308" y="169495"/>
                      </a:cubicBezTo>
                      <a:cubicBezTo>
                        <a:pt x="390308" y="169495"/>
                        <a:pt x="424980" y="76626"/>
                        <a:pt x="269055" y="45"/>
                      </a:cubicBezTo>
                      <a:cubicBezTo>
                        <a:pt x="194094" y="-1765"/>
                        <a:pt x="13499" y="51194"/>
                        <a:pt x="260" y="69673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52" name="任意多边形: 形状 51">
                  <a:extLst>
                    <a:ext uri="{FF2B5EF4-FFF2-40B4-BE49-F238E27FC236}">
                      <a16:creationId xmlns:a16="http://schemas.microsoft.com/office/drawing/2014/main" id="{FBB39DE0-1C5A-4445-8F72-4723A9AEB2BD}"/>
                    </a:ext>
                  </a:extLst>
                </p:cNvPr>
                <p:cNvSpPr/>
                <p:nvPr/>
              </p:nvSpPr>
              <p:spPr>
                <a:xfrm>
                  <a:off x="5822358" y="3497040"/>
                  <a:ext cx="172157" cy="378047"/>
                </a:xfrm>
                <a:custGeom>
                  <a:avLst/>
                  <a:gdLst>
                    <a:gd name="connsiteX0" fmla="*/ 110204 w 172157"/>
                    <a:gd name="connsiteY0" fmla="*/ 378047 h 378047"/>
                    <a:gd name="connsiteX1" fmla="*/ 41720 w 172157"/>
                    <a:gd name="connsiteY1" fmla="*/ 0 h 378047"/>
                    <a:gd name="connsiteX2" fmla="*/ 0 w 172157"/>
                    <a:gd name="connsiteY2" fmla="*/ 192691 h 378047"/>
                    <a:gd name="connsiteX3" fmla="*/ 110204 w 172157"/>
                    <a:gd name="connsiteY3" fmla="*/ 378047 h 3780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72157" h="378047">
                      <a:moveTo>
                        <a:pt x="110204" y="378047"/>
                      </a:moveTo>
                      <a:cubicBezTo>
                        <a:pt x="110204" y="378047"/>
                        <a:pt x="287750" y="112109"/>
                        <a:pt x="41720" y="0"/>
                      </a:cubicBezTo>
                      <a:cubicBezTo>
                        <a:pt x="43910" y="71533"/>
                        <a:pt x="38671" y="117253"/>
                        <a:pt x="0" y="192691"/>
                      </a:cubicBezTo>
                      <a:cubicBezTo>
                        <a:pt x="20098" y="228981"/>
                        <a:pt x="66104" y="248412"/>
                        <a:pt x="110204" y="378047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53" name="任意多边形: 形状 52">
                  <a:extLst>
                    <a:ext uri="{FF2B5EF4-FFF2-40B4-BE49-F238E27FC236}">
                      <a16:creationId xmlns:a16="http://schemas.microsoft.com/office/drawing/2014/main" id="{07CA949F-8F72-4211-AFFD-57F2EB9C5EE4}"/>
                    </a:ext>
                  </a:extLst>
                </p:cNvPr>
                <p:cNvSpPr/>
                <p:nvPr/>
              </p:nvSpPr>
              <p:spPr>
                <a:xfrm>
                  <a:off x="5695008" y="3724973"/>
                  <a:ext cx="173929" cy="384238"/>
                </a:xfrm>
                <a:custGeom>
                  <a:avLst/>
                  <a:gdLst>
                    <a:gd name="connsiteX0" fmla="*/ 77343 w 173929"/>
                    <a:gd name="connsiteY0" fmla="*/ 384238 h 384238"/>
                    <a:gd name="connsiteX1" fmla="*/ 73533 w 173929"/>
                    <a:gd name="connsiteY1" fmla="*/ 0 h 384238"/>
                    <a:gd name="connsiteX2" fmla="*/ 0 w 173929"/>
                    <a:gd name="connsiteY2" fmla="*/ 182975 h 384238"/>
                    <a:gd name="connsiteX3" fmla="*/ 77343 w 173929"/>
                    <a:gd name="connsiteY3" fmla="*/ 384238 h 3842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73929" h="384238">
                      <a:moveTo>
                        <a:pt x="77343" y="384238"/>
                      </a:moveTo>
                      <a:cubicBezTo>
                        <a:pt x="77343" y="384238"/>
                        <a:pt x="297180" y="152019"/>
                        <a:pt x="73533" y="0"/>
                      </a:cubicBezTo>
                      <a:cubicBezTo>
                        <a:pt x="63627" y="70866"/>
                        <a:pt x="50768" y="115062"/>
                        <a:pt x="0" y="182975"/>
                      </a:cubicBezTo>
                      <a:cubicBezTo>
                        <a:pt x="13716" y="222123"/>
                        <a:pt x="55816" y="248984"/>
                        <a:pt x="77343" y="384238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54" name="任意多边形: 形状 53">
                  <a:extLst>
                    <a:ext uri="{FF2B5EF4-FFF2-40B4-BE49-F238E27FC236}">
                      <a16:creationId xmlns:a16="http://schemas.microsoft.com/office/drawing/2014/main" id="{C200AD0A-CE6C-4823-A8A5-D6D70EB48163}"/>
                    </a:ext>
                  </a:extLst>
                </p:cNvPr>
                <p:cNvSpPr/>
                <p:nvPr/>
              </p:nvSpPr>
              <p:spPr>
                <a:xfrm>
                  <a:off x="5522796" y="3977290"/>
                  <a:ext cx="179147" cy="364712"/>
                </a:xfrm>
                <a:custGeom>
                  <a:avLst/>
                  <a:gdLst>
                    <a:gd name="connsiteX0" fmla="*/ 7906 w 179147"/>
                    <a:gd name="connsiteY0" fmla="*/ 364712 h 364712"/>
                    <a:gd name="connsiteX1" fmla="*/ 128969 w 179147"/>
                    <a:gd name="connsiteY1" fmla="*/ 0 h 364712"/>
                    <a:gd name="connsiteX2" fmla="*/ 0 w 179147"/>
                    <a:gd name="connsiteY2" fmla="*/ 149162 h 364712"/>
                    <a:gd name="connsiteX3" fmla="*/ 7906 w 179147"/>
                    <a:gd name="connsiteY3" fmla="*/ 364712 h 3647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79147" h="364712">
                      <a:moveTo>
                        <a:pt x="7906" y="364712"/>
                      </a:moveTo>
                      <a:cubicBezTo>
                        <a:pt x="7906" y="364712"/>
                        <a:pt x="291275" y="216408"/>
                        <a:pt x="128969" y="0"/>
                      </a:cubicBezTo>
                      <a:cubicBezTo>
                        <a:pt x="96584" y="63817"/>
                        <a:pt x="70104" y="101441"/>
                        <a:pt x="0" y="149162"/>
                      </a:cubicBezTo>
                      <a:cubicBezTo>
                        <a:pt x="381" y="190691"/>
                        <a:pt x="31337" y="229838"/>
                        <a:pt x="7906" y="364712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55" name="任意多边形: 形状 54">
                  <a:extLst>
                    <a:ext uri="{FF2B5EF4-FFF2-40B4-BE49-F238E27FC236}">
                      <a16:creationId xmlns:a16="http://schemas.microsoft.com/office/drawing/2014/main" id="{E3BF1825-F830-4FBD-AEEF-DC6448B0E513}"/>
                    </a:ext>
                  </a:extLst>
                </p:cNvPr>
                <p:cNvSpPr/>
                <p:nvPr/>
              </p:nvSpPr>
              <p:spPr>
                <a:xfrm>
                  <a:off x="5300673" y="4141596"/>
                  <a:ext cx="205851" cy="342519"/>
                </a:xfrm>
                <a:custGeom>
                  <a:avLst/>
                  <a:gdLst>
                    <a:gd name="connsiteX0" fmla="*/ 0 w 205851"/>
                    <a:gd name="connsiteY0" fmla="*/ 342519 h 342519"/>
                    <a:gd name="connsiteX1" fmla="*/ 174212 w 205851"/>
                    <a:gd name="connsiteY1" fmla="*/ 0 h 342519"/>
                    <a:gd name="connsiteX2" fmla="*/ 24384 w 205851"/>
                    <a:gd name="connsiteY2" fmla="*/ 128207 h 342519"/>
                    <a:gd name="connsiteX3" fmla="*/ 0 w 205851"/>
                    <a:gd name="connsiteY3" fmla="*/ 342519 h 3425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05851" h="342519">
                      <a:moveTo>
                        <a:pt x="0" y="342519"/>
                      </a:moveTo>
                      <a:cubicBezTo>
                        <a:pt x="0" y="342519"/>
                        <a:pt x="302323" y="238220"/>
                        <a:pt x="174212" y="0"/>
                      </a:cubicBezTo>
                      <a:cubicBezTo>
                        <a:pt x="132683" y="58293"/>
                        <a:pt x="100870" y="91535"/>
                        <a:pt x="24384" y="128207"/>
                      </a:cubicBezTo>
                      <a:cubicBezTo>
                        <a:pt x="18478" y="169259"/>
                        <a:pt x="43339" y="212598"/>
                        <a:pt x="0" y="342519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56" name="任意多边形: 形状 55">
                  <a:extLst>
                    <a:ext uri="{FF2B5EF4-FFF2-40B4-BE49-F238E27FC236}">
                      <a16:creationId xmlns:a16="http://schemas.microsoft.com/office/drawing/2014/main" id="{5E83EAE4-5DCE-409B-A5D1-896A353B5670}"/>
                    </a:ext>
                  </a:extLst>
                </p:cNvPr>
                <p:cNvSpPr/>
                <p:nvPr/>
              </p:nvSpPr>
              <p:spPr>
                <a:xfrm>
                  <a:off x="5004827" y="4292663"/>
                  <a:ext cx="290955" cy="253526"/>
                </a:xfrm>
                <a:custGeom>
                  <a:avLst/>
                  <a:gdLst>
                    <a:gd name="connsiteX0" fmla="*/ 0 w 290955"/>
                    <a:gd name="connsiteY0" fmla="*/ 253365 h 253526"/>
                    <a:gd name="connsiteX1" fmla="*/ 288893 w 290955"/>
                    <a:gd name="connsiteY1" fmla="*/ 0 h 253526"/>
                    <a:gd name="connsiteX2" fmla="*/ 102203 w 290955"/>
                    <a:gd name="connsiteY2" fmla="*/ 63437 h 253526"/>
                    <a:gd name="connsiteX3" fmla="*/ 0 w 290955"/>
                    <a:gd name="connsiteY3" fmla="*/ 253365 h 2535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90955" h="253526">
                      <a:moveTo>
                        <a:pt x="0" y="253365"/>
                      </a:moveTo>
                      <a:cubicBezTo>
                        <a:pt x="0" y="253365"/>
                        <a:pt x="319469" y="268700"/>
                        <a:pt x="288893" y="0"/>
                      </a:cubicBezTo>
                      <a:cubicBezTo>
                        <a:pt x="228695" y="38671"/>
                        <a:pt x="186785" y="57721"/>
                        <a:pt x="102203" y="63437"/>
                      </a:cubicBezTo>
                      <a:cubicBezTo>
                        <a:pt x="81534" y="99346"/>
                        <a:pt x="88487" y="148780"/>
                        <a:pt x="0" y="253365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</p:grpSp>
          <p:sp>
            <p:nvSpPr>
              <p:cNvPr id="57" name="任意多边形: 形状 56">
                <a:extLst>
                  <a:ext uri="{FF2B5EF4-FFF2-40B4-BE49-F238E27FC236}">
                    <a16:creationId xmlns:a16="http://schemas.microsoft.com/office/drawing/2014/main" id="{26EB83D6-1B0B-4D5C-871D-D3ECD8392A35}"/>
                  </a:ext>
                </a:extLst>
              </p:cNvPr>
              <p:cNvSpPr/>
              <p:nvPr/>
            </p:nvSpPr>
            <p:spPr>
              <a:xfrm>
                <a:off x="1945839" y="2162600"/>
                <a:ext cx="322668" cy="309388"/>
              </a:xfrm>
              <a:custGeom>
                <a:avLst/>
                <a:gdLst>
                  <a:gd name="connsiteX0" fmla="*/ 163449 w 206025"/>
                  <a:gd name="connsiteY0" fmla="*/ 197549 h 197548"/>
                  <a:gd name="connsiteX1" fmla="*/ 101060 w 206025"/>
                  <a:gd name="connsiteY1" fmla="*/ 149638 h 197548"/>
                  <a:gd name="connsiteX2" fmla="*/ 36195 w 206025"/>
                  <a:gd name="connsiteY2" fmla="*/ 194215 h 197548"/>
                  <a:gd name="connsiteX3" fmla="*/ 62484 w 206025"/>
                  <a:gd name="connsiteY3" fmla="*/ 120015 h 197548"/>
                  <a:gd name="connsiteX4" fmla="*/ 0 w 206025"/>
                  <a:gd name="connsiteY4" fmla="*/ 72104 h 197548"/>
                  <a:gd name="connsiteX5" fmla="*/ 78676 w 206025"/>
                  <a:gd name="connsiteY5" fmla="*/ 74200 h 197548"/>
                  <a:gd name="connsiteX6" fmla="*/ 104965 w 206025"/>
                  <a:gd name="connsiteY6" fmla="*/ 0 h 197548"/>
                  <a:gd name="connsiteX7" fmla="*/ 127349 w 206025"/>
                  <a:gd name="connsiteY7" fmla="*/ 75438 h 197548"/>
                  <a:gd name="connsiteX8" fmla="*/ 206026 w 206025"/>
                  <a:gd name="connsiteY8" fmla="*/ 77533 h 197548"/>
                  <a:gd name="connsiteX9" fmla="*/ 141160 w 206025"/>
                  <a:gd name="connsiteY9" fmla="*/ 122110 h 197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06025" h="197548">
                    <a:moveTo>
                      <a:pt x="163449" y="197549"/>
                    </a:moveTo>
                    <a:lnTo>
                      <a:pt x="101060" y="149638"/>
                    </a:lnTo>
                    <a:lnTo>
                      <a:pt x="36195" y="194215"/>
                    </a:lnTo>
                    <a:lnTo>
                      <a:pt x="62484" y="120015"/>
                    </a:lnTo>
                    <a:lnTo>
                      <a:pt x="0" y="72104"/>
                    </a:lnTo>
                    <a:lnTo>
                      <a:pt x="78676" y="74200"/>
                    </a:lnTo>
                    <a:lnTo>
                      <a:pt x="104965" y="0"/>
                    </a:lnTo>
                    <a:lnTo>
                      <a:pt x="127349" y="75438"/>
                    </a:lnTo>
                    <a:lnTo>
                      <a:pt x="206026" y="77533"/>
                    </a:lnTo>
                    <a:lnTo>
                      <a:pt x="141160" y="12211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4">
                      <a:lumMod val="20000"/>
                      <a:lumOff val="80000"/>
                    </a:schemeClr>
                  </a:gs>
                  <a:gs pos="99000">
                    <a:schemeClr val="accent4">
                      <a:lumMod val="60000"/>
                      <a:lumOff val="40000"/>
                    </a:schemeClr>
                  </a:gs>
                </a:gsLst>
                <a:lin ang="5100000" scaled="0"/>
              </a:gra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grpSp>
            <p:nvGrpSpPr>
              <p:cNvPr id="225" name="组合 224">
                <a:extLst>
                  <a:ext uri="{FF2B5EF4-FFF2-40B4-BE49-F238E27FC236}">
                    <a16:creationId xmlns:a16="http://schemas.microsoft.com/office/drawing/2014/main" id="{306FD267-7F77-4F66-8CED-B1B9ACD9F0EA}"/>
                  </a:ext>
                </a:extLst>
              </p:cNvPr>
              <p:cNvGrpSpPr/>
              <p:nvPr/>
            </p:nvGrpSpPr>
            <p:grpSpPr>
              <a:xfrm>
                <a:off x="1931702" y="3654471"/>
                <a:ext cx="374659" cy="90570"/>
                <a:chOff x="1931702" y="3769295"/>
                <a:chExt cx="374659" cy="90570"/>
              </a:xfrm>
            </p:grpSpPr>
            <p:sp>
              <p:nvSpPr>
                <p:cNvPr id="58" name="任意多边形: 形状 57">
                  <a:extLst>
                    <a:ext uri="{FF2B5EF4-FFF2-40B4-BE49-F238E27FC236}">
                      <a16:creationId xmlns:a16="http://schemas.microsoft.com/office/drawing/2014/main" id="{BDE544F0-8F02-4554-B59F-4E667B24DB70}"/>
                    </a:ext>
                  </a:extLst>
                </p:cNvPr>
                <p:cNvSpPr/>
                <p:nvPr/>
              </p:nvSpPr>
              <p:spPr>
                <a:xfrm>
                  <a:off x="1931702" y="3769295"/>
                  <a:ext cx="94424" cy="90570"/>
                </a:xfrm>
                <a:custGeom>
                  <a:avLst/>
                  <a:gdLst>
                    <a:gd name="connsiteX0" fmla="*/ 96298 w 121348"/>
                    <a:gd name="connsiteY0" fmla="*/ 116396 h 116395"/>
                    <a:gd name="connsiteX1" fmla="*/ 59531 w 121348"/>
                    <a:gd name="connsiteY1" fmla="*/ 88202 h 116395"/>
                    <a:gd name="connsiteX2" fmla="*/ 21241 w 121348"/>
                    <a:gd name="connsiteY2" fmla="*/ 114395 h 116395"/>
                    <a:gd name="connsiteX3" fmla="*/ 36767 w 121348"/>
                    <a:gd name="connsiteY3" fmla="*/ 70771 h 116395"/>
                    <a:gd name="connsiteX4" fmla="*/ 0 w 121348"/>
                    <a:gd name="connsiteY4" fmla="*/ 42482 h 116395"/>
                    <a:gd name="connsiteX5" fmla="*/ 46387 w 121348"/>
                    <a:gd name="connsiteY5" fmla="*/ 43720 h 116395"/>
                    <a:gd name="connsiteX6" fmla="*/ 61817 w 121348"/>
                    <a:gd name="connsiteY6" fmla="*/ 0 h 116395"/>
                    <a:gd name="connsiteX7" fmla="*/ 74962 w 121348"/>
                    <a:gd name="connsiteY7" fmla="*/ 44482 h 116395"/>
                    <a:gd name="connsiteX8" fmla="*/ 121348 w 121348"/>
                    <a:gd name="connsiteY8" fmla="*/ 45720 h 116395"/>
                    <a:gd name="connsiteX9" fmla="*/ 83153 w 121348"/>
                    <a:gd name="connsiteY9" fmla="*/ 71914 h 1163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21348" h="116395">
                      <a:moveTo>
                        <a:pt x="96298" y="116396"/>
                      </a:moveTo>
                      <a:lnTo>
                        <a:pt x="59531" y="88202"/>
                      </a:lnTo>
                      <a:lnTo>
                        <a:pt x="21241" y="114395"/>
                      </a:lnTo>
                      <a:lnTo>
                        <a:pt x="36767" y="70771"/>
                      </a:lnTo>
                      <a:lnTo>
                        <a:pt x="0" y="42482"/>
                      </a:lnTo>
                      <a:lnTo>
                        <a:pt x="46387" y="43720"/>
                      </a:lnTo>
                      <a:lnTo>
                        <a:pt x="61817" y="0"/>
                      </a:lnTo>
                      <a:lnTo>
                        <a:pt x="74962" y="44482"/>
                      </a:lnTo>
                      <a:lnTo>
                        <a:pt x="121348" y="45720"/>
                      </a:lnTo>
                      <a:lnTo>
                        <a:pt x="83153" y="71914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>
                        <a:lumMod val="20000"/>
                        <a:lumOff val="80000"/>
                      </a:schemeClr>
                    </a:gs>
                    <a:gs pos="99000">
                      <a:schemeClr val="accent4">
                        <a:lumMod val="60000"/>
                        <a:lumOff val="40000"/>
                      </a:schemeClr>
                    </a:gs>
                  </a:gsLst>
                  <a:lin ang="5100000" scaled="0"/>
                </a:gra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59" name="任意多边形: 形状 58">
                  <a:extLst>
                    <a:ext uri="{FF2B5EF4-FFF2-40B4-BE49-F238E27FC236}">
                      <a16:creationId xmlns:a16="http://schemas.microsoft.com/office/drawing/2014/main" id="{A1AC307E-E4A0-46D2-8821-08B688EC4C77}"/>
                    </a:ext>
                  </a:extLst>
                </p:cNvPr>
                <p:cNvSpPr/>
                <p:nvPr/>
              </p:nvSpPr>
              <p:spPr>
                <a:xfrm>
                  <a:off x="2071634" y="3769295"/>
                  <a:ext cx="94424" cy="90570"/>
                </a:xfrm>
                <a:custGeom>
                  <a:avLst/>
                  <a:gdLst>
                    <a:gd name="connsiteX0" fmla="*/ 96298 w 121348"/>
                    <a:gd name="connsiteY0" fmla="*/ 116396 h 116395"/>
                    <a:gd name="connsiteX1" fmla="*/ 59531 w 121348"/>
                    <a:gd name="connsiteY1" fmla="*/ 88202 h 116395"/>
                    <a:gd name="connsiteX2" fmla="*/ 21241 w 121348"/>
                    <a:gd name="connsiteY2" fmla="*/ 114395 h 116395"/>
                    <a:gd name="connsiteX3" fmla="*/ 36767 w 121348"/>
                    <a:gd name="connsiteY3" fmla="*/ 70771 h 116395"/>
                    <a:gd name="connsiteX4" fmla="*/ 0 w 121348"/>
                    <a:gd name="connsiteY4" fmla="*/ 42482 h 116395"/>
                    <a:gd name="connsiteX5" fmla="*/ 46292 w 121348"/>
                    <a:gd name="connsiteY5" fmla="*/ 43720 h 116395"/>
                    <a:gd name="connsiteX6" fmla="*/ 61817 w 121348"/>
                    <a:gd name="connsiteY6" fmla="*/ 0 h 116395"/>
                    <a:gd name="connsiteX7" fmla="*/ 74962 w 121348"/>
                    <a:gd name="connsiteY7" fmla="*/ 44482 h 116395"/>
                    <a:gd name="connsiteX8" fmla="*/ 121349 w 121348"/>
                    <a:gd name="connsiteY8" fmla="*/ 45720 h 116395"/>
                    <a:gd name="connsiteX9" fmla="*/ 83153 w 121348"/>
                    <a:gd name="connsiteY9" fmla="*/ 71914 h 1163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21348" h="116395">
                      <a:moveTo>
                        <a:pt x="96298" y="116396"/>
                      </a:moveTo>
                      <a:lnTo>
                        <a:pt x="59531" y="88202"/>
                      </a:lnTo>
                      <a:lnTo>
                        <a:pt x="21241" y="114395"/>
                      </a:lnTo>
                      <a:lnTo>
                        <a:pt x="36767" y="70771"/>
                      </a:lnTo>
                      <a:lnTo>
                        <a:pt x="0" y="42482"/>
                      </a:lnTo>
                      <a:lnTo>
                        <a:pt x="46292" y="43720"/>
                      </a:lnTo>
                      <a:lnTo>
                        <a:pt x="61817" y="0"/>
                      </a:lnTo>
                      <a:lnTo>
                        <a:pt x="74962" y="44482"/>
                      </a:lnTo>
                      <a:lnTo>
                        <a:pt x="121349" y="45720"/>
                      </a:lnTo>
                      <a:lnTo>
                        <a:pt x="83153" y="71914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>
                        <a:lumMod val="20000"/>
                        <a:lumOff val="80000"/>
                      </a:schemeClr>
                    </a:gs>
                    <a:gs pos="99000">
                      <a:schemeClr val="accent4">
                        <a:lumMod val="60000"/>
                        <a:lumOff val="40000"/>
                      </a:schemeClr>
                    </a:gs>
                  </a:gsLst>
                  <a:lin ang="5100000" scaled="0"/>
                </a:gra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60" name="任意多边形: 形状 59">
                  <a:extLst>
                    <a:ext uri="{FF2B5EF4-FFF2-40B4-BE49-F238E27FC236}">
                      <a16:creationId xmlns:a16="http://schemas.microsoft.com/office/drawing/2014/main" id="{858D58D0-29CA-495B-BBD5-A3A37871839A}"/>
                    </a:ext>
                  </a:extLst>
                </p:cNvPr>
                <p:cNvSpPr/>
                <p:nvPr/>
              </p:nvSpPr>
              <p:spPr>
                <a:xfrm>
                  <a:off x="2211863" y="3769295"/>
                  <a:ext cx="94498" cy="90570"/>
                </a:xfrm>
                <a:custGeom>
                  <a:avLst/>
                  <a:gdLst>
                    <a:gd name="connsiteX0" fmla="*/ 96298 w 121443"/>
                    <a:gd name="connsiteY0" fmla="*/ 116396 h 116395"/>
                    <a:gd name="connsiteX1" fmla="*/ 59531 w 121443"/>
                    <a:gd name="connsiteY1" fmla="*/ 88202 h 116395"/>
                    <a:gd name="connsiteX2" fmla="*/ 21336 w 121443"/>
                    <a:gd name="connsiteY2" fmla="*/ 114395 h 116395"/>
                    <a:gd name="connsiteX3" fmla="*/ 36862 w 121443"/>
                    <a:gd name="connsiteY3" fmla="*/ 70771 h 116395"/>
                    <a:gd name="connsiteX4" fmla="*/ 0 w 121443"/>
                    <a:gd name="connsiteY4" fmla="*/ 42482 h 116395"/>
                    <a:gd name="connsiteX5" fmla="*/ 46387 w 121443"/>
                    <a:gd name="connsiteY5" fmla="*/ 43720 h 116395"/>
                    <a:gd name="connsiteX6" fmla="*/ 61913 w 121443"/>
                    <a:gd name="connsiteY6" fmla="*/ 0 h 116395"/>
                    <a:gd name="connsiteX7" fmla="*/ 75057 w 121443"/>
                    <a:gd name="connsiteY7" fmla="*/ 44482 h 116395"/>
                    <a:gd name="connsiteX8" fmla="*/ 121444 w 121443"/>
                    <a:gd name="connsiteY8" fmla="*/ 45720 h 116395"/>
                    <a:gd name="connsiteX9" fmla="*/ 83153 w 121443"/>
                    <a:gd name="connsiteY9" fmla="*/ 71914 h 1163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21443" h="116395">
                      <a:moveTo>
                        <a:pt x="96298" y="116396"/>
                      </a:moveTo>
                      <a:lnTo>
                        <a:pt x="59531" y="88202"/>
                      </a:lnTo>
                      <a:lnTo>
                        <a:pt x="21336" y="114395"/>
                      </a:lnTo>
                      <a:lnTo>
                        <a:pt x="36862" y="70771"/>
                      </a:lnTo>
                      <a:lnTo>
                        <a:pt x="0" y="42482"/>
                      </a:lnTo>
                      <a:lnTo>
                        <a:pt x="46387" y="43720"/>
                      </a:lnTo>
                      <a:lnTo>
                        <a:pt x="61913" y="0"/>
                      </a:lnTo>
                      <a:lnTo>
                        <a:pt x="75057" y="44482"/>
                      </a:lnTo>
                      <a:lnTo>
                        <a:pt x="121444" y="45720"/>
                      </a:lnTo>
                      <a:lnTo>
                        <a:pt x="83153" y="71914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>
                        <a:lumMod val="20000"/>
                        <a:lumOff val="80000"/>
                      </a:schemeClr>
                    </a:gs>
                    <a:gs pos="99000">
                      <a:schemeClr val="accent4">
                        <a:lumMod val="60000"/>
                        <a:lumOff val="40000"/>
                      </a:schemeClr>
                    </a:gs>
                  </a:gsLst>
                  <a:lin ang="5100000" scaled="0"/>
                </a:gra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</p:grpSp>
        </p:grpSp>
        <p:sp>
          <p:nvSpPr>
            <p:cNvPr id="61" name="文本框 60">
              <a:extLst>
                <a:ext uri="{FF2B5EF4-FFF2-40B4-BE49-F238E27FC236}">
                  <a16:creationId xmlns:a16="http://schemas.microsoft.com/office/drawing/2014/main" id="{A7BA6E18-2050-4B52-A270-1379824160D0}"/>
                </a:ext>
              </a:extLst>
            </p:cNvPr>
            <p:cNvSpPr txBox="1"/>
            <p:nvPr/>
          </p:nvSpPr>
          <p:spPr>
            <a:xfrm>
              <a:off x="1483171" y="2755764"/>
              <a:ext cx="127461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zh-CN" altLang="en-US" sz="2400" b="1">
                  <a:gradFill>
                    <a:gsLst>
                      <a:gs pos="0">
                        <a:schemeClr val="accent4">
                          <a:lumMod val="20000"/>
                          <a:lumOff val="80000"/>
                        </a:schemeClr>
                      </a:gs>
                      <a:gs pos="100000">
                        <a:schemeClr val="accent4">
                          <a:lumMod val="60000"/>
                          <a:lumOff val="40000"/>
                        </a:schemeClr>
                      </a:gs>
                    </a:gsLst>
                    <a:lin ang="5400000" scaled="1"/>
                  </a:gra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张晓明</a:t>
              </a:r>
            </a:p>
          </p:txBody>
        </p:sp>
      </p:grpSp>
      <p:grpSp>
        <p:nvGrpSpPr>
          <p:cNvPr id="230" name="组合 229">
            <a:extLst>
              <a:ext uri="{FF2B5EF4-FFF2-40B4-BE49-F238E27FC236}">
                <a16:creationId xmlns:a16="http://schemas.microsoft.com/office/drawing/2014/main" id="{6BF9C9A3-4454-4E73-AAAC-B65DE2329420}"/>
              </a:ext>
            </a:extLst>
          </p:cNvPr>
          <p:cNvGrpSpPr/>
          <p:nvPr/>
        </p:nvGrpSpPr>
        <p:grpSpPr>
          <a:xfrm>
            <a:off x="3507427" y="2573454"/>
            <a:ext cx="2363046" cy="1244194"/>
            <a:chOff x="938954" y="2283979"/>
            <a:chExt cx="2363046" cy="1244194"/>
          </a:xfrm>
        </p:grpSpPr>
        <p:grpSp>
          <p:nvGrpSpPr>
            <p:cNvPr id="231" name="组合 230">
              <a:extLst>
                <a:ext uri="{FF2B5EF4-FFF2-40B4-BE49-F238E27FC236}">
                  <a16:creationId xmlns:a16="http://schemas.microsoft.com/office/drawing/2014/main" id="{24B1FFB4-2FA3-41B5-9420-E5C76A5B7514}"/>
                </a:ext>
              </a:extLst>
            </p:cNvPr>
            <p:cNvGrpSpPr/>
            <p:nvPr/>
          </p:nvGrpSpPr>
          <p:grpSpPr>
            <a:xfrm>
              <a:off x="938954" y="2283979"/>
              <a:ext cx="2363046" cy="1244194"/>
              <a:chOff x="363898" y="1981200"/>
              <a:chExt cx="3513158" cy="1849752"/>
            </a:xfrm>
          </p:grpSpPr>
          <p:grpSp>
            <p:nvGrpSpPr>
              <p:cNvPr id="233" name="图形 5">
                <a:extLst>
                  <a:ext uri="{FF2B5EF4-FFF2-40B4-BE49-F238E27FC236}">
                    <a16:creationId xmlns:a16="http://schemas.microsoft.com/office/drawing/2014/main" id="{0469E2C0-8681-4F4F-880E-7487F4BE142D}"/>
                  </a:ext>
                </a:extLst>
              </p:cNvPr>
              <p:cNvGrpSpPr/>
              <p:nvPr/>
            </p:nvGrpSpPr>
            <p:grpSpPr>
              <a:xfrm>
                <a:off x="363898" y="1981200"/>
                <a:ext cx="3513158" cy="1849752"/>
                <a:chOff x="2458509" y="1908175"/>
                <a:chExt cx="3900868" cy="2839402"/>
              </a:xfrm>
              <a:gradFill>
                <a:gsLst>
                  <a:gs pos="0">
                    <a:schemeClr val="accent4">
                      <a:lumMod val="20000"/>
                      <a:lumOff val="80000"/>
                    </a:schemeClr>
                  </a:gs>
                  <a:gs pos="99000">
                    <a:schemeClr val="accent4">
                      <a:lumMod val="60000"/>
                      <a:lumOff val="40000"/>
                    </a:schemeClr>
                  </a:gs>
                </a:gsLst>
                <a:lin ang="5100000" scaled="0"/>
              </a:gradFill>
            </p:grpSpPr>
            <p:sp>
              <p:nvSpPr>
                <p:cNvPr id="239" name="任意多边形: 形状 238">
                  <a:extLst>
                    <a:ext uri="{FF2B5EF4-FFF2-40B4-BE49-F238E27FC236}">
                      <a16:creationId xmlns:a16="http://schemas.microsoft.com/office/drawing/2014/main" id="{3C05F444-E882-439E-93E3-C3CA486B6AC3}"/>
                    </a:ext>
                  </a:extLst>
                </p:cNvPr>
                <p:cNvSpPr/>
                <p:nvPr/>
              </p:nvSpPr>
              <p:spPr>
                <a:xfrm>
                  <a:off x="3404629" y="1908175"/>
                  <a:ext cx="269252" cy="341618"/>
                </a:xfrm>
                <a:custGeom>
                  <a:avLst/>
                  <a:gdLst>
                    <a:gd name="connsiteX0" fmla="*/ 5998 w 269252"/>
                    <a:gd name="connsiteY0" fmla="*/ 341471 h 341618"/>
                    <a:gd name="connsiteX1" fmla="*/ 12952 w 269252"/>
                    <a:gd name="connsiteY1" fmla="*/ 217456 h 341618"/>
                    <a:gd name="connsiteX2" fmla="*/ 219263 w 269252"/>
                    <a:gd name="connsiteY2" fmla="*/ 0 h 341618"/>
                    <a:gd name="connsiteX3" fmla="*/ 248505 w 269252"/>
                    <a:gd name="connsiteY3" fmla="*/ 206312 h 341618"/>
                    <a:gd name="connsiteX4" fmla="*/ 5998 w 269252"/>
                    <a:gd name="connsiteY4" fmla="*/ 341471 h 3416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69252" h="341618">
                      <a:moveTo>
                        <a:pt x="5998" y="341471"/>
                      </a:moveTo>
                      <a:cubicBezTo>
                        <a:pt x="-2288" y="339947"/>
                        <a:pt x="-3717" y="241078"/>
                        <a:pt x="12952" y="217456"/>
                      </a:cubicBezTo>
                      <a:cubicBezTo>
                        <a:pt x="29716" y="193739"/>
                        <a:pt x="195546" y="85058"/>
                        <a:pt x="219263" y="0"/>
                      </a:cubicBezTo>
                      <a:cubicBezTo>
                        <a:pt x="219263" y="0"/>
                        <a:pt x="308512" y="43244"/>
                        <a:pt x="248505" y="206312"/>
                      </a:cubicBezTo>
                      <a:cubicBezTo>
                        <a:pt x="195546" y="259271"/>
                        <a:pt x="28287" y="345662"/>
                        <a:pt x="5998" y="341471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40" name="任意多边形: 形状 239">
                  <a:extLst>
                    <a:ext uri="{FF2B5EF4-FFF2-40B4-BE49-F238E27FC236}">
                      <a16:creationId xmlns:a16="http://schemas.microsoft.com/office/drawing/2014/main" id="{9787A5A1-85C2-45E3-BDB8-D9F565C52B1C}"/>
                    </a:ext>
                  </a:extLst>
                </p:cNvPr>
                <p:cNvSpPr/>
                <p:nvPr/>
              </p:nvSpPr>
              <p:spPr>
                <a:xfrm>
                  <a:off x="3144654" y="2038572"/>
                  <a:ext cx="232028" cy="381763"/>
                </a:xfrm>
                <a:custGeom>
                  <a:avLst/>
                  <a:gdLst>
                    <a:gd name="connsiteX0" fmla="*/ 24706 w 232028"/>
                    <a:gd name="connsiteY0" fmla="*/ 381762 h 381763"/>
                    <a:gd name="connsiteX1" fmla="*/ 2703 w 232028"/>
                    <a:gd name="connsiteY1" fmla="*/ 259461 h 381763"/>
                    <a:gd name="connsiteX2" fmla="*/ 152817 w 232028"/>
                    <a:gd name="connsiteY2" fmla="*/ 0 h 381763"/>
                    <a:gd name="connsiteX3" fmla="*/ 229207 w 232028"/>
                    <a:gd name="connsiteY3" fmla="*/ 193834 h 381763"/>
                    <a:gd name="connsiteX4" fmla="*/ 24706 w 232028"/>
                    <a:gd name="connsiteY4" fmla="*/ 381762 h 3817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32028" h="381763">
                      <a:moveTo>
                        <a:pt x="24706" y="381762"/>
                      </a:moveTo>
                      <a:cubicBezTo>
                        <a:pt x="16228" y="382143"/>
                        <a:pt x="-8060" y="286417"/>
                        <a:pt x="2703" y="259461"/>
                      </a:cubicBezTo>
                      <a:cubicBezTo>
                        <a:pt x="13466" y="232505"/>
                        <a:pt x="149578" y="88202"/>
                        <a:pt x="152817" y="0"/>
                      </a:cubicBezTo>
                      <a:cubicBezTo>
                        <a:pt x="152817" y="0"/>
                        <a:pt x="249591" y="21336"/>
                        <a:pt x="229207" y="193834"/>
                      </a:cubicBezTo>
                      <a:cubicBezTo>
                        <a:pt x="190060" y="257747"/>
                        <a:pt x="47375" y="380619"/>
                        <a:pt x="24706" y="381762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41" name="任意多边形: 形状 240">
                  <a:extLst>
                    <a:ext uri="{FF2B5EF4-FFF2-40B4-BE49-F238E27FC236}">
                      <a16:creationId xmlns:a16="http://schemas.microsoft.com/office/drawing/2014/main" id="{7717F6EC-59F0-4A27-BCEF-0EA9E495F2DC}"/>
                    </a:ext>
                  </a:extLst>
                </p:cNvPr>
                <p:cNvSpPr/>
                <p:nvPr/>
              </p:nvSpPr>
              <p:spPr>
                <a:xfrm>
                  <a:off x="3663040" y="2031047"/>
                  <a:ext cx="348186" cy="208244"/>
                </a:xfrm>
                <a:custGeom>
                  <a:avLst/>
                  <a:gdLst>
                    <a:gd name="connsiteX0" fmla="*/ 0 w 348186"/>
                    <a:gd name="connsiteY0" fmla="*/ 146018 h 208244"/>
                    <a:gd name="connsiteX1" fmla="*/ 96202 w 348186"/>
                    <a:gd name="connsiteY1" fmla="*/ 56102 h 208244"/>
                    <a:gd name="connsiteX2" fmla="*/ 293751 w 348186"/>
                    <a:gd name="connsiteY2" fmla="*/ 37243 h 208244"/>
                    <a:gd name="connsiteX3" fmla="*/ 347091 w 348186"/>
                    <a:gd name="connsiteY3" fmla="*/ 0 h 208244"/>
                    <a:gd name="connsiteX4" fmla="*/ 260318 w 348186"/>
                    <a:gd name="connsiteY4" fmla="*/ 202787 h 208244"/>
                    <a:gd name="connsiteX5" fmla="*/ 0 w 348186"/>
                    <a:gd name="connsiteY5" fmla="*/ 146018 h 2082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48186" h="208244">
                      <a:moveTo>
                        <a:pt x="0" y="146018"/>
                      </a:moveTo>
                      <a:cubicBezTo>
                        <a:pt x="0" y="146018"/>
                        <a:pt x="70390" y="67246"/>
                        <a:pt x="96202" y="56102"/>
                      </a:cubicBezTo>
                      <a:cubicBezTo>
                        <a:pt x="122015" y="44958"/>
                        <a:pt x="260699" y="61722"/>
                        <a:pt x="293751" y="37243"/>
                      </a:cubicBezTo>
                      <a:cubicBezTo>
                        <a:pt x="326898" y="12859"/>
                        <a:pt x="347091" y="0"/>
                        <a:pt x="347091" y="0"/>
                      </a:cubicBezTo>
                      <a:cubicBezTo>
                        <a:pt x="347091" y="0"/>
                        <a:pt x="364522" y="148114"/>
                        <a:pt x="260318" y="202787"/>
                      </a:cubicBezTo>
                      <a:cubicBezTo>
                        <a:pt x="227552" y="209836"/>
                        <a:pt x="121539" y="222694"/>
                        <a:pt x="0" y="146018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42" name="任意多边形: 形状 241">
                  <a:extLst>
                    <a:ext uri="{FF2B5EF4-FFF2-40B4-BE49-F238E27FC236}">
                      <a16:creationId xmlns:a16="http://schemas.microsoft.com/office/drawing/2014/main" id="{2961BFC4-3882-487C-B93B-BBE3D0C04667}"/>
                    </a:ext>
                  </a:extLst>
                </p:cNvPr>
                <p:cNvSpPr/>
                <p:nvPr/>
              </p:nvSpPr>
              <p:spPr>
                <a:xfrm>
                  <a:off x="2935312" y="2203633"/>
                  <a:ext cx="191660" cy="402911"/>
                </a:xfrm>
                <a:custGeom>
                  <a:avLst/>
                  <a:gdLst>
                    <a:gd name="connsiteX0" fmla="*/ 61644 w 191660"/>
                    <a:gd name="connsiteY0" fmla="*/ 402819 h 402911"/>
                    <a:gd name="connsiteX1" fmla="*/ 18 w 191660"/>
                    <a:gd name="connsiteY1" fmla="*/ 294901 h 402911"/>
                    <a:gd name="connsiteX2" fmla="*/ 54882 w 191660"/>
                    <a:gd name="connsiteY2" fmla="*/ 197 h 402911"/>
                    <a:gd name="connsiteX3" fmla="*/ 191661 w 191660"/>
                    <a:gd name="connsiteY3" fmla="*/ 157360 h 402911"/>
                    <a:gd name="connsiteX4" fmla="*/ 61644 w 191660"/>
                    <a:gd name="connsiteY4" fmla="*/ 402819 h 4029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1660" h="402911">
                      <a:moveTo>
                        <a:pt x="61644" y="402819"/>
                      </a:moveTo>
                      <a:cubicBezTo>
                        <a:pt x="53834" y="406057"/>
                        <a:pt x="-1125" y="323952"/>
                        <a:pt x="18" y="294901"/>
                      </a:cubicBezTo>
                      <a:cubicBezTo>
                        <a:pt x="1161" y="265849"/>
                        <a:pt x="81171" y="84493"/>
                        <a:pt x="54882" y="197"/>
                      </a:cubicBezTo>
                      <a:cubicBezTo>
                        <a:pt x="54882" y="197"/>
                        <a:pt x="153275" y="-12090"/>
                        <a:pt x="191661" y="157360"/>
                      </a:cubicBezTo>
                      <a:cubicBezTo>
                        <a:pt x="176040" y="230702"/>
                        <a:pt x="82695" y="394246"/>
                        <a:pt x="61644" y="402819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43" name="任意多边形: 形状 242">
                  <a:extLst>
                    <a:ext uri="{FF2B5EF4-FFF2-40B4-BE49-F238E27FC236}">
                      <a16:creationId xmlns:a16="http://schemas.microsoft.com/office/drawing/2014/main" id="{07B5532A-A7F0-41F5-812F-84959F6A122F}"/>
                    </a:ext>
                  </a:extLst>
                </p:cNvPr>
                <p:cNvSpPr/>
                <p:nvPr/>
              </p:nvSpPr>
              <p:spPr>
                <a:xfrm>
                  <a:off x="2753585" y="2449867"/>
                  <a:ext cx="181649" cy="401887"/>
                </a:xfrm>
                <a:custGeom>
                  <a:avLst/>
                  <a:gdLst>
                    <a:gd name="connsiteX0" fmla="*/ 68969 w 181649"/>
                    <a:gd name="connsiteY0" fmla="*/ 401759 h 401887"/>
                    <a:gd name="connsiteX1" fmla="*/ 8 w 181649"/>
                    <a:gd name="connsiteY1" fmla="*/ 298413 h 401887"/>
                    <a:gd name="connsiteX2" fmla="*/ 34393 w 181649"/>
                    <a:gd name="connsiteY2" fmla="*/ 661 h 401887"/>
                    <a:gd name="connsiteX3" fmla="*/ 181650 w 181649"/>
                    <a:gd name="connsiteY3" fmla="*/ 148013 h 401887"/>
                    <a:gd name="connsiteX4" fmla="*/ 68969 w 181649"/>
                    <a:gd name="connsiteY4" fmla="*/ 401759 h 4018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81649" h="401887">
                      <a:moveTo>
                        <a:pt x="68969" y="401759"/>
                      </a:moveTo>
                      <a:cubicBezTo>
                        <a:pt x="61349" y="405474"/>
                        <a:pt x="865" y="327369"/>
                        <a:pt x="8" y="298413"/>
                      </a:cubicBezTo>
                      <a:cubicBezTo>
                        <a:pt x="-849" y="269457"/>
                        <a:pt x="66493" y="82862"/>
                        <a:pt x="34393" y="661"/>
                      </a:cubicBezTo>
                      <a:cubicBezTo>
                        <a:pt x="34393" y="661"/>
                        <a:pt x="131644" y="-18389"/>
                        <a:pt x="181650" y="148013"/>
                      </a:cubicBezTo>
                      <a:cubicBezTo>
                        <a:pt x="171172" y="222213"/>
                        <a:pt x="89353" y="391758"/>
                        <a:pt x="68969" y="401759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44" name="任意多边形: 形状 243">
                  <a:extLst>
                    <a:ext uri="{FF2B5EF4-FFF2-40B4-BE49-F238E27FC236}">
                      <a16:creationId xmlns:a16="http://schemas.microsoft.com/office/drawing/2014/main" id="{DABEC326-4A91-4CD0-8C55-E278E58EBCA4}"/>
                    </a:ext>
                  </a:extLst>
                </p:cNvPr>
                <p:cNvSpPr/>
                <p:nvPr/>
              </p:nvSpPr>
              <p:spPr>
                <a:xfrm>
                  <a:off x="2588334" y="2755915"/>
                  <a:ext cx="178703" cy="387321"/>
                </a:xfrm>
                <a:custGeom>
                  <a:avLst/>
                  <a:gdLst>
                    <a:gd name="connsiteX0" fmla="*/ 127921 w 178703"/>
                    <a:gd name="connsiteY0" fmla="*/ 386985 h 387321"/>
                    <a:gd name="connsiteX1" fmla="*/ 36576 w 178703"/>
                    <a:gd name="connsiteY1" fmla="*/ 302689 h 387321"/>
                    <a:gd name="connsiteX2" fmla="*/ 0 w 178703"/>
                    <a:gd name="connsiteY2" fmla="*/ 5223 h 387321"/>
                    <a:gd name="connsiteX3" fmla="*/ 177832 w 178703"/>
                    <a:gd name="connsiteY3" fmla="*/ 113808 h 387321"/>
                    <a:gd name="connsiteX4" fmla="*/ 127921 w 178703"/>
                    <a:gd name="connsiteY4" fmla="*/ 386985 h 3873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8703" h="387321">
                      <a:moveTo>
                        <a:pt x="127921" y="386985"/>
                      </a:moveTo>
                      <a:cubicBezTo>
                        <a:pt x="121444" y="392414"/>
                        <a:pt x="44291" y="330692"/>
                        <a:pt x="36576" y="302689"/>
                      </a:cubicBezTo>
                      <a:cubicBezTo>
                        <a:pt x="28861" y="274685"/>
                        <a:pt x="50578" y="77518"/>
                        <a:pt x="0" y="5223"/>
                      </a:cubicBezTo>
                      <a:cubicBezTo>
                        <a:pt x="0" y="5223"/>
                        <a:pt x="90107" y="-36116"/>
                        <a:pt x="177832" y="113808"/>
                      </a:cubicBezTo>
                      <a:cubicBezTo>
                        <a:pt x="185071" y="188389"/>
                        <a:pt x="145352" y="372412"/>
                        <a:pt x="127921" y="386985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45" name="任意多边形: 形状 244">
                  <a:extLst>
                    <a:ext uri="{FF2B5EF4-FFF2-40B4-BE49-F238E27FC236}">
                      <a16:creationId xmlns:a16="http://schemas.microsoft.com/office/drawing/2014/main" id="{A17BA779-B83D-469F-B756-676746296ABD}"/>
                    </a:ext>
                  </a:extLst>
                </p:cNvPr>
                <p:cNvSpPr/>
                <p:nvPr/>
              </p:nvSpPr>
              <p:spPr>
                <a:xfrm>
                  <a:off x="2504133" y="3105954"/>
                  <a:ext cx="202909" cy="368603"/>
                </a:xfrm>
                <a:custGeom>
                  <a:avLst/>
                  <a:gdLst>
                    <a:gd name="connsiteX0" fmla="*/ 186309 w 202909"/>
                    <a:gd name="connsiteY0" fmla="*/ 368035 h 368603"/>
                    <a:gd name="connsiteX1" fmla="*/ 82868 w 202909"/>
                    <a:gd name="connsiteY1" fmla="*/ 299169 h 368603"/>
                    <a:gd name="connsiteX2" fmla="*/ 0 w 202909"/>
                    <a:gd name="connsiteY2" fmla="*/ 11133 h 368603"/>
                    <a:gd name="connsiteX3" fmla="*/ 192691 w 202909"/>
                    <a:gd name="connsiteY3" fmla="*/ 90476 h 368603"/>
                    <a:gd name="connsiteX4" fmla="*/ 186309 w 202909"/>
                    <a:gd name="connsiteY4" fmla="*/ 368035 h 3686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02909" h="368603">
                      <a:moveTo>
                        <a:pt x="186309" y="368035"/>
                      </a:moveTo>
                      <a:cubicBezTo>
                        <a:pt x="180785" y="374417"/>
                        <a:pt x="94869" y="325553"/>
                        <a:pt x="82868" y="299169"/>
                      </a:cubicBezTo>
                      <a:cubicBezTo>
                        <a:pt x="70961" y="272785"/>
                        <a:pt x="61246" y="74665"/>
                        <a:pt x="0" y="11133"/>
                      </a:cubicBezTo>
                      <a:cubicBezTo>
                        <a:pt x="0" y="11133"/>
                        <a:pt x="82487" y="-43826"/>
                        <a:pt x="192691" y="90476"/>
                      </a:cubicBezTo>
                      <a:cubicBezTo>
                        <a:pt x="211550" y="162962"/>
                        <a:pt x="201263" y="350890"/>
                        <a:pt x="186309" y="368035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46" name="任意多边形: 形状 245">
                  <a:extLst>
                    <a:ext uri="{FF2B5EF4-FFF2-40B4-BE49-F238E27FC236}">
                      <a16:creationId xmlns:a16="http://schemas.microsoft.com/office/drawing/2014/main" id="{2B3BC33F-0B9C-4A97-BCE8-E42462C6AF44}"/>
                    </a:ext>
                  </a:extLst>
                </p:cNvPr>
                <p:cNvSpPr/>
                <p:nvPr/>
              </p:nvSpPr>
              <p:spPr>
                <a:xfrm>
                  <a:off x="3445013" y="2269525"/>
                  <a:ext cx="365664" cy="172049"/>
                </a:xfrm>
                <a:custGeom>
                  <a:avLst/>
                  <a:gdLst>
                    <a:gd name="connsiteX0" fmla="*/ 0 w 365664"/>
                    <a:gd name="connsiteY0" fmla="*/ 38223 h 172049"/>
                    <a:gd name="connsiteX1" fmla="*/ 365665 w 365664"/>
                    <a:gd name="connsiteY1" fmla="*/ 156238 h 172049"/>
                    <a:gd name="connsiteX2" fmla="*/ 169164 w 365664"/>
                    <a:gd name="connsiteY2" fmla="*/ 172049 h 172049"/>
                    <a:gd name="connsiteX3" fmla="*/ 0 w 365664"/>
                    <a:gd name="connsiteY3" fmla="*/ 38223 h 1720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65664" h="172049">
                      <a:moveTo>
                        <a:pt x="0" y="38223"/>
                      </a:moveTo>
                      <a:cubicBezTo>
                        <a:pt x="0" y="38223"/>
                        <a:pt x="287179" y="-102557"/>
                        <a:pt x="365665" y="156238"/>
                      </a:cubicBezTo>
                      <a:cubicBezTo>
                        <a:pt x="295085" y="144617"/>
                        <a:pt x="249079" y="143665"/>
                        <a:pt x="169164" y="172049"/>
                      </a:cubicBezTo>
                      <a:cubicBezTo>
                        <a:pt x="135827" y="147284"/>
                        <a:pt x="122587" y="99088"/>
                        <a:pt x="0" y="38223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47" name="任意多边形: 形状 246">
                  <a:extLst>
                    <a:ext uri="{FF2B5EF4-FFF2-40B4-BE49-F238E27FC236}">
                      <a16:creationId xmlns:a16="http://schemas.microsoft.com/office/drawing/2014/main" id="{C1A46C3C-E6A6-4AA4-802C-BAC2BCD53D3A}"/>
                    </a:ext>
                  </a:extLst>
                </p:cNvPr>
                <p:cNvSpPr/>
                <p:nvPr/>
              </p:nvSpPr>
              <p:spPr>
                <a:xfrm>
                  <a:off x="3224033" y="2378969"/>
                  <a:ext cx="382523" cy="173000"/>
                </a:xfrm>
                <a:custGeom>
                  <a:avLst/>
                  <a:gdLst>
                    <a:gd name="connsiteX0" fmla="*/ 0 w 382523"/>
                    <a:gd name="connsiteY0" fmla="*/ 78798 h 173000"/>
                    <a:gd name="connsiteX1" fmla="*/ 382524 w 382523"/>
                    <a:gd name="connsiteY1" fmla="*/ 115088 h 173000"/>
                    <a:gd name="connsiteX2" fmla="*/ 194024 w 382523"/>
                    <a:gd name="connsiteY2" fmla="*/ 173000 h 173000"/>
                    <a:gd name="connsiteX3" fmla="*/ 0 w 382523"/>
                    <a:gd name="connsiteY3" fmla="*/ 78798 h 173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82523" h="173000">
                      <a:moveTo>
                        <a:pt x="0" y="78798"/>
                      </a:moveTo>
                      <a:cubicBezTo>
                        <a:pt x="0" y="78798"/>
                        <a:pt x="249936" y="-120655"/>
                        <a:pt x="382524" y="115088"/>
                      </a:cubicBezTo>
                      <a:cubicBezTo>
                        <a:pt x="311086" y="118994"/>
                        <a:pt x="265938" y="128042"/>
                        <a:pt x="194024" y="173000"/>
                      </a:cubicBezTo>
                      <a:cubicBezTo>
                        <a:pt x="156210" y="155951"/>
                        <a:pt x="132969" y="111755"/>
                        <a:pt x="0" y="78798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48" name="任意多边形: 形状 247">
                  <a:extLst>
                    <a:ext uri="{FF2B5EF4-FFF2-40B4-BE49-F238E27FC236}">
                      <a16:creationId xmlns:a16="http://schemas.microsoft.com/office/drawing/2014/main" id="{33CA6584-4CC7-49EA-97EB-6EA1D4D45B86}"/>
                    </a:ext>
                  </a:extLst>
                </p:cNvPr>
                <p:cNvSpPr/>
                <p:nvPr/>
              </p:nvSpPr>
              <p:spPr>
                <a:xfrm>
                  <a:off x="3100494" y="2533141"/>
                  <a:ext cx="374904" cy="177515"/>
                </a:xfrm>
                <a:custGeom>
                  <a:avLst/>
                  <a:gdLst>
                    <a:gd name="connsiteX0" fmla="*/ 0 w 374904"/>
                    <a:gd name="connsiteY0" fmla="*/ 148178 h 177515"/>
                    <a:gd name="connsiteX1" fmla="*/ 374904 w 374904"/>
                    <a:gd name="connsiteY1" fmla="*/ 64072 h 177515"/>
                    <a:gd name="connsiteX2" fmla="*/ 213646 w 374904"/>
                    <a:gd name="connsiteY2" fmla="*/ 177515 h 177515"/>
                    <a:gd name="connsiteX3" fmla="*/ 0 w 374904"/>
                    <a:gd name="connsiteY3" fmla="*/ 148178 h 1775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74904" h="177515">
                      <a:moveTo>
                        <a:pt x="0" y="148178"/>
                      </a:moveTo>
                      <a:cubicBezTo>
                        <a:pt x="0" y="148178"/>
                        <a:pt x="175831" y="-118903"/>
                        <a:pt x="374904" y="64072"/>
                      </a:cubicBezTo>
                      <a:cubicBezTo>
                        <a:pt x="308134" y="89980"/>
                        <a:pt x="268034" y="112459"/>
                        <a:pt x="213646" y="177515"/>
                      </a:cubicBezTo>
                      <a:cubicBezTo>
                        <a:pt x="172402" y="173038"/>
                        <a:pt x="136588" y="138272"/>
                        <a:pt x="0" y="148178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49" name="任意多边形: 形状 248">
                  <a:extLst>
                    <a:ext uri="{FF2B5EF4-FFF2-40B4-BE49-F238E27FC236}">
                      <a16:creationId xmlns:a16="http://schemas.microsoft.com/office/drawing/2014/main" id="{3637E443-4763-4C42-9945-17F90FEEB360}"/>
                    </a:ext>
                  </a:extLst>
                </p:cNvPr>
                <p:cNvSpPr/>
                <p:nvPr/>
              </p:nvSpPr>
              <p:spPr>
                <a:xfrm>
                  <a:off x="2848938" y="2739674"/>
                  <a:ext cx="327374" cy="224251"/>
                </a:xfrm>
                <a:custGeom>
                  <a:avLst/>
                  <a:gdLst>
                    <a:gd name="connsiteX0" fmla="*/ 0 w 327374"/>
                    <a:gd name="connsiteY0" fmla="*/ 224251 h 224251"/>
                    <a:gd name="connsiteX1" fmla="*/ 327374 w 327374"/>
                    <a:gd name="connsiteY1" fmla="*/ 23083 h 224251"/>
                    <a:gd name="connsiteX2" fmla="*/ 211645 w 327374"/>
                    <a:gd name="connsiteY2" fmla="*/ 182722 h 224251"/>
                    <a:gd name="connsiteX3" fmla="*/ 0 w 327374"/>
                    <a:gd name="connsiteY3" fmla="*/ 224251 h 2242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27374" h="224251">
                      <a:moveTo>
                        <a:pt x="0" y="224251"/>
                      </a:moveTo>
                      <a:cubicBezTo>
                        <a:pt x="0" y="224251"/>
                        <a:pt x="79629" y="-85502"/>
                        <a:pt x="327374" y="23083"/>
                      </a:cubicBezTo>
                      <a:cubicBezTo>
                        <a:pt x="272606" y="69184"/>
                        <a:pt x="242030" y="103570"/>
                        <a:pt x="211645" y="182722"/>
                      </a:cubicBezTo>
                      <a:cubicBezTo>
                        <a:pt x="171164" y="191866"/>
                        <a:pt x="126016" y="170626"/>
                        <a:pt x="0" y="224251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50" name="任意多边形: 形状 249">
                  <a:extLst>
                    <a:ext uri="{FF2B5EF4-FFF2-40B4-BE49-F238E27FC236}">
                      <a16:creationId xmlns:a16="http://schemas.microsoft.com/office/drawing/2014/main" id="{84A5BF99-19AC-4828-B364-58CCEA2A4996}"/>
                    </a:ext>
                  </a:extLst>
                </p:cNvPr>
                <p:cNvSpPr/>
                <p:nvPr/>
              </p:nvSpPr>
              <p:spPr>
                <a:xfrm>
                  <a:off x="2773215" y="2992931"/>
                  <a:ext cx="293560" cy="257982"/>
                </a:xfrm>
                <a:custGeom>
                  <a:avLst/>
                  <a:gdLst>
                    <a:gd name="connsiteX0" fmla="*/ 0 w 293560"/>
                    <a:gd name="connsiteY0" fmla="*/ 257983 h 257982"/>
                    <a:gd name="connsiteX1" fmla="*/ 293561 w 293560"/>
                    <a:gd name="connsiteY1" fmla="*/ 10142 h 257982"/>
                    <a:gd name="connsiteX2" fmla="*/ 202978 w 293560"/>
                    <a:gd name="connsiteY2" fmla="*/ 185307 h 257982"/>
                    <a:gd name="connsiteX3" fmla="*/ 0 w 293560"/>
                    <a:gd name="connsiteY3" fmla="*/ 257983 h 2579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93560" h="257982">
                      <a:moveTo>
                        <a:pt x="0" y="257983"/>
                      </a:moveTo>
                      <a:cubicBezTo>
                        <a:pt x="0" y="257983"/>
                        <a:pt x="32480" y="-60152"/>
                        <a:pt x="293561" y="10142"/>
                      </a:cubicBezTo>
                      <a:cubicBezTo>
                        <a:pt x="246317" y="63959"/>
                        <a:pt x="221170" y="102440"/>
                        <a:pt x="202978" y="185307"/>
                      </a:cubicBezTo>
                      <a:cubicBezTo>
                        <a:pt x="164401" y="200357"/>
                        <a:pt x="116586" y="186069"/>
                        <a:pt x="0" y="257983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51" name="任意多边形: 形状 250">
                  <a:extLst>
                    <a:ext uri="{FF2B5EF4-FFF2-40B4-BE49-F238E27FC236}">
                      <a16:creationId xmlns:a16="http://schemas.microsoft.com/office/drawing/2014/main" id="{592B48C9-0011-4803-B792-BA5CEAE494FF}"/>
                    </a:ext>
                  </a:extLst>
                </p:cNvPr>
                <p:cNvSpPr/>
                <p:nvPr/>
              </p:nvSpPr>
              <p:spPr>
                <a:xfrm>
                  <a:off x="2763258" y="3244627"/>
                  <a:ext cx="194360" cy="339090"/>
                </a:xfrm>
                <a:custGeom>
                  <a:avLst/>
                  <a:gdLst>
                    <a:gd name="connsiteX0" fmla="*/ 13767 w 194360"/>
                    <a:gd name="connsiteY0" fmla="*/ 339090 h 339090"/>
                    <a:gd name="connsiteX1" fmla="*/ 194361 w 194360"/>
                    <a:gd name="connsiteY1" fmla="*/ 0 h 339090"/>
                    <a:gd name="connsiteX2" fmla="*/ 175311 w 194360"/>
                    <a:gd name="connsiteY2" fmla="*/ 196215 h 339090"/>
                    <a:gd name="connsiteX3" fmla="*/ 13767 w 194360"/>
                    <a:gd name="connsiteY3" fmla="*/ 339090 h 3390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94360" h="339090">
                      <a:moveTo>
                        <a:pt x="13767" y="339090"/>
                      </a:moveTo>
                      <a:cubicBezTo>
                        <a:pt x="13767" y="339090"/>
                        <a:pt x="-74149" y="31623"/>
                        <a:pt x="194361" y="0"/>
                      </a:cubicBezTo>
                      <a:cubicBezTo>
                        <a:pt x="170453" y="67437"/>
                        <a:pt x="161499" y="112586"/>
                        <a:pt x="175311" y="196215"/>
                      </a:cubicBezTo>
                      <a:cubicBezTo>
                        <a:pt x="145021" y="224504"/>
                        <a:pt x="95301" y="229076"/>
                        <a:pt x="13767" y="339090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52" name="任意多边形: 形状 251">
                  <a:extLst>
                    <a:ext uri="{FF2B5EF4-FFF2-40B4-BE49-F238E27FC236}">
                      <a16:creationId xmlns:a16="http://schemas.microsoft.com/office/drawing/2014/main" id="{1F595D82-8EA9-4C88-9663-DEB488C710F2}"/>
                    </a:ext>
                  </a:extLst>
                </p:cNvPr>
                <p:cNvSpPr/>
                <p:nvPr/>
              </p:nvSpPr>
              <p:spPr>
                <a:xfrm>
                  <a:off x="2458509" y="3492502"/>
                  <a:ext cx="314140" cy="293723"/>
                </a:xfrm>
                <a:custGeom>
                  <a:avLst/>
                  <a:gdLst>
                    <a:gd name="connsiteX0" fmla="*/ 313658 w 314140"/>
                    <a:gd name="connsiteY0" fmla="*/ 290955 h 293723"/>
                    <a:gd name="connsiteX1" fmla="*/ 191357 w 314140"/>
                    <a:gd name="connsiteY1" fmla="*/ 269238 h 293723"/>
                    <a:gd name="connsiteX2" fmla="*/ 0 w 314140"/>
                    <a:gd name="connsiteY2" fmla="*/ 38447 h 293723"/>
                    <a:gd name="connsiteX3" fmla="*/ 208312 w 314140"/>
                    <a:gd name="connsiteY3" fmla="*/ 33970 h 293723"/>
                    <a:gd name="connsiteX4" fmla="*/ 313658 w 314140"/>
                    <a:gd name="connsiteY4" fmla="*/ 290955 h 293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14140" h="293723">
                      <a:moveTo>
                        <a:pt x="313658" y="290955"/>
                      </a:moveTo>
                      <a:cubicBezTo>
                        <a:pt x="311087" y="299051"/>
                        <a:pt x="212884" y="288669"/>
                        <a:pt x="191357" y="269238"/>
                      </a:cubicBezTo>
                      <a:cubicBezTo>
                        <a:pt x="169736" y="249807"/>
                        <a:pt x="81629" y="72165"/>
                        <a:pt x="0" y="38447"/>
                      </a:cubicBezTo>
                      <a:cubicBezTo>
                        <a:pt x="0" y="38447"/>
                        <a:pt x="53531" y="-44992"/>
                        <a:pt x="208312" y="33970"/>
                      </a:cubicBezTo>
                      <a:cubicBezTo>
                        <a:pt x="254603" y="92930"/>
                        <a:pt x="320421" y="269333"/>
                        <a:pt x="313658" y="290955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53" name="任意多边形: 形状 252">
                  <a:extLst>
                    <a:ext uri="{FF2B5EF4-FFF2-40B4-BE49-F238E27FC236}">
                      <a16:creationId xmlns:a16="http://schemas.microsoft.com/office/drawing/2014/main" id="{044EE3A2-C53C-4C0B-968F-6CA4254AD170}"/>
                    </a:ext>
                  </a:extLst>
                </p:cNvPr>
                <p:cNvSpPr/>
                <p:nvPr/>
              </p:nvSpPr>
              <p:spPr>
                <a:xfrm>
                  <a:off x="2572142" y="3859043"/>
                  <a:ext cx="350125" cy="261591"/>
                </a:xfrm>
                <a:custGeom>
                  <a:avLst/>
                  <a:gdLst>
                    <a:gd name="connsiteX0" fmla="*/ 350044 w 350125"/>
                    <a:gd name="connsiteY0" fmla="*/ 253407 h 261591"/>
                    <a:gd name="connsiteX1" fmla="*/ 225838 w 350125"/>
                    <a:gd name="connsiteY1" fmla="*/ 251597 h 261591"/>
                    <a:gd name="connsiteX2" fmla="*/ 0 w 350125"/>
                    <a:gd name="connsiteY2" fmla="*/ 54525 h 261591"/>
                    <a:gd name="connsiteX3" fmla="*/ 204883 w 350125"/>
                    <a:gd name="connsiteY3" fmla="*/ 16616 h 261591"/>
                    <a:gd name="connsiteX4" fmla="*/ 350044 w 350125"/>
                    <a:gd name="connsiteY4" fmla="*/ 253407 h 2615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50125" h="261591">
                      <a:moveTo>
                        <a:pt x="350044" y="253407"/>
                      </a:moveTo>
                      <a:cubicBezTo>
                        <a:pt x="348806" y="261789"/>
                        <a:pt x="250222" y="267314"/>
                        <a:pt x="225838" y="251597"/>
                      </a:cubicBezTo>
                      <a:cubicBezTo>
                        <a:pt x="201454" y="235881"/>
                        <a:pt x="85916" y="74718"/>
                        <a:pt x="0" y="54525"/>
                      </a:cubicBezTo>
                      <a:cubicBezTo>
                        <a:pt x="0" y="54525"/>
                        <a:pt x="39433" y="-36439"/>
                        <a:pt x="204883" y="16616"/>
                      </a:cubicBezTo>
                      <a:cubicBezTo>
                        <a:pt x="259937" y="67479"/>
                        <a:pt x="353282" y="230928"/>
                        <a:pt x="350044" y="253407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54" name="任意多边形: 形状 253">
                  <a:extLst>
                    <a:ext uri="{FF2B5EF4-FFF2-40B4-BE49-F238E27FC236}">
                      <a16:creationId xmlns:a16="http://schemas.microsoft.com/office/drawing/2014/main" id="{ED144FB4-6EE0-4522-80AA-0AEAC479C24C}"/>
                    </a:ext>
                  </a:extLst>
                </p:cNvPr>
                <p:cNvSpPr/>
                <p:nvPr/>
              </p:nvSpPr>
              <p:spPr>
                <a:xfrm>
                  <a:off x="2753593" y="4185379"/>
                  <a:ext cx="389674" cy="223668"/>
                </a:xfrm>
                <a:custGeom>
                  <a:avLst/>
                  <a:gdLst>
                    <a:gd name="connsiteX0" fmla="*/ 389668 w 389674"/>
                    <a:gd name="connsiteY0" fmla="*/ 191675 h 223668"/>
                    <a:gd name="connsiteX1" fmla="*/ 269177 w 389674"/>
                    <a:gd name="connsiteY1" fmla="*/ 222060 h 223668"/>
                    <a:gd name="connsiteX2" fmla="*/ 0 w 389674"/>
                    <a:gd name="connsiteY2" fmla="*/ 90139 h 223668"/>
                    <a:gd name="connsiteX3" fmla="*/ 188119 w 389674"/>
                    <a:gd name="connsiteY3" fmla="*/ 509 h 223668"/>
                    <a:gd name="connsiteX4" fmla="*/ 389668 w 389674"/>
                    <a:gd name="connsiteY4" fmla="*/ 191675 h 2236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89674" h="223668">
                      <a:moveTo>
                        <a:pt x="389668" y="191675"/>
                      </a:moveTo>
                      <a:cubicBezTo>
                        <a:pt x="390620" y="200057"/>
                        <a:pt x="296799" y="231013"/>
                        <a:pt x="269177" y="222060"/>
                      </a:cubicBezTo>
                      <a:cubicBezTo>
                        <a:pt x="241554" y="213107"/>
                        <a:pt x="88202" y="87376"/>
                        <a:pt x="0" y="90139"/>
                      </a:cubicBezTo>
                      <a:cubicBezTo>
                        <a:pt x="0" y="90139"/>
                        <a:pt x="14573" y="-7874"/>
                        <a:pt x="188119" y="509"/>
                      </a:cubicBezTo>
                      <a:cubicBezTo>
                        <a:pt x="254603" y="35370"/>
                        <a:pt x="387001" y="169196"/>
                        <a:pt x="389668" y="191675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55" name="任意多边形: 形状 254">
                  <a:extLst>
                    <a:ext uri="{FF2B5EF4-FFF2-40B4-BE49-F238E27FC236}">
                      <a16:creationId xmlns:a16="http://schemas.microsoft.com/office/drawing/2014/main" id="{59500F7A-9823-4C53-979E-BA3431D4D10A}"/>
                    </a:ext>
                  </a:extLst>
                </p:cNvPr>
                <p:cNvSpPr/>
                <p:nvPr/>
              </p:nvSpPr>
              <p:spPr>
                <a:xfrm>
                  <a:off x="3023282" y="4424680"/>
                  <a:ext cx="401672" cy="180701"/>
                </a:xfrm>
                <a:custGeom>
                  <a:avLst/>
                  <a:gdLst>
                    <a:gd name="connsiteX0" fmla="*/ 401538 w 401672"/>
                    <a:gd name="connsiteY0" fmla="*/ 111061 h 180701"/>
                    <a:gd name="connsiteX1" fmla="*/ 298668 w 401672"/>
                    <a:gd name="connsiteY1" fmla="*/ 180689 h 180701"/>
                    <a:gd name="connsiteX2" fmla="*/ 726 w 401672"/>
                    <a:gd name="connsiteY2" fmla="*/ 148304 h 180701"/>
                    <a:gd name="connsiteX3" fmla="*/ 147125 w 401672"/>
                    <a:gd name="connsiteY3" fmla="*/ 0 h 180701"/>
                    <a:gd name="connsiteX4" fmla="*/ 401538 w 401672"/>
                    <a:gd name="connsiteY4" fmla="*/ 111061 h 1807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01672" h="180701">
                      <a:moveTo>
                        <a:pt x="401538" y="111061"/>
                      </a:moveTo>
                      <a:cubicBezTo>
                        <a:pt x="405348" y="118681"/>
                        <a:pt x="327624" y="179641"/>
                        <a:pt x="298668" y="180689"/>
                      </a:cubicBezTo>
                      <a:cubicBezTo>
                        <a:pt x="269712" y="181737"/>
                        <a:pt x="82641" y="115633"/>
                        <a:pt x="726" y="148304"/>
                      </a:cubicBezTo>
                      <a:cubicBezTo>
                        <a:pt x="726" y="148304"/>
                        <a:pt x="-18991" y="51149"/>
                        <a:pt x="147125" y="0"/>
                      </a:cubicBezTo>
                      <a:cubicBezTo>
                        <a:pt x="221229" y="10096"/>
                        <a:pt x="391346" y="90773"/>
                        <a:pt x="401538" y="111061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56" name="任意多边形: 形状 255">
                  <a:extLst>
                    <a:ext uri="{FF2B5EF4-FFF2-40B4-BE49-F238E27FC236}">
                      <a16:creationId xmlns:a16="http://schemas.microsoft.com/office/drawing/2014/main" id="{E9A5A791-DB29-4CB7-B8B7-3E199E976A3D}"/>
                    </a:ext>
                  </a:extLst>
                </p:cNvPr>
                <p:cNvSpPr/>
                <p:nvPr/>
              </p:nvSpPr>
              <p:spPr>
                <a:xfrm>
                  <a:off x="3338381" y="4578082"/>
                  <a:ext cx="393593" cy="169495"/>
                </a:xfrm>
                <a:custGeom>
                  <a:avLst/>
                  <a:gdLst>
                    <a:gd name="connsiteX0" fmla="*/ 393334 w 393593"/>
                    <a:gd name="connsiteY0" fmla="*/ 69673 h 169495"/>
                    <a:gd name="connsiteX1" fmla="*/ 302656 w 393593"/>
                    <a:gd name="connsiteY1" fmla="*/ 154636 h 169495"/>
                    <a:gd name="connsiteX2" fmla="*/ 3285 w 393593"/>
                    <a:gd name="connsiteY2" fmla="*/ 169495 h 169495"/>
                    <a:gd name="connsiteX3" fmla="*/ 124538 w 393593"/>
                    <a:gd name="connsiteY3" fmla="*/ 45 h 169495"/>
                    <a:gd name="connsiteX4" fmla="*/ 393334 w 393593"/>
                    <a:gd name="connsiteY4" fmla="*/ 69673 h 1694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93593" h="169495">
                      <a:moveTo>
                        <a:pt x="393334" y="69673"/>
                      </a:moveTo>
                      <a:cubicBezTo>
                        <a:pt x="398287" y="76531"/>
                        <a:pt x="331136" y="149016"/>
                        <a:pt x="302656" y="154636"/>
                      </a:cubicBezTo>
                      <a:cubicBezTo>
                        <a:pt x="274176" y="160256"/>
                        <a:pt x="79104" y="124346"/>
                        <a:pt x="3285" y="169495"/>
                      </a:cubicBezTo>
                      <a:cubicBezTo>
                        <a:pt x="3285" y="169495"/>
                        <a:pt x="-31386" y="76626"/>
                        <a:pt x="124538" y="45"/>
                      </a:cubicBezTo>
                      <a:cubicBezTo>
                        <a:pt x="199405" y="-1765"/>
                        <a:pt x="380094" y="51194"/>
                        <a:pt x="393334" y="69673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57" name="任意多边形: 形状 256">
                  <a:extLst>
                    <a:ext uri="{FF2B5EF4-FFF2-40B4-BE49-F238E27FC236}">
                      <a16:creationId xmlns:a16="http://schemas.microsoft.com/office/drawing/2014/main" id="{16E7600E-495F-4407-A21A-6F1AFCDD3978}"/>
                    </a:ext>
                  </a:extLst>
                </p:cNvPr>
                <p:cNvSpPr/>
                <p:nvPr/>
              </p:nvSpPr>
              <p:spPr>
                <a:xfrm>
                  <a:off x="2823465" y="3497040"/>
                  <a:ext cx="172157" cy="378047"/>
                </a:xfrm>
                <a:custGeom>
                  <a:avLst/>
                  <a:gdLst>
                    <a:gd name="connsiteX0" fmla="*/ 61954 w 172157"/>
                    <a:gd name="connsiteY0" fmla="*/ 378047 h 378047"/>
                    <a:gd name="connsiteX1" fmla="*/ 130438 w 172157"/>
                    <a:gd name="connsiteY1" fmla="*/ 0 h 378047"/>
                    <a:gd name="connsiteX2" fmla="*/ 172158 w 172157"/>
                    <a:gd name="connsiteY2" fmla="*/ 192691 h 378047"/>
                    <a:gd name="connsiteX3" fmla="*/ 61954 w 172157"/>
                    <a:gd name="connsiteY3" fmla="*/ 378047 h 3780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72157" h="378047">
                      <a:moveTo>
                        <a:pt x="61954" y="378047"/>
                      </a:moveTo>
                      <a:cubicBezTo>
                        <a:pt x="61954" y="378047"/>
                        <a:pt x="-115592" y="112109"/>
                        <a:pt x="130438" y="0"/>
                      </a:cubicBezTo>
                      <a:cubicBezTo>
                        <a:pt x="128248" y="71533"/>
                        <a:pt x="133486" y="117253"/>
                        <a:pt x="172158" y="192691"/>
                      </a:cubicBezTo>
                      <a:cubicBezTo>
                        <a:pt x="152060" y="228981"/>
                        <a:pt x="106054" y="248412"/>
                        <a:pt x="61954" y="378047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58" name="任意多边形: 形状 257">
                  <a:extLst>
                    <a:ext uri="{FF2B5EF4-FFF2-40B4-BE49-F238E27FC236}">
                      <a16:creationId xmlns:a16="http://schemas.microsoft.com/office/drawing/2014/main" id="{0E9F7A3A-B128-4326-BA3A-118166D38AED}"/>
                    </a:ext>
                  </a:extLst>
                </p:cNvPr>
                <p:cNvSpPr/>
                <p:nvPr/>
              </p:nvSpPr>
              <p:spPr>
                <a:xfrm>
                  <a:off x="2949043" y="3724973"/>
                  <a:ext cx="173929" cy="384238"/>
                </a:xfrm>
                <a:custGeom>
                  <a:avLst/>
                  <a:gdLst>
                    <a:gd name="connsiteX0" fmla="*/ 96586 w 173929"/>
                    <a:gd name="connsiteY0" fmla="*/ 384238 h 384238"/>
                    <a:gd name="connsiteX1" fmla="*/ 100396 w 173929"/>
                    <a:gd name="connsiteY1" fmla="*/ 0 h 384238"/>
                    <a:gd name="connsiteX2" fmla="*/ 173929 w 173929"/>
                    <a:gd name="connsiteY2" fmla="*/ 182975 h 384238"/>
                    <a:gd name="connsiteX3" fmla="*/ 96586 w 173929"/>
                    <a:gd name="connsiteY3" fmla="*/ 384238 h 3842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73929" h="384238">
                      <a:moveTo>
                        <a:pt x="96586" y="384238"/>
                      </a:moveTo>
                      <a:cubicBezTo>
                        <a:pt x="96586" y="384238"/>
                        <a:pt x="-123251" y="152019"/>
                        <a:pt x="100396" y="0"/>
                      </a:cubicBezTo>
                      <a:cubicBezTo>
                        <a:pt x="110302" y="70866"/>
                        <a:pt x="123161" y="115062"/>
                        <a:pt x="173929" y="182975"/>
                      </a:cubicBezTo>
                      <a:cubicBezTo>
                        <a:pt x="160213" y="222123"/>
                        <a:pt x="118113" y="248984"/>
                        <a:pt x="96586" y="384238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59" name="任意多边形: 形状 258">
                  <a:extLst>
                    <a:ext uri="{FF2B5EF4-FFF2-40B4-BE49-F238E27FC236}">
                      <a16:creationId xmlns:a16="http://schemas.microsoft.com/office/drawing/2014/main" id="{DE0967C3-2CE0-4C0F-9EFE-0B427134D68F}"/>
                    </a:ext>
                  </a:extLst>
                </p:cNvPr>
                <p:cNvSpPr/>
                <p:nvPr/>
              </p:nvSpPr>
              <p:spPr>
                <a:xfrm>
                  <a:off x="3116037" y="3977290"/>
                  <a:ext cx="179147" cy="364712"/>
                </a:xfrm>
                <a:custGeom>
                  <a:avLst/>
                  <a:gdLst>
                    <a:gd name="connsiteX0" fmla="*/ 171241 w 179147"/>
                    <a:gd name="connsiteY0" fmla="*/ 364712 h 364712"/>
                    <a:gd name="connsiteX1" fmla="*/ 50179 w 179147"/>
                    <a:gd name="connsiteY1" fmla="*/ 0 h 364712"/>
                    <a:gd name="connsiteX2" fmla="*/ 179147 w 179147"/>
                    <a:gd name="connsiteY2" fmla="*/ 149162 h 364712"/>
                    <a:gd name="connsiteX3" fmla="*/ 171241 w 179147"/>
                    <a:gd name="connsiteY3" fmla="*/ 364712 h 3647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79147" h="364712">
                      <a:moveTo>
                        <a:pt x="171241" y="364712"/>
                      </a:moveTo>
                      <a:cubicBezTo>
                        <a:pt x="171241" y="364712"/>
                        <a:pt x="-112127" y="216408"/>
                        <a:pt x="50179" y="0"/>
                      </a:cubicBezTo>
                      <a:cubicBezTo>
                        <a:pt x="82564" y="63817"/>
                        <a:pt x="109043" y="101441"/>
                        <a:pt x="179147" y="149162"/>
                      </a:cubicBezTo>
                      <a:cubicBezTo>
                        <a:pt x="178766" y="190691"/>
                        <a:pt x="147810" y="229838"/>
                        <a:pt x="171241" y="364712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60" name="任意多边形: 形状 259">
                  <a:extLst>
                    <a:ext uri="{FF2B5EF4-FFF2-40B4-BE49-F238E27FC236}">
                      <a16:creationId xmlns:a16="http://schemas.microsoft.com/office/drawing/2014/main" id="{1A3B0B81-C504-4B86-B626-720770DE6BBC}"/>
                    </a:ext>
                  </a:extLst>
                </p:cNvPr>
                <p:cNvSpPr/>
                <p:nvPr/>
              </p:nvSpPr>
              <p:spPr>
                <a:xfrm>
                  <a:off x="3311456" y="4141596"/>
                  <a:ext cx="205851" cy="342519"/>
                </a:xfrm>
                <a:custGeom>
                  <a:avLst/>
                  <a:gdLst>
                    <a:gd name="connsiteX0" fmla="*/ 205852 w 205851"/>
                    <a:gd name="connsiteY0" fmla="*/ 342519 h 342519"/>
                    <a:gd name="connsiteX1" fmla="*/ 31639 w 205851"/>
                    <a:gd name="connsiteY1" fmla="*/ 0 h 342519"/>
                    <a:gd name="connsiteX2" fmla="*/ 181468 w 205851"/>
                    <a:gd name="connsiteY2" fmla="*/ 128207 h 342519"/>
                    <a:gd name="connsiteX3" fmla="*/ 205852 w 205851"/>
                    <a:gd name="connsiteY3" fmla="*/ 342519 h 3425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05851" h="342519">
                      <a:moveTo>
                        <a:pt x="205852" y="342519"/>
                      </a:moveTo>
                      <a:cubicBezTo>
                        <a:pt x="205852" y="342519"/>
                        <a:pt x="-96472" y="238220"/>
                        <a:pt x="31639" y="0"/>
                      </a:cubicBezTo>
                      <a:cubicBezTo>
                        <a:pt x="73168" y="58293"/>
                        <a:pt x="104982" y="91535"/>
                        <a:pt x="181468" y="128207"/>
                      </a:cubicBezTo>
                      <a:cubicBezTo>
                        <a:pt x="187373" y="169259"/>
                        <a:pt x="162513" y="212598"/>
                        <a:pt x="205852" y="342519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61" name="任意多边形: 形状 260">
                  <a:extLst>
                    <a:ext uri="{FF2B5EF4-FFF2-40B4-BE49-F238E27FC236}">
                      <a16:creationId xmlns:a16="http://schemas.microsoft.com/office/drawing/2014/main" id="{9163514B-53B5-49C6-AFE2-B178472E3D37}"/>
                    </a:ext>
                  </a:extLst>
                </p:cNvPr>
                <p:cNvSpPr/>
                <p:nvPr/>
              </p:nvSpPr>
              <p:spPr>
                <a:xfrm>
                  <a:off x="3522198" y="4292663"/>
                  <a:ext cx="290955" cy="253526"/>
                </a:xfrm>
                <a:custGeom>
                  <a:avLst/>
                  <a:gdLst>
                    <a:gd name="connsiteX0" fmla="*/ 290956 w 290955"/>
                    <a:gd name="connsiteY0" fmla="*/ 253365 h 253526"/>
                    <a:gd name="connsiteX1" fmla="*/ 2063 w 290955"/>
                    <a:gd name="connsiteY1" fmla="*/ 0 h 253526"/>
                    <a:gd name="connsiteX2" fmla="*/ 188753 w 290955"/>
                    <a:gd name="connsiteY2" fmla="*/ 63437 h 253526"/>
                    <a:gd name="connsiteX3" fmla="*/ 290956 w 290955"/>
                    <a:gd name="connsiteY3" fmla="*/ 253365 h 2535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90955" h="253526">
                      <a:moveTo>
                        <a:pt x="290956" y="253365"/>
                      </a:moveTo>
                      <a:cubicBezTo>
                        <a:pt x="290956" y="253365"/>
                        <a:pt x="-28513" y="268700"/>
                        <a:pt x="2063" y="0"/>
                      </a:cubicBezTo>
                      <a:cubicBezTo>
                        <a:pt x="62261" y="38671"/>
                        <a:pt x="104171" y="57721"/>
                        <a:pt x="188753" y="63437"/>
                      </a:cubicBezTo>
                      <a:cubicBezTo>
                        <a:pt x="209422" y="99346"/>
                        <a:pt x="202469" y="148780"/>
                        <a:pt x="290956" y="253365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62" name="任意多边形: 形状 261">
                  <a:extLst>
                    <a:ext uri="{FF2B5EF4-FFF2-40B4-BE49-F238E27FC236}">
                      <a16:creationId xmlns:a16="http://schemas.microsoft.com/office/drawing/2014/main" id="{F679909B-A398-42B2-A554-19F7305F1925}"/>
                    </a:ext>
                  </a:extLst>
                </p:cNvPr>
                <p:cNvSpPr/>
                <p:nvPr/>
              </p:nvSpPr>
              <p:spPr>
                <a:xfrm>
                  <a:off x="5144099" y="1908175"/>
                  <a:ext cx="269252" cy="341618"/>
                </a:xfrm>
                <a:custGeom>
                  <a:avLst/>
                  <a:gdLst>
                    <a:gd name="connsiteX0" fmla="*/ 263254 w 269252"/>
                    <a:gd name="connsiteY0" fmla="*/ 341471 h 341618"/>
                    <a:gd name="connsiteX1" fmla="*/ 256300 w 269252"/>
                    <a:gd name="connsiteY1" fmla="*/ 217456 h 341618"/>
                    <a:gd name="connsiteX2" fmla="*/ 49989 w 269252"/>
                    <a:gd name="connsiteY2" fmla="*/ 0 h 341618"/>
                    <a:gd name="connsiteX3" fmla="*/ 20747 w 269252"/>
                    <a:gd name="connsiteY3" fmla="*/ 206312 h 341618"/>
                    <a:gd name="connsiteX4" fmla="*/ 263254 w 269252"/>
                    <a:gd name="connsiteY4" fmla="*/ 341471 h 3416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69252" h="341618">
                      <a:moveTo>
                        <a:pt x="263254" y="341471"/>
                      </a:moveTo>
                      <a:cubicBezTo>
                        <a:pt x="271541" y="339947"/>
                        <a:pt x="272969" y="241078"/>
                        <a:pt x="256300" y="217456"/>
                      </a:cubicBezTo>
                      <a:cubicBezTo>
                        <a:pt x="239632" y="193739"/>
                        <a:pt x="73706" y="85058"/>
                        <a:pt x="49989" y="0"/>
                      </a:cubicBezTo>
                      <a:cubicBezTo>
                        <a:pt x="49989" y="0"/>
                        <a:pt x="-39260" y="43244"/>
                        <a:pt x="20747" y="206312"/>
                      </a:cubicBezTo>
                      <a:cubicBezTo>
                        <a:pt x="73706" y="259271"/>
                        <a:pt x="240965" y="345662"/>
                        <a:pt x="263254" y="341471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63" name="任意多边形: 形状 262">
                  <a:extLst>
                    <a:ext uri="{FF2B5EF4-FFF2-40B4-BE49-F238E27FC236}">
                      <a16:creationId xmlns:a16="http://schemas.microsoft.com/office/drawing/2014/main" id="{E36A7247-C691-4AC1-892E-B04DCB9E2AA6}"/>
                    </a:ext>
                  </a:extLst>
                </p:cNvPr>
                <p:cNvSpPr/>
                <p:nvPr/>
              </p:nvSpPr>
              <p:spPr>
                <a:xfrm>
                  <a:off x="5441299" y="2038572"/>
                  <a:ext cx="232028" cy="381763"/>
                </a:xfrm>
                <a:custGeom>
                  <a:avLst/>
                  <a:gdLst>
                    <a:gd name="connsiteX0" fmla="*/ 207323 w 232028"/>
                    <a:gd name="connsiteY0" fmla="*/ 381762 h 381763"/>
                    <a:gd name="connsiteX1" fmla="*/ 229325 w 232028"/>
                    <a:gd name="connsiteY1" fmla="*/ 259461 h 381763"/>
                    <a:gd name="connsiteX2" fmla="*/ 79211 w 232028"/>
                    <a:gd name="connsiteY2" fmla="*/ 0 h 381763"/>
                    <a:gd name="connsiteX3" fmla="*/ 2821 w 232028"/>
                    <a:gd name="connsiteY3" fmla="*/ 193834 h 381763"/>
                    <a:gd name="connsiteX4" fmla="*/ 207323 w 232028"/>
                    <a:gd name="connsiteY4" fmla="*/ 381762 h 3817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32028" h="381763">
                      <a:moveTo>
                        <a:pt x="207323" y="381762"/>
                      </a:moveTo>
                      <a:cubicBezTo>
                        <a:pt x="215800" y="382143"/>
                        <a:pt x="240088" y="286417"/>
                        <a:pt x="229325" y="259461"/>
                      </a:cubicBezTo>
                      <a:cubicBezTo>
                        <a:pt x="218562" y="232505"/>
                        <a:pt x="82450" y="88202"/>
                        <a:pt x="79211" y="0"/>
                      </a:cubicBezTo>
                      <a:cubicBezTo>
                        <a:pt x="79211" y="0"/>
                        <a:pt x="-17563" y="21336"/>
                        <a:pt x="2821" y="193834"/>
                      </a:cubicBezTo>
                      <a:cubicBezTo>
                        <a:pt x="41968" y="257747"/>
                        <a:pt x="184653" y="380619"/>
                        <a:pt x="207323" y="381762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64" name="任意多边形: 形状 263">
                  <a:extLst>
                    <a:ext uri="{FF2B5EF4-FFF2-40B4-BE49-F238E27FC236}">
                      <a16:creationId xmlns:a16="http://schemas.microsoft.com/office/drawing/2014/main" id="{3FDEAF85-932D-4787-9C17-F9A85BF76ECF}"/>
                    </a:ext>
                  </a:extLst>
                </p:cNvPr>
                <p:cNvSpPr/>
                <p:nvPr/>
              </p:nvSpPr>
              <p:spPr>
                <a:xfrm>
                  <a:off x="4806754" y="2031047"/>
                  <a:ext cx="348186" cy="208244"/>
                </a:xfrm>
                <a:custGeom>
                  <a:avLst/>
                  <a:gdLst>
                    <a:gd name="connsiteX0" fmla="*/ 348186 w 348186"/>
                    <a:gd name="connsiteY0" fmla="*/ 146018 h 208244"/>
                    <a:gd name="connsiteX1" fmla="*/ 251984 w 348186"/>
                    <a:gd name="connsiteY1" fmla="*/ 56102 h 208244"/>
                    <a:gd name="connsiteX2" fmla="*/ 54435 w 348186"/>
                    <a:gd name="connsiteY2" fmla="*/ 37243 h 208244"/>
                    <a:gd name="connsiteX3" fmla="*/ 1095 w 348186"/>
                    <a:gd name="connsiteY3" fmla="*/ 0 h 208244"/>
                    <a:gd name="connsiteX4" fmla="*/ 87868 w 348186"/>
                    <a:gd name="connsiteY4" fmla="*/ 202787 h 208244"/>
                    <a:gd name="connsiteX5" fmla="*/ 348186 w 348186"/>
                    <a:gd name="connsiteY5" fmla="*/ 146018 h 2082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48186" h="208244">
                      <a:moveTo>
                        <a:pt x="348186" y="146018"/>
                      </a:moveTo>
                      <a:cubicBezTo>
                        <a:pt x="348186" y="146018"/>
                        <a:pt x="277797" y="67246"/>
                        <a:pt x="251984" y="56102"/>
                      </a:cubicBezTo>
                      <a:cubicBezTo>
                        <a:pt x="226171" y="44958"/>
                        <a:pt x="87487" y="61722"/>
                        <a:pt x="54435" y="37243"/>
                      </a:cubicBezTo>
                      <a:cubicBezTo>
                        <a:pt x="21384" y="12764"/>
                        <a:pt x="1095" y="0"/>
                        <a:pt x="1095" y="0"/>
                      </a:cubicBezTo>
                      <a:cubicBezTo>
                        <a:pt x="1095" y="0"/>
                        <a:pt x="-16335" y="148114"/>
                        <a:pt x="87868" y="202787"/>
                      </a:cubicBezTo>
                      <a:cubicBezTo>
                        <a:pt x="120634" y="209836"/>
                        <a:pt x="226647" y="222694"/>
                        <a:pt x="348186" y="146018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65" name="任意多边形: 形状 264">
                  <a:extLst>
                    <a:ext uri="{FF2B5EF4-FFF2-40B4-BE49-F238E27FC236}">
                      <a16:creationId xmlns:a16="http://schemas.microsoft.com/office/drawing/2014/main" id="{0C5EE7D7-B139-414B-B244-3B6F0355807D}"/>
                    </a:ext>
                  </a:extLst>
                </p:cNvPr>
                <p:cNvSpPr/>
                <p:nvPr/>
              </p:nvSpPr>
              <p:spPr>
                <a:xfrm>
                  <a:off x="5691008" y="2203633"/>
                  <a:ext cx="191660" cy="402911"/>
                </a:xfrm>
                <a:custGeom>
                  <a:avLst/>
                  <a:gdLst>
                    <a:gd name="connsiteX0" fmla="*/ 130016 w 191660"/>
                    <a:gd name="connsiteY0" fmla="*/ 402819 h 402911"/>
                    <a:gd name="connsiteX1" fmla="*/ 191643 w 191660"/>
                    <a:gd name="connsiteY1" fmla="*/ 294901 h 402911"/>
                    <a:gd name="connsiteX2" fmla="*/ 136779 w 191660"/>
                    <a:gd name="connsiteY2" fmla="*/ 197 h 402911"/>
                    <a:gd name="connsiteX3" fmla="*/ 0 w 191660"/>
                    <a:gd name="connsiteY3" fmla="*/ 157360 h 402911"/>
                    <a:gd name="connsiteX4" fmla="*/ 130016 w 191660"/>
                    <a:gd name="connsiteY4" fmla="*/ 402819 h 4029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1660" h="402911">
                      <a:moveTo>
                        <a:pt x="130016" y="402819"/>
                      </a:moveTo>
                      <a:cubicBezTo>
                        <a:pt x="137827" y="406057"/>
                        <a:pt x="192786" y="323952"/>
                        <a:pt x="191643" y="294901"/>
                      </a:cubicBezTo>
                      <a:cubicBezTo>
                        <a:pt x="190500" y="265849"/>
                        <a:pt x="110490" y="84493"/>
                        <a:pt x="136779" y="197"/>
                      </a:cubicBezTo>
                      <a:cubicBezTo>
                        <a:pt x="136779" y="197"/>
                        <a:pt x="38386" y="-12090"/>
                        <a:pt x="0" y="157360"/>
                      </a:cubicBezTo>
                      <a:cubicBezTo>
                        <a:pt x="15621" y="230702"/>
                        <a:pt x="108966" y="394246"/>
                        <a:pt x="130016" y="402819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66" name="任意多边形: 形状 265">
                  <a:extLst>
                    <a:ext uri="{FF2B5EF4-FFF2-40B4-BE49-F238E27FC236}">
                      <a16:creationId xmlns:a16="http://schemas.microsoft.com/office/drawing/2014/main" id="{E697F5E5-7D75-4731-9E21-3CCDCBE0C2C7}"/>
                    </a:ext>
                  </a:extLst>
                </p:cNvPr>
                <p:cNvSpPr/>
                <p:nvPr/>
              </p:nvSpPr>
              <p:spPr>
                <a:xfrm>
                  <a:off x="5882746" y="2449867"/>
                  <a:ext cx="181649" cy="401887"/>
                </a:xfrm>
                <a:custGeom>
                  <a:avLst/>
                  <a:gdLst>
                    <a:gd name="connsiteX0" fmla="*/ 112681 w 181649"/>
                    <a:gd name="connsiteY0" fmla="*/ 401759 h 401887"/>
                    <a:gd name="connsiteX1" fmla="*/ 181642 w 181649"/>
                    <a:gd name="connsiteY1" fmla="*/ 298413 h 401887"/>
                    <a:gd name="connsiteX2" fmla="*/ 147256 w 181649"/>
                    <a:gd name="connsiteY2" fmla="*/ 661 h 401887"/>
                    <a:gd name="connsiteX3" fmla="*/ 0 w 181649"/>
                    <a:gd name="connsiteY3" fmla="*/ 148013 h 401887"/>
                    <a:gd name="connsiteX4" fmla="*/ 112681 w 181649"/>
                    <a:gd name="connsiteY4" fmla="*/ 401759 h 4018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81649" h="401887">
                      <a:moveTo>
                        <a:pt x="112681" y="401759"/>
                      </a:moveTo>
                      <a:cubicBezTo>
                        <a:pt x="120301" y="405474"/>
                        <a:pt x="180785" y="327369"/>
                        <a:pt x="181642" y="298413"/>
                      </a:cubicBezTo>
                      <a:cubicBezTo>
                        <a:pt x="182499" y="269457"/>
                        <a:pt x="115157" y="82862"/>
                        <a:pt x="147256" y="661"/>
                      </a:cubicBezTo>
                      <a:cubicBezTo>
                        <a:pt x="147256" y="661"/>
                        <a:pt x="50006" y="-18389"/>
                        <a:pt x="0" y="148013"/>
                      </a:cubicBezTo>
                      <a:cubicBezTo>
                        <a:pt x="10478" y="222213"/>
                        <a:pt x="92297" y="391758"/>
                        <a:pt x="112681" y="401759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67" name="任意多边形: 形状 266">
                  <a:extLst>
                    <a:ext uri="{FF2B5EF4-FFF2-40B4-BE49-F238E27FC236}">
                      <a16:creationId xmlns:a16="http://schemas.microsoft.com/office/drawing/2014/main" id="{A6D9459F-3C5A-4769-B0B6-6DCCCC066C42}"/>
                    </a:ext>
                  </a:extLst>
                </p:cNvPr>
                <p:cNvSpPr/>
                <p:nvPr/>
              </p:nvSpPr>
              <p:spPr>
                <a:xfrm>
                  <a:off x="6050943" y="2755915"/>
                  <a:ext cx="178703" cy="387321"/>
                </a:xfrm>
                <a:custGeom>
                  <a:avLst/>
                  <a:gdLst>
                    <a:gd name="connsiteX0" fmla="*/ 50783 w 178703"/>
                    <a:gd name="connsiteY0" fmla="*/ 386985 h 387321"/>
                    <a:gd name="connsiteX1" fmla="*/ 142127 w 178703"/>
                    <a:gd name="connsiteY1" fmla="*/ 302689 h 387321"/>
                    <a:gd name="connsiteX2" fmla="*/ 178704 w 178703"/>
                    <a:gd name="connsiteY2" fmla="*/ 5223 h 387321"/>
                    <a:gd name="connsiteX3" fmla="*/ 872 w 178703"/>
                    <a:gd name="connsiteY3" fmla="*/ 113808 h 387321"/>
                    <a:gd name="connsiteX4" fmla="*/ 50783 w 178703"/>
                    <a:gd name="connsiteY4" fmla="*/ 386985 h 3873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8703" h="387321">
                      <a:moveTo>
                        <a:pt x="50783" y="386985"/>
                      </a:moveTo>
                      <a:cubicBezTo>
                        <a:pt x="57260" y="392414"/>
                        <a:pt x="134412" y="330692"/>
                        <a:pt x="142127" y="302689"/>
                      </a:cubicBezTo>
                      <a:cubicBezTo>
                        <a:pt x="149748" y="274685"/>
                        <a:pt x="128126" y="77518"/>
                        <a:pt x="178704" y="5223"/>
                      </a:cubicBezTo>
                      <a:cubicBezTo>
                        <a:pt x="178704" y="5223"/>
                        <a:pt x="88597" y="-36116"/>
                        <a:pt x="872" y="113808"/>
                      </a:cubicBezTo>
                      <a:cubicBezTo>
                        <a:pt x="-6367" y="188389"/>
                        <a:pt x="33352" y="372412"/>
                        <a:pt x="50783" y="386985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68" name="任意多边形: 形状 267">
                  <a:extLst>
                    <a:ext uri="{FF2B5EF4-FFF2-40B4-BE49-F238E27FC236}">
                      <a16:creationId xmlns:a16="http://schemas.microsoft.com/office/drawing/2014/main" id="{8383A4D6-D774-4BE1-8AD3-AF479929E3B8}"/>
                    </a:ext>
                  </a:extLst>
                </p:cNvPr>
                <p:cNvSpPr/>
                <p:nvPr/>
              </p:nvSpPr>
              <p:spPr>
                <a:xfrm>
                  <a:off x="6110938" y="3105954"/>
                  <a:ext cx="202909" cy="368603"/>
                </a:xfrm>
                <a:custGeom>
                  <a:avLst/>
                  <a:gdLst>
                    <a:gd name="connsiteX0" fmla="*/ 16601 w 202909"/>
                    <a:gd name="connsiteY0" fmla="*/ 368035 h 368603"/>
                    <a:gd name="connsiteX1" fmla="*/ 120042 w 202909"/>
                    <a:gd name="connsiteY1" fmla="*/ 299169 h 368603"/>
                    <a:gd name="connsiteX2" fmla="*/ 202910 w 202909"/>
                    <a:gd name="connsiteY2" fmla="*/ 11133 h 368603"/>
                    <a:gd name="connsiteX3" fmla="*/ 10219 w 202909"/>
                    <a:gd name="connsiteY3" fmla="*/ 90476 h 368603"/>
                    <a:gd name="connsiteX4" fmla="*/ 16601 w 202909"/>
                    <a:gd name="connsiteY4" fmla="*/ 368035 h 3686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02909" h="368603">
                      <a:moveTo>
                        <a:pt x="16601" y="368035"/>
                      </a:moveTo>
                      <a:cubicBezTo>
                        <a:pt x="22125" y="374417"/>
                        <a:pt x="108041" y="325553"/>
                        <a:pt x="120042" y="299169"/>
                      </a:cubicBezTo>
                      <a:cubicBezTo>
                        <a:pt x="131949" y="272785"/>
                        <a:pt x="141664" y="74665"/>
                        <a:pt x="202910" y="11133"/>
                      </a:cubicBezTo>
                      <a:cubicBezTo>
                        <a:pt x="202910" y="11133"/>
                        <a:pt x="120423" y="-43826"/>
                        <a:pt x="10219" y="90476"/>
                      </a:cubicBezTo>
                      <a:cubicBezTo>
                        <a:pt x="-8641" y="162962"/>
                        <a:pt x="1647" y="350890"/>
                        <a:pt x="16601" y="368035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69" name="任意多边形: 形状 268">
                  <a:extLst>
                    <a:ext uri="{FF2B5EF4-FFF2-40B4-BE49-F238E27FC236}">
                      <a16:creationId xmlns:a16="http://schemas.microsoft.com/office/drawing/2014/main" id="{E48D3AB6-88A3-4899-AACB-74C0965F6DA1}"/>
                    </a:ext>
                  </a:extLst>
                </p:cNvPr>
                <p:cNvSpPr/>
                <p:nvPr/>
              </p:nvSpPr>
              <p:spPr>
                <a:xfrm>
                  <a:off x="5007303" y="2269525"/>
                  <a:ext cx="365664" cy="172049"/>
                </a:xfrm>
                <a:custGeom>
                  <a:avLst/>
                  <a:gdLst>
                    <a:gd name="connsiteX0" fmla="*/ 365665 w 365664"/>
                    <a:gd name="connsiteY0" fmla="*/ 38223 h 172049"/>
                    <a:gd name="connsiteX1" fmla="*/ 0 w 365664"/>
                    <a:gd name="connsiteY1" fmla="*/ 156238 h 172049"/>
                    <a:gd name="connsiteX2" fmla="*/ 196501 w 365664"/>
                    <a:gd name="connsiteY2" fmla="*/ 172049 h 172049"/>
                    <a:gd name="connsiteX3" fmla="*/ 365665 w 365664"/>
                    <a:gd name="connsiteY3" fmla="*/ 38223 h 1720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65664" h="172049">
                      <a:moveTo>
                        <a:pt x="365665" y="38223"/>
                      </a:moveTo>
                      <a:cubicBezTo>
                        <a:pt x="365665" y="38223"/>
                        <a:pt x="78486" y="-102557"/>
                        <a:pt x="0" y="156238"/>
                      </a:cubicBezTo>
                      <a:cubicBezTo>
                        <a:pt x="70580" y="144617"/>
                        <a:pt x="116586" y="143665"/>
                        <a:pt x="196501" y="172049"/>
                      </a:cubicBezTo>
                      <a:cubicBezTo>
                        <a:pt x="229838" y="147284"/>
                        <a:pt x="243078" y="99088"/>
                        <a:pt x="365665" y="38223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70" name="任意多边形: 形状 269">
                  <a:extLst>
                    <a:ext uri="{FF2B5EF4-FFF2-40B4-BE49-F238E27FC236}">
                      <a16:creationId xmlns:a16="http://schemas.microsoft.com/office/drawing/2014/main" id="{B5BC4858-E94C-4FB0-BCEF-F4872725B386}"/>
                    </a:ext>
                  </a:extLst>
                </p:cNvPr>
                <p:cNvSpPr/>
                <p:nvPr/>
              </p:nvSpPr>
              <p:spPr>
                <a:xfrm>
                  <a:off x="5211424" y="2378969"/>
                  <a:ext cx="382524" cy="173000"/>
                </a:xfrm>
                <a:custGeom>
                  <a:avLst/>
                  <a:gdLst>
                    <a:gd name="connsiteX0" fmla="*/ 382524 w 382524"/>
                    <a:gd name="connsiteY0" fmla="*/ 78798 h 173000"/>
                    <a:gd name="connsiteX1" fmla="*/ 0 w 382524"/>
                    <a:gd name="connsiteY1" fmla="*/ 115088 h 173000"/>
                    <a:gd name="connsiteX2" fmla="*/ 188500 w 382524"/>
                    <a:gd name="connsiteY2" fmla="*/ 173000 h 173000"/>
                    <a:gd name="connsiteX3" fmla="*/ 382524 w 382524"/>
                    <a:gd name="connsiteY3" fmla="*/ 78798 h 173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82524" h="173000">
                      <a:moveTo>
                        <a:pt x="382524" y="78798"/>
                      </a:moveTo>
                      <a:cubicBezTo>
                        <a:pt x="382524" y="78798"/>
                        <a:pt x="132588" y="-120655"/>
                        <a:pt x="0" y="115088"/>
                      </a:cubicBezTo>
                      <a:cubicBezTo>
                        <a:pt x="71438" y="118994"/>
                        <a:pt x="116586" y="128042"/>
                        <a:pt x="188500" y="173000"/>
                      </a:cubicBezTo>
                      <a:cubicBezTo>
                        <a:pt x="226314" y="155951"/>
                        <a:pt x="249555" y="111755"/>
                        <a:pt x="382524" y="78798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71" name="任意多边形: 形状 270">
                  <a:extLst>
                    <a:ext uri="{FF2B5EF4-FFF2-40B4-BE49-F238E27FC236}">
                      <a16:creationId xmlns:a16="http://schemas.microsoft.com/office/drawing/2014/main" id="{500420C9-FD70-4223-AD0F-C55BF8321C14}"/>
                    </a:ext>
                  </a:extLst>
                </p:cNvPr>
                <p:cNvSpPr/>
                <p:nvPr/>
              </p:nvSpPr>
              <p:spPr>
                <a:xfrm>
                  <a:off x="5434595" y="2533141"/>
                  <a:ext cx="374903" cy="177515"/>
                </a:xfrm>
                <a:custGeom>
                  <a:avLst/>
                  <a:gdLst>
                    <a:gd name="connsiteX0" fmla="*/ 374904 w 374903"/>
                    <a:gd name="connsiteY0" fmla="*/ 148178 h 177515"/>
                    <a:gd name="connsiteX1" fmla="*/ 0 w 374903"/>
                    <a:gd name="connsiteY1" fmla="*/ 64072 h 177515"/>
                    <a:gd name="connsiteX2" fmla="*/ 161258 w 374903"/>
                    <a:gd name="connsiteY2" fmla="*/ 177515 h 177515"/>
                    <a:gd name="connsiteX3" fmla="*/ 374904 w 374903"/>
                    <a:gd name="connsiteY3" fmla="*/ 148178 h 1775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74903" h="177515">
                      <a:moveTo>
                        <a:pt x="374904" y="148178"/>
                      </a:moveTo>
                      <a:cubicBezTo>
                        <a:pt x="374904" y="148178"/>
                        <a:pt x="199072" y="-118903"/>
                        <a:pt x="0" y="64072"/>
                      </a:cubicBezTo>
                      <a:cubicBezTo>
                        <a:pt x="66770" y="89980"/>
                        <a:pt x="106871" y="112459"/>
                        <a:pt x="161258" y="177515"/>
                      </a:cubicBezTo>
                      <a:cubicBezTo>
                        <a:pt x="202501" y="173038"/>
                        <a:pt x="238315" y="138272"/>
                        <a:pt x="374904" y="148178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72" name="任意多边形: 形状 271">
                  <a:extLst>
                    <a:ext uri="{FF2B5EF4-FFF2-40B4-BE49-F238E27FC236}">
                      <a16:creationId xmlns:a16="http://schemas.microsoft.com/office/drawing/2014/main" id="{6045FE8F-E0DC-4891-81C6-4709A755F8C0}"/>
                    </a:ext>
                  </a:extLst>
                </p:cNvPr>
                <p:cNvSpPr/>
                <p:nvPr/>
              </p:nvSpPr>
              <p:spPr>
                <a:xfrm>
                  <a:off x="5641668" y="2739674"/>
                  <a:ext cx="327374" cy="224251"/>
                </a:xfrm>
                <a:custGeom>
                  <a:avLst/>
                  <a:gdLst>
                    <a:gd name="connsiteX0" fmla="*/ 327374 w 327374"/>
                    <a:gd name="connsiteY0" fmla="*/ 224251 h 224251"/>
                    <a:gd name="connsiteX1" fmla="*/ 0 w 327374"/>
                    <a:gd name="connsiteY1" fmla="*/ 23083 h 224251"/>
                    <a:gd name="connsiteX2" fmla="*/ 115729 w 327374"/>
                    <a:gd name="connsiteY2" fmla="*/ 182722 h 224251"/>
                    <a:gd name="connsiteX3" fmla="*/ 327374 w 327374"/>
                    <a:gd name="connsiteY3" fmla="*/ 224251 h 2242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27374" h="224251">
                      <a:moveTo>
                        <a:pt x="327374" y="224251"/>
                      </a:moveTo>
                      <a:cubicBezTo>
                        <a:pt x="327374" y="224251"/>
                        <a:pt x="247745" y="-85502"/>
                        <a:pt x="0" y="23083"/>
                      </a:cubicBezTo>
                      <a:cubicBezTo>
                        <a:pt x="54769" y="69184"/>
                        <a:pt x="85344" y="103570"/>
                        <a:pt x="115729" y="182722"/>
                      </a:cubicBezTo>
                      <a:cubicBezTo>
                        <a:pt x="156210" y="191866"/>
                        <a:pt x="201358" y="170626"/>
                        <a:pt x="327374" y="224251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73" name="任意多边形: 形状 272">
                  <a:extLst>
                    <a:ext uri="{FF2B5EF4-FFF2-40B4-BE49-F238E27FC236}">
                      <a16:creationId xmlns:a16="http://schemas.microsoft.com/office/drawing/2014/main" id="{D291418D-4091-4538-8A71-98915FDE1E49}"/>
                    </a:ext>
                  </a:extLst>
                </p:cNvPr>
                <p:cNvSpPr/>
                <p:nvPr/>
              </p:nvSpPr>
              <p:spPr>
                <a:xfrm>
                  <a:off x="5751206" y="2992931"/>
                  <a:ext cx="293560" cy="257982"/>
                </a:xfrm>
                <a:custGeom>
                  <a:avLst/>
                  <a:gdLst>
                    <a:gd name="connsiteX0" fmla="*/ 293561 w 293560"/>
                    <a:gd name="connsiteY0" fmla="*/ 257983 h 257982"/>
                    <a:gd name="connsiteX1" fmla="*/ 0 w 293560"/>
                    <a:gd name="connsiteY1" fmla="*/ 10142 h 257982"/>
                    <a:gd name="connsiteX2" fmla="*/ 90583 w 293560"/>
                    <a:gd name="connsiteY2" fmla="*/ 185307 h 257982"/>
                    <a:gd name="connsiteX3" fmla="*/ 293561 w 293560"/>
                    <a:gd name="connsiteY3" fmla="*/ 257983 h 2579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93560" h="257982">
                      <a:moveTo>
                        <a:pt x="293561" y="257983"/>
                      </a:moveTo>
                      <a:cubicBezTo>
                        <a:pt x="293561" y="257983"/>
                        <a:pt x="261080" y="-60152"/>
                        <a:pt x="0" y="10142"/>
                      </a:cubicBezTo>
                      <a:cubicBezTo>
                        <a:pt x="47244" y="63959"/>
                        <a:pt x="72390" y="102440"/>
                        <a:pt x="90583" y="185307"/>
                      </a:cubicBezTo>
                      <a:cubicBezTo>
                        <a:pt x="129159" y="200357"/>
                        <a:pt x="176974" y="186069"/>
                        <a:pt x="293561" y="257983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74" name="任意多边形: 形状 273">
                  <a:extLst>
                    <a:ext uri="{FF2B5EF4-FFF2-40B4-BE49-F238E27FC236}">
                      <a16:creationId xmlns:a16="http://schemas.microsoft.com/office/drawing/2014/main" id="{C3899639-82A7-4530-A44F-0BD61374FA83}"/>
                    </a:ext>
                  </a:extLst>
                </p:cNvPr>
                <p:cNvSpPr/>
                <p:nvPr/>
              </p:nvSpPr>
              <p:spPr>
                <a:xfrm>
                  <a:off x="5860362" y="3244627"/>
                  <a:ext cx="194360" cy="339090"/>
                </a:xfrm>
                <a:custGeom>
                  <a:avLst/>
                  <a:gdLst>
                    <a:gd name="connsiteX0" fmla="*/ 180594 w 194360"/>
                    <a:gd name="connsiteY0" fmla="*/ 339090 h 339090"/>
                    <a:gd name="connsiteX1" fmla="*/ 0 w 194360"/>
                    <a:gd name="connsiteY1" fmla="*/ 0 h 339090"/>
                    <a:gd name="connsiteX2" fmla="*/ 19050 w 194360"/>
                    <a:gd name="connsiteY2" fmla="*/ 196215 h 339090"/>
                    <a:gd name="connsiteX3" fmla="*/ 180594 w 194360"/>
                    <a:gd name="connsiteY3" fmla="*/ 339090 h 3390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94360" h="339090">
                      <a:moveTo>
                        <a:pt x="180594" y="339090"/>
                      </a:moveTo>
                      <a:cubicBezTo>
                        <a:pt x="180594" y="339090"/>
                        <a:pt x="268510" y="31623"/>
                        <a:pt x="0" y="0"/>
                      </a:cubicBezTo>
                      <a:cubicBezTo>
                        <a:pt x="23908" y="67437"/>
                        <a:pt x="32861" y="112586"/>
                        <a:pt x="19050" y="196215"/>
                      </a:cubicBezTo>
                      <a:cubicBezTo>
                        <a:pt x="49339" y="224504"/>
                        <a:pt x="99060" y="229076"/>
                        <a:pt x="180594" y="339090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75" name="任意多边形: 形状 274">
                  <a:extLst>
                    <a:ext uri="{FF2B5EF4-FFF2-40B4-BE49-F238E27FC236}">
                      <a16:creationId xmlns:a16="http://schemas.microsoft.com/office/drawing/2014/main" id="{46B2EC0C-4EE2-43B7-BADF-796DB267F524}"/>
                    </a:ext>
                  </a:extLst>
                </p:cNvPr>
                <p:cNvSpPr/>
                <p:nvPr/>
              </p:nvSpPr>
              <p:spPr>
                <a:xfrm>
                  <a:off x="6045332" y="3492502"/>
                  <a:ext cx="314045" cy="293723"/>
                </a:xfrm>
                <a:custGeom>
                  <a:avLst/>
                  <a:gdLst>
                    <a:gd name="connsiteX0" fmla="*/ 482 w 314045"/>
                    <a:gd name="connsiteY0" fmla="*/ 290955 h 293723"/>
                    <a:gd name="connsiteX1" fmla="*/ 122783 w 314045"/>
                    <a:gd name="connsiteY1" fmla="*/ 269238 h 293723"/>
                    <a:gd name="connsiteX2" fmla="*/ 314045 w 314045"/>
                    <a:gd name="connsiteY2" fmla="*/ 38447 h 293723"/>
                    <a:gd name="connsiteX3" fmla="*/ 105734 w 314045"/>
                    <a:gd name="connsiteY3" fmla="*/ 33970 h 293723"/>
                    <a:gd name="connsiteX4" fmla="*/ 482 w 314045"/>
                    <a:gd name="connsiteY4" fmla="*/ 290955 h 293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14045" h="293723">
                      <a:moveTo>
                        <a:pt x="482" y="290955"/>
                      </a:moveTo>
                      <a:cubicBezTo>
                        <a:pt x="3054" y="299051"/>
                        <a:pt x="101257" y="288669"/>
                        <a:pt x="122783" y="269238"/>
                      </a:cubicBezTo>
                      <a:cubicBezTo>
                        <a:pt x="144310" y="249807"/>
                        <a:pt x="232512" y="72165"/>
                        <a:pt x="314045" y="38447"/>
                      </a:cubicBezTo>
                      <a:cubicBezTo>
                        <a:pt x="314045" y="38447"/>
                        <a:pt x="260515" y="-44992"/>
                        <a:pt x="105734" y="33970"/>
                      </a:cubicBezTo>
                      <a:cubicBezTo>
                        <a:pt x="59537" y="92930"/>
                        <a:pt x="-6280" y="269333"/>
                        <a:pt x="482" y="290955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76" name="任意多边形: 形状 275">
                  <a:extLst>
                    <a:ext uri="{FF2B5EF4-FFF2-40B4-BE49-F238E27FC236}">
                      <a16:creationId xmlns:a16="http://schemas.microsoft.com/office/drawing/2014/main" id="{09393287-A3BD-4D8B-9790-90312D2BFB64}"/>
                    </a:ext>
                  </a:extLst>
                </p:cNvPr>
                <p:cNvSpPr/>
                <p:nvPr/>
              </p:nvSpPr>
              <p:spPr>
                <a:xfrm>
                  <a:off x="5895713" y="3859043"/>
                  <a:ext cx="350125" cy="261591"/>
                </a:xfrm>
                <a:custGeom>
                  <a:avLst/>
                  <a:gdLst>
                    <a:gd name="connsiteX0" fmla="*/ 82 w 350125"/>
                    <a:gd name="connsiteY0" fmla="*/ 253407 h 261591"/>
                    <a:gd name="connsiteX1" fmla="*/ 124288 w 350125"/>
                    <a:gd name="connsiteY1" fmla="*/ 251597 h 261591"/>
                    <a:gd name="connsiteX2" fmla="*/ 350126 w 350125"/>
                    <a:gd name="connsiteY2" fmla="*/ 54525 h 261591"/>
                    <a:gd name="connsiteX3" fmla="*/ 145243 w 350125"/>
                    <a:gd name="connsiteY3" fmla="*/ 16616 h 261591"/>
                    <a:gd name="connsiteX4" fmla="*/ 82 w 350125"/>
                    <a:gd name="connsiteY4" fmla="*/ 253407 h 2615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50125" h="261591">
                      <a:moveTo>
                        <a:pt x="82" y="253407"/>
                      </a:moveTo>
                      <a:cubicBezTo>
                        <a:pt x="1320" y="261789"/>
                        <a:pt x="99904" y="267314"/>
                        <a:pt x="124288" y="251597"/>
                      </a:cubicBezTo>
                      <a:cubicBezTo>
                        <a:pt x="148672" y="235881"/>
                        <a:pt x="264210" y="74718"/>
                        <a:pt x="350126" y="54525"/>
                      </a:cubicBezTo>
                      <a:cubicBezTo>
                        <a:pt x="350126" y="54525"/>
                        <a:pt x="310693" y="-36439"/>
                        <a:pt x="145243" y="16616"/>
                      </a:cubicBezTo>
                      <a:cubicBezTo>
                        <a:pt x="90189" y="67479"/>
                        <a:pt x="-3156" y="230928"/>
                        <a:pt x="82" y="253407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77" name="任意多边形: 形状 276">
                  <a:extLst>
                    <a:ext uri="{FF2B5EF4-FFF2-40B4-BE49-F238E27FC236}">
                      <a16:creationId xmlns:a16="http://schemas.microsoft.com/office/drawing/2014/main" id="{A543299D-41FB-481B-84FD-3CED3156408F}"/>
                    </a:ext>
                  </a:extLst>
                </p:cNvPr>
                <p:cNvSpPr/>
                <p:nvPr/>
              </p:nvSpPr>
              <p:spPr>
                <a:xfrm>
                  <a:off x="5674713" y="4185379"/>
                  <a:ext cx="389674" cy="223668"/>
                </a:xfrm>
                <a:custGeom>
                  <a:avLst/>
                  <a:gdLst>
                    <a:gd name="connsiteX0" fmla="*/ 7 w 389674"/>
                    <a:gd name="connsiteY0" fmla="*/ 191675 h 223668"/>
                    <a:gd name="connsiteX1" fmla="*/ 120498 w 389674"/>
                    <a:gd name="connsiteY1" fmla="*/ 222060 h 223668"/>
                    <a:gd name="connsiteX2" fmla="*/ 389675 w 389674"/>
                    <a:gd name="connsiteY2" fmla="*/ 90139 h 223668"/>
                    <a:gd name="connsiteX3" fmla="*/ 201556 w 389674"/>
                    <a:gd name="connsiteY3" fmla="*/ 509 h 223668"/>
                    <a:gd name="connsiteX4" fmla="*/ 7 w 389674"/>
                    <a:gd name="connsiteY4" fmla="*/ 191675 h 2236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89674" h="223668">
                      <a:moveTo>
                        <a:pt x="7" y="191675"/>
                      </a:moveTo>
                      <a:cubicBezTo>
                        <a:pt x="-945" y="200057"/>
                        <a:pt x="92876" y="231013"/>
                        <a:pt x="120498" y="222060"/>
                      </a:cubicBezTo>
                      <a:cubicBezTo>
                        <a:pt x="148121" y="213202"/>
                        <a:pt x="301473" y="87376"/>
                        <a:pt x="389675" y="90139"/>
                      </a:cubicBezTo>
                      <a:cubicBezTo>
                        <a:pt x="389675" y="90139"/>
                        <a:pt x="375102" y="-7874"/>
                        <a:pt x="201556" y="509"/>
                      </a:cubicBezTo>
                      <a:cubicBezTo>
                        <a:pt x="135072" y="35370"/>
                        <a:pt x="2674" y="169196"/>
                        <a:pt x="7" y="191675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78" name="任意多边形: 形状 277">
                  <a:extLst>
                    <a:ext uri="{FF2B5EF4-FFF2-40B4-BE49-F238E27FC236}">
                      <a16:creationId xmlns:a16="http://schemas.microsoft.com/office/drawing/2014/main" id="{76794AA0-8BA4-4A05-B0AF-0A43D2A93444}"/>
                    </a:ext>
                  </a:extLst>
                </p:cNvPr>
                <p:cNvSpPr/>
                <p:nvPr/>
              </p:nvSpPr>
              <p:spPr>
                <a:xfrm>
                  <a:off x="5393026" y="4424680"/>
                  <a:ext cx="401672" cy="180701"/>
                </a:xfrm>
                <a:custGeom>
                  <a:avLst/>
                  <a:gdLst>
                    <a:gd name="connsiteX0" fmla="*/ 135 w 401672"/>
                    <a:gd name="connsiteY0" fmla="*/ 111061 h 180701"/>
                    <a:gd name="connsiteX1" fmla="*/ 103005 w 401672"/>
                    <a:gd name="connsiteY1" fmla="*/ 180689 h 180701"/>
                    <a:gd name="connsiteX2" fmla="*/ 400947 w 401672"/>
                    <a:gd name="connsiteY2" fmla="*/ 148304 h 180701"/>
                    <a:gd name="connsiteX3" fmla="*/ 254548 w 401672"/>
                    <a:gd name="connsiteY3" fmla="*/ 0 h 180701"/>
                    <a:gd name="connsiteX4" fmla="*/ 135 w 401672"/>
                    <a:gd name="connsiteY4" fmla="*/ 111061 h 1807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01672" h="180701">
                      <a:moveTo>
                        <a:pt x="135" y="111061"/>
                      </a:moveTo>
                      <a:cubicBezTo>
                        <a:pt x="-3675" y="118681"/>
                        <a:pt x="74049" y="179641"/>
                        <a:pt x="103005" y="180689"/>
                      </a:cubicBezTo>
                      <a:cubicBezTo>
                        <a:pt x="131961" y="181737"/>
                        <a:pt x="319032" y="115633"/>
                        <a:pt x="400947" y="148304"/>
                      </a:cubicBezTo>
                      <a:cubicBezTo>
                        <a:pt x="400947" y="148304"/>
                        <a:pt x="420664" y="51149"/>
                        <a:pt x="254548" y="0"/>
                      </a:cubicBezTo>
                      <a:cubicBezTo>
                        <a:pt x="180443" y="10096"/>
                        <a:pt x="10327" y="90773"/>
                        <a:pt x="135" y="111061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79" name="任意多边形: 形状 278">
                  <a:extLst>
                    <a:ext uri="{FF2B5EF4-FFF2-40B4-BE49-F238E27FC236}">
                      <a16:creationId xmlns:a16="http://schemas.microsoft.com/office/drawing/2014/main" id="{AC91D07A-3B44-410A-B7C2-F67563420D49}"/>
                    </a:ext>
                  </a:extLst>
                </p:cNvPr>
                <p:cNvSpPr/>
                <p:nvPr/>
              </p:nvSpPr>
              <p:spPr>
                <a:xfrm>
                  <a:off x="5086006" y="4578082"/>
                  <a:ext cx="393593" cy="169495"/>
                </a:xfrm>
                <a:custGeom>
                  <a:avLst/>
                  <a:gdLst>
                    <a:gd name="connsiteX0" fmla="*/ 260 w 393593"/>
                    <a:gd name="connsiteY0" fmla="*/ 69673 h 169495"/>
                    <a:gd name="connsiteX1" fmla="*/ 90938 w 393593"/>
                    <a:gd name="connsiteY1" fmla="*/ 154636 h 169495"/>
                    <a:gd name="connsiteX2" fmla="*/ 390308 w 393593"/>
                    <a:gd name="connsiteY2" fmla="*/ 169495 h 169495"/>
                    <a:gd name="connsiteX3" fmla="*/ 269055 w 393593"/>
                    <a:gd name="connsiteY3" fmla="*/ 45 h 169495"/>
                    <a:gd name="connsiteX4" fmla="*/ 260 w 393593"/>
                    <a:gd name="connsiteY4" fmla="*/ 69673 h 1694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93593" h="169495">
                      <a:moveTo>
                        <a:pt x="260" y="69673"/>
                      </a:moveTo>
                      <a:cubicBezTo>
                        <a:pt x="-4693" y="76531"/>
                        <a:pt x="62458" y="149016"/>
                        <a:pt x="90938" y="154636"/>
                      </a:cubicBezTo>
                      <a:cubicBezTo>
                        <a:pt x="119418" y="160256"/>
                        <a:pt x="314490" y="124346"/>
                        <a:pt x="390308" y="169495"/>
                      </a:cubicBezTo>
                      <a:cubicBezTo>
                        <a:pt x="390308" y="169495"/>
                        <a:pt x="424980" y="76626"/>
                        <a:pt x="269055" y="45"/>
                      </a:cubicBezTo>
                      <a:cubicBezTo>
                        <a:pt x="194094" y="-1765"/>
                        <a:pt x="13499" y="51194"/>
                        <a:pt x="260" y="69673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80" name="任意多边形: 形状 279">
                  <a:extLst>
                    <a:ext uri="{FF2B5EF4-FFF2-40B4-BE49-F238E27FC236}">
                      <a16:creationId xmlns:a16="http://schemas.microsoft.com/office/drawing/2014/main" id="{A8140653-266F-4E17-A062-CE7E68A992EE}"/>
                    </a:ext>
                  </a:extLst>
                </p:cNvPr>
                <p:cNvSpPr/>
                <p:nvPr/>
              </p:nvSpPr>
              <p:spPr>
                <a:xfrm>
                  <a:off x="5822358" y="3497040"/>
                  <a:ext cx="172157" cy="378047"/>
                </a:xfrm>
                <a:custGeom>
                  <a:avLst/>
                  <a:gdLst>
                    <a:gd name="connsiteX0" fmla="*/ 110204 w 172157"/>
                    <a:gd name="connsiteY0" fmla="*/ 378047 h 378047"/>
                    <a:gd name="connsiteX1" fmla="*/ 41720 w 172157"/>
                    <a:gd name="connsiteY1" fmla="*/ 0 h 378047"/>
                    <a:gd name="connsiteX2" fmla="*/ 0 w 172157"/>
                    <a:gd name="connsiteY2" fmla="*/ 192691 h 378047"/>
                    <a:gd name="connsiteX3" fmla="*/ 110204 w 172157"/>
                    <a:gd name="connsiteY3" fmla="*/ 378047 h 3780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72157" h="378047">
                      <a:moveTo>
                        <a:pt x="110204" y="378047"/>
                      </a:moveTo>
                      <a:cubicBezTo>
                        <a:pt x="110204" y="378047"/>
                        <a:pt x="287750" y="112109"/>
                        <a:pt x="41720" y="0"/>
                      </a:cubicBezTo>
                      <a:cubicBezTo>
                        <a:pt x="43910" y="71533"/>
                        <a:pt x="38671" y="117253"/>
                        <a:pt x="0" y="192691"/>
                      </a:cubicBezTo>
                      <a:cubicBezTo>
                        <a:pt x="20098" y="228981"/>
                        <a:pt x="66104" y="248412"/>
                        <a:pt x="110204" y="378047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81" name="任意多边形: 形状 280">
                  <a:extLst>
                    <a:ext uri="{FF2B5EF4-FFF2-40B4-BE49-F238E27FC236}">
                      <a16:creationId xmlns:a16="http://schemas.microsoft.com/office/drawing/2014/main" id="{861D1C6C-35E6-4295-8094-4BE28D20798A}"/>
                    </a:ext>
                  </a:extLst>
                </p:cNvPr>
                <p:cNvSpPr/>
                <p:nvPr/>
              </p:nvSpPr>
              <p:spPr>
                <a:xfrm>
                  <a:off x="5695008" y="3724973"/>
                  <a:ext cx="173929" cy="384238"/>
                </a:xfrm>
                <a:custGeom>
                  <a:avLst/>
                  <a:gdLst>
                    <a:gd name="connsiteX0" fmla="*/ 77343 w 173929"/>
                    <a:gd name="connsiteY0" fmla="*/ 384238 h 384238"/>
                    <a:gd name="connsiteX1" fmla="*/ 73533 w 173929"/>
                    <a:gd name="connsiteY1" fmla="*/ 0 h 384238"/>
                    <a:gd name="connsiteX2" fmla="*/ 0 w 173929"/>
                    <a:gd name="connsiteY2" fmla="*/ 182975 h 384238"/>
                    <a:gd name="connsiteX3" fmla="*/ 77343 w 173929"/>
                    <a:gd name="connsiteY3" fmla="*/ 384238 h 3842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73929" h="384238">
                      <a:moveTo>
                        <a:pt x="77343" y="384238"/>
                      </a:moveTo>
                      <a:cubicBezTo>
                        <a:pt x="77343" y="384238"/>
                        <a:pt x="297180" y="152019"/>
                        <a:pt x="73533" y="0"/>
                      </a:cubicBezTo>
                      <a:cubicBezTo>
                        <a:pt x="63627" y="70866"/>
                        <a:pt x="50768" y="115062"/>
                        <a:pt x="0" y="182975"/>
                      </a:cubicBezTo>
                      <a:cubicBezTo>
                        <a:pt x="13716" y="222123"/>
                        <a:pt x="55816" y="248984"/>
                        <a:pt x="77343" y="384238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82" name="任意多边形: 形状 281">
                  <a:extLst>
                    <a:ext uri="{FF2B5EF4-FFF2-40B4-BE49-F238E27FC236}">
                      <a16:creationId xmlns:a16="http://schemas.microsoft.com/office/drawing/2014/main" id="{EE693BA0-1DBB-4653-B68A-AE2C45276092}"/>
                    </a:ext>
                  </a:extLst>
                </p:cNvPr>
                <p:cNvSpPr/>
                <p:nvPr/>
              </p:nvSpPr>
              <p:spPr>
                <a:xfrm>
                  <a:off x="5522796" y="3977290"/>
                  <a:ext cx="179147" cy="364712"/>
                </a:xfrm>
                <a:custGeom>
                  <a:avLst/>
                  <a:gdLst>
                    <a:gd name="connsiteX0" fmla="*/ 7906 w 179147"/>
                    <a:gd name="connsiteY0" fmla="*/ 364712 h 364712"/>
                    <a:gd name="connsiteX1" fmla="*/ 128969 w 179147"/>
                    <a:gd name="connsiteY1" fmla="*/ 0 h 364712"/>
                    <a:gd name="connsiteX2" fmla="*/ 0 w 179147"/>
                    <a:gd name="connsiteY2" fmla="*/ 149162 h 364712"/>
                    <a:gd name="connsiteX3" fmla="*/ 7906 w 179147"/>
                    <a:gd name="connsiteY3" fmla="*/ 364712 h 3647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79147" h="364712">
                      <a:moveTo>
                        <a:pt x="7906" y="364712"/>
                      </a:moveTo>
                      <a:cubicBezTo>
                        <a:pt x="7906" y="364712"/>
                        <a:pt x="291275" y="216408"/>
                        <a:pt x="128969" y="0"/>
                      </a:cubicBezTo>
                      <a:cubicBezTo>
                        <a:pt x="96584" y="63817"/>
                        <a:pt x="70104" y="101441"/>
                        <a:pt x="0" y="149162"/>
                      </a:cubicBezTo>
                      <a:cubicBezTo>
                        <a:pt x="381" y="190691"/>
                        <a:pt x="31337" y="229838"/>
                        <a:pt x="7906" y="364712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83" name="任意多边形: 形状 282">
                  <a:extLst>
                    <a:ext uri="{FF2B5EF4-FFF2-40B4-BE49-F238E27FC236}">
                      <a16:creationId xmlns:a16="http://schemas.microsoft.com/office/drawing/2014/main" id="{B5128852-EAD4-44DB-A4F3-D25041C7AF3A}"/>
                    </a:ext>
                  </a:extLst>
                </p:cNvPr>
                <p:cNvSpPr/>
                <p:nvPr/>
              </p:nvSpPr>
              <p:spPr>
                <a:xfrm>
                  <a:off x="5300673" y="4141596"/>
                  <a:ext cx="205851" cy="342519"/>
                </a:xfrm>
                <a:custGeom>
                  <a:avLst/>
                  <a:gdLst>
                    <a:gd name="connsiteX0" fmla="*/ 0 w 205851"/>
                    <a:gd name="connsiteY0" fmla="*/ 342519 h 342519"/>
                    <a:gd name="connsiteX1" fmla="*/ 174212 w 205851"/>
                    <a:gd name="connsiteY1" fmla="*/ 0 h 342519"/>
                    <a:gd name="connsiteX2" fmla="*/ 24384 w 205851"/>
                    <a:gd name="connsiteY2" fmla="*/ 128207 h 342519"/>
                    <a:gd name="connsiteX3" fmla="*/ 0 w 205851"/>
                    <a:gd name="connsiteY3" fmla="*/ 342519 h 3425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05851" h="342519">
                      <a:moveTo>
                        <a:pt x="0" y="342519"/>
                      </a:moveTo>
                      <a:cubicBezTo>
                        <a:pt x="0" y="342519"/>
                        <a:pt x="302323" y="238220"/>
                        <a:pt x="174212" y="0"/>
                      </a:cubicBezTo>
                      <a:cubicBezTo>
                        <a:pt x="132683" y="58293"/>
                        <a:pt x="100870" y="91535"/>
                        <a:pt x="24384" y="128207"/>
                      </a:cubicBezTo>
                      <a:cubicBezTo>
                        <a:pt x="18478" y="169259"/>
                        <a:pt x="43339" y="212598"/>
                        <a:pt x="0" y="342519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84" name="任意多边形: 形状 283">
                  <a:extLst>
                    <a:ext uri="{FF2B5EF4-FFF2-40B4-BE49-F238E27FC236}">
                      <a16:creationId xmlns:a16="http://schemas.microsoft.com/office/drawing/2014/main" id="{474CC097-777F-4249-B230-0C9FD39F06E4}"/>
                    </a:ext>
                  </a:extLst>
                </p:cNvPr>
                <p:cNvSpPr/>
                <p:nvPr/>
              </p:nvSpPr>
              <p:spPr>
                <a:xfrm>
                  <a:off x="5004827" y="4292663"/>
                  <a:ext cx="290955" cy="253526"/>
                </a:xfrm>
                <a:custGeom>
                  <a:avLst/>
                  <a:gdLst>
                    <a:gd name="connsiteX0" fmla="*/ 0 w 290955"/>
                    <a:gd name="connsiteY0" fmla="*/ 253365 h 253526"/>
                    <a:gd name="connsiteX1" fmla="*/ 288893 w 290955"/>
                    <a:gd name="connsiteY1" fmla="*/ 0 h 253526"/>
                    <a:gd name="connsiteX2" fmla="*/ 102203 w 290955"/>
                    <a:gd name="connsiteY2" fmla="*/ 63437 h 253526"/>
                    <a:gd name="connsiteX3" fmla="*/ 0 w 290955"/>
                    <a:gd name="connsiteY3" fmla="*/ 253365 h 2535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90955" h="253526">
                      <a:moveTo>
                        <a:pt x="0" y="253365"/>
                      </a:moveTo>
                      <a:cubicBezTo>
                        <a:pt x="0" y="253365"/>
                        <a:pt x="319469" y="268700"/>
                        <a:pt x="288893" y="0"/>
                      </a:cubicBezTo>
                      <a:cubicBezTo>
                        <a:pt x="228695" y="38671"/>
                        <a:pt x="186785" y="57721"/>
                        <a:pt x="102203" y="63437"/>
                      </a:cubicBezTo>
                      <a:cubicBezTo>
                        <a:pt x="81534" y="99346"/>
                        <a:pt x="88487" y="148780"/>
                        <a:pt x="0" y="253365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</p:grpSp>
          <p:sp>
            <p:nvSpPr>
              <p:cNvPr id="234" name="任意多边形: 形状 233">
                <a:extLst>
                  <a:ext uri="{FF2B5EF4-FFF2-40B4-BE49-F238E27FC236}">
                    <a16:creationId xmlns:a16="http://schemas.microsoft.com/office/drawing/2014/main" id="{A6EAAA7E-F0DC-4B43-91EE-BE59ADEE50B7}"/>
                  </a:ext>
                </a:extLst>
              </p:cNvPr>
              <p:cNvSpPr/>
              <p:nvPr/>
            </p:nvSpPr>
            <p:spPr>
              <a:xfrm>
                <a:off x="1945839" y="2162600"/>
                <a:ext cx="322668" cy="309388"/>
              </a:xfrm>
              <a:custGeom>
                <a:avLst/>
                <a:gdLst>
                  <a:gd name="connsiteX0" fmla="*/ 163449 w 206025"/>
                  <a:gd name="connsiteY0" fmla="*/ 197549 h 197548"/>
                  <a:gd name="connsiteX1" fmla="*/ 101060 w 206025"/>
                  <a:gd name="connsiteY1" fmla="*/ 149638 h 197548"/>
                  <a:gd name="connsiteX2" fmla="*/ 36195 w 206025"/>
                  <a:gd name="connsiteY2" fmla="*/ 194215 h 197548"/>
                  <a:gd name="connsiteX3" fmla="*/ 62484 w 206025"/>
                  <a:gd name="connsiteY3" fmla="*/ 120015 h 197548"/>
                  <a:gd name="connsiteX4" fmla="*/ 0 w 206025"/>
                  <a:gd name="connsiteY4" fmla="*/ 72104 h 197548"/>
                  <a:gd name="connsiteX5" fmla="*/ 78676 w 206025"/>
                  <a:gd name="connsiteY5" fmla="*/ 74200 h 197548"/>
                  <a:gd name="connsiteX6" fmla="*/ 104965 w 206025"/>
                  <a:gd name="connsiteY6" fmla="*/ 0 h 197548"/>
                  <a:gd name="connsiteX7" fmla="*/ 127349 w 206025"/>
                  <a:gd name="connsiteY7" fmla="*/ 75438 h 197548"/>
                  <a:gd name="connsiteX8" fmla="*/ 206026 w 206025"/>
                  <a:gd name="connsiteY8" fmla="*/ 77533 h 197548"/>
                  <a:gd name="connsiteX9" fmla="*/ 141160 w 206025"/>
                  <a:gd name="connsiteY9" fmla="*/ 122110 h 197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06025" h="197548">
                    <a:moveTo>
                      <a:pt x="163449" y="197549"/>
                    </a:moveTo>
                    <a:lnTo>
                      <a:pt x="101060" y="149638"/>
                    </a:lnTo>
                    <a:lnTo>
                      <a:pt x="36195" y="194215"/>
                    </a:lnTo>
                    <a:lnTo>
                      <a:pt x="62484" y="120015"/>
                    </a:lnTo>
                    <a:lnTo>
                      <a:pt x="0" y="72104"/>
                    </a:lnTo>
                    <a:lnTo>
                      <a:pt x="78676" y="74200"/>
                    </a:lnTo>
                    <a:lnTo>
                      <a:pt x="104965" y="0"/>
                    </a:lnTo>
                    <a:lnTo>
                      <a:pt x="127349" y="75438"/>
                    </a:lnTo>
                    <a:lnTo>
                      <a:pt x="206026" y="77533"/>
                    </a:lnTo>
                    <a:lnTo>
                      <a:pt x="141160" y="12211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4">
                      <a:lumMod val="20000"/>
                      <a:lumOff val="80000"/>
                    </a:schemeClr>
                  </a:gs>
                  <a:gs pos="99000">
                    <a:schemeClr val="accent4">
                      <a:lumMod val="60000"/>
                      <a:lumOff val="40000"/>
                    </a:schemeClr>
                  </a:gs>
                </a:gsLst>
                <a:lin ang="5100000" scaled="0"/>
              </a:gra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grpSp>
            <p:nvGrpSpPr>
              <p:cNvPr id="235" name="组合 234">
                <a:extLst>
                  <a:ext uri="{FF2B5EF4-FFF2-40B4-BE49-F238E27FC236}">
                    <a16:creationId xmlns:a16="http://schemas.microsoft.com/office/drawing/2014/main" id="{32AB04BC-E222-4FD4-8E71-4FC9AFE03CFE}"/>
                  </a:ext>
                </a:extLst>
              </p:cNvPr>
              <p:cNvGrpSpPr/>
              <p:nvPr/>
            </p:nvGrpSpPr>
            <p:grpSpPr>
              <a:xfrm>
                <a:off x="1931702" y="3654471"/>
                <a:ext cx="374659" cy="90570"/>
                <a:chOff x="1931702" y="3769295"/>
                <a:chExt cx="374659" cy="90570"/>
              </a:xfrm>
            </p:grpSpPr>
            <p:sp>
              <p:nvSpPr>
                <p:cNvPr id="236" name="任意多边形: 形状 235">
                  <a:extLst>
                    <a:ext uri="{FF2B5EF4-FFF2-40B4-BE49-F238E27FC236}">
                      <a16:creationId xmlns:a16="http://schemas.microsoft.com/office/drawing/2014/main" id="{57A92A6B-35EB-4805-B0BD-7A44D545EED5}"/>
                    </a:ext>
                  </a:extLst>
                </p:cNvPr>
                <p:cNvSpPr/>
                <p:nvPr/>
              </p:nvSpPr>
              <p:spPr>
                <a:xfrm>
                  <a:off x="1931702" y="3769295"/>
                  <a:ext cx="94424" cy="90570"/>
                </a:xfrm>
                <a:custGeom>
                  <a:avLst/>
                  <a:gdLst>
                    <a:gd name="connsiteX0" fmla="*/ 96298 w 121348"/>
                    <a:gd name="connsiteY0" fmla="*/ 116396 h 116395"/>
                    <a:gd name="connsiteX1" fmla="*/ 59531 w 121348"/>
                    <a:gd name="connsiteY1" fmla="*/ 88202 h 116395"/>
                    <a:gd name="connsiteX2" fmla="*/ 21241 w 121348"/>
                    <a:gd name="connsiteY2" fmla="*/ 114395 h 116395"/>
                    <a:gd name="connsiteX3" fmla="*/ 36767 w 121348"/>
                    <a:gd name="connsiteY3" fmla="*/ 70771 h 116395"/>
                    <a:gd name="connsiteX4" fmla="*/ 0 w 121348"/>
                    <a:gd name="connsiteY4" fmla="*/ 42482 h 116395"/>
                    <a:gd name="connsiteX5" fmla="*/ 46387 w 121348"/>
                    <a:gd name="connsiteY5" fmla="*/ 43720 h 116395"/>
                    <a:gd name="connsiteX6" fmla="*/ 61817 w 121348"/>
                    <a:gd name="connsiteY6" fmla="*/ 0 h 116395"/>
                    <a:gd name="connsiteX7" fmla="*/ 74962 w 121348"/>
                    <a:gd name="connsiteY7" fmla="*/ 44482 h 116395"/>
                    <a:gd name="connsiteX8" fmla="*/ 121348 w 121348"/>
                    <a:gd name="connsiteY8" fmla="*/ 45720 h 116395"/>
                    <a:gd name="connsiteX9" fmla="*/ 83153 w 121348"/>
                    <a:gd name="connsiteY9" fmla="*/ 71914 h 1163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21348" h="116395">
                      <a:moveTo>
                        <a:pt x="96298" y="116396"/>
                      </a:moveTo>
                      <a:lnTo>
                        <a:pt x="59531" y="88202"/>
                      </a:lnTo>
                      <a:lnTo>
                        <a:pt x="21241" y="114395"/>
                      </a:lnTo>
                      <a:lnTo>
                        <a:pt x="36767" y="70771"/>
                      </a:lnTo>
                      <a:lnTo>
                        <a:pt x="0" y="42482"/>
                      </a:lnTo>
                      <a:lnTo>
                        <a:pt x="46387" y="43720"/>
                      </a:lnTo>
                      <a:lnTo>
                        <a:pt x="61817" y="0"/>
                      </a:lnTo>
                      <a:lnTo>
                        <a:pt x="74962" y="44482"/>
                      </a:lnTo>
                      <a:lnTo>
                        <a:pt x="121348" y="45720"/>
                      </a:lnTo>
                      <a:lnTo>
                        <a:pt x="83153" y="71914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>
                        <a:lumMod val="20000"/>
                        <a:lumOff val="80000"/>
                      </a:schemeClr>
                    </a:gs>
                    <a:gs pos="99000">
                      <a:schemeClr val="accent4">
                        <a:lumMod val="60000"/>
                        <a:lumOff val="40000"/>
                      </a:schemeClr>
                    </a:gs>
                  </a:gsLst>
                  <a:lin ang="5100000" scaled="0"/>
                </a:gra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37" name="任意多边形: 形状 236">
                  <a:extLst>
                    <a:ext uri="{FF2B5EF4-FFF2-40B4-BE49-F238E27FC236}">
                      <a16:creationId xmlns:a16="http://schemas.microsoft.com/office/drawing/2014/main" id="{1D75BC11-C7D1-4624-9F66-F099C62594CF}"/>
                    </a:ext>
                  </a:extLst>
                </p:cNvPr>
                <p:cNvSpPr/>
                <p:nvPr/>
              </p:nvSpPr>
              <p:spPr>
                <a:xfrm>
                  <a:off x="2071634" y="3769295"/>
                  <a:ext cx="94424" cy="90570"/>
                </a:xfrm>
                <a:custGeom>
                  <a:avLst/>
                  <a:gdLst>
                    <a:gd name="connsiteX0" fmla="*/ 96298 w 121348"/>
                    <a:gd name="connsiteY0" fmla="*/ 116396 h 116395"/>
                    <a:gd name="connsiteX1" fmla="*/ 59531 w 121348"/>
                    <a:gd name="connsiteY1" fmla="*/ 88202 h 116395"/>
                    <a:gd name="connsiteX2" fmla="*/ 21241 w 121348"/>
                    <a:gd name="connsiteY2" fmla="*/ 114395 h 116395"/>
                    <a:gd name="connsiteX3" fmla="*/ 36767 w 121348"/>
                    <a:gd name="connsiteY3" fmla="*/ 70771 h 116395"/>
                    <a:gd name="connsiteX4" fmla="*/ 0 w 121348"/>
                    <a:gd name="connsiteY4" fmla="*/ 42482 h 116395"/>
                    <a:gd name="connsiteX5" fmla="*/ 46292 w 121348"/>
                    <a:gd name="connsiteY5" fmla="*/ 43720 h 116395"/>
                    <a:gd name="connsiteX6" fmla="*/ 61817 w 121348"/>
                    <a:gd name="connsiteY6" fmla="*/ 0 h 116395"/>
                    <a:gd name="connsiteX7" fmla="*/ 74962 w 121348"/>
                    <a:gd name="connsiteY7" fmla="*/ 44482 h 116395"/>
                    <a:gd name="connsiteX8" fmla="*/ 121349 w 121348"/>
                    <a:gd name="connsiteY8" fmla="*/ 45720 h 116395"/>
                    <a:gd name="connsiteX9" fmla="*/ 83153 w 121348"/>
                    <a:gd name="connsiteY9" fmla="*/ 71914 h 1163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21348" h="116395">
                      <a:moveTo>
                        <a:pt x="96298" y="116396"/>
                      </a:moveTo>
                      <a:lnTo>
                        <a:pt x="59531" y="88202"/>
                      </a:lnTo>
                      <a:lnTo>
                        <a:pt x="21241" y="114395"/>
                      </a:lnTo>
                      <a:lnTo>
                        <a:pt x="36767" y="70771"/>
                      </a:lnTo>
                      <a:lnTo>
                        <a:pt x="0" y="42482"/>
                      </a:lnTo>
                      <a:lnTo>
                        <a:pt x="46292" y="43720"/>
                      </a:lnTo>
                      <a:lnTo>
                        <a:pt x="61817" y="0"/>
                      </a:lnTo>
                      <a:lnTo>
                        <a:pt x="74962" y="44482"/>
                      </a:lnTo>
                      <a:lnTo>
                        <a:pt x="121349" y="45720"/>
                      </a:lnTo>
                      <a:lnTo>
                        <a:pt x="83153" y="71914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>
                        <a:lumMod val="20000"/>
                        <a:lumOff val="80000"/>
                      </a:schemeClr>
                    </a:gs>
                    <a:gs pos="99000">
                      <a:schemeClr val="accent4">
                        <a:lumMod val="60000"/>
                        <a:lumOff val="40000"/>
                      </a:schemeClr>
                    </a:gs>
                  </a:gsLst>
                  <a:lin ang="5100000" scaled="0"/>
                </a:gra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38" name="任意多边形: 形状 237">
                  <a:extLst>
                    <a:ext uri="{FF2B5EF4-FFF2-40B4-BE49-F238E27FC236}">
                      <a16:creationId xmlns:a16="http://schemas.microsoft.com/office/drawing/2014/main" id="{1098CDF1-02B2-4E69-99AD-5FB77B5F157F}"/>
                    </a:ext>
                  </a:extLst>
                </p:cNvPr>
                <p:cNvSpPr/>
                <p:nvPr/>
              </p:nvSpPr>
              <p:spPr>
                <a:xfrm>
                  <a:off x="2211863" y="3769295"/>
                  <a:ext cx="94498" cy="90570"/>
                </a:xfrm>
                <a:custGeom>
                  <a:avLst/>
                  <a:gdLst>
                    <a:gd name="connsiteX0" fmla="*/ 96298 w 121443"/>
                    <a:gd name="connsiteY0" fmla="*/ 116396 h 116395"/>
                    <a:gd name="connsiteX1" fmla="*/ 59531 w 121443"/>
                    <a:gd name="connsiteY1" fmla="*/ 88202 h 116395"/>
                    <a:gd name="connsiteX2" fmla="*/ 21336 w 121443"/>
                    <a:gd name="connsiteY2" fmla="*/ 114395 h 116395"/>
                    <a:gd name="connsiteX3" fmla="*/ 36862 w 121443"/>
                    <a:gd name="connsiteY3" fmla="*/ 70771 h 116395"/>
                    <a:gd name="connsiteX4" fmla="*/ 0 w 121443"/>
                    <a:gd name="connsiteY4" fmla="*/ 42482 h 116395"/>
                    <a:gd name="connsiteX5" fmla="*/ 46387 w 121443"/>
                    <a:gd name="connsiteY5" fmla="*/ 43720 h 116395"/>
                    <a:gd name="connsiteX6" fmla="*/ 61913 w 121443"/>
                    <a:gd name="connsiteY6" fmla="*/ 0 h 116395"/>
                    <a:gd name="connsiteX7" fmla="*/ 75057 w 121443"/>
                    <a:gd name="connsiteY7" fmla="*/ 44482 h 116395"/>
                    <a:gd name="connsiteX8" fmla="*/ 121444 w 121443"/>
                    <a:gd name="connsiteY8" fmla="*/ 45720 h 116395"/>
                    <a:gd name="connsiteX9" fmla="*/ 83153 w 121443"/>
                    <a:gd name="connsiteY9" fmla="*/ 71914 h 1163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21443" h="116395">
                      <a:moveTo>
                        <a:pt x="96298" y="116396"/>
                      </a:moveTo>
                      <a:lnTo>
                        <a:pt x="59531" y="88202"/>
                      </a:lnTo>
                      <a:lnTo>
                        <a:pt x="21336" y="114395"/>
                      </a:lnTo>
                      <a:lnTo>
                        <a:pt x="36862" y="70771"/>
                      </a:lnTo>
                      <a:lnTo>
                        <a:pt x="0" y="42482"/>
                      </a:lnTo>
                      <a:lnTo>
                        <a:pt x="46387" y="43720"/>
                      </a:lnTo>
                      <a:lnTo>
                        <a:pt x="61913" y="0"/>
                      </a:lnTo>
                      <a:lnTo>
                        <a:pt x="75057" y="44482"/>
                      </a:lnTo>
                      <a:lnTo>
                        <a:pt x="121444" y="45720"/>
                      </a:lnTo>
                      <a:lnTo>
                        <a:pt x="83153" y="71914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>
                        <a:lumMod val="20000"/>
                        <a:lumOff val="80000"/>
                      </a:schemeClr>
                    </a:gs>
                    <a:gs pos="99000">
                      <a:schemeClr val="accent4">
                        <a:lumMod val="60000"/>
                        <a:lumOff val="40000"/>
                      </a:schemeClr>
                    </a:gs>
                  </a:gsLst>
                  <a:lin ang="5100000" scaled="0"/>
                </a:gra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</p:grpSp>
        </p:grpSp>
        <p:sp>
          <p:nvSpPr>
            <p:cNvPr id="232" name="文本框 231">
              <a:extLst>
                <a:ext uri="{FF2B5EF4-FFF2-40B4-BE49-F238E27FC236}">
                  <a16:creationId xmlns:a16="http://schemas.microsoft.com/office/drawing/2014/main" id="{7F1C91E4-A9EF-434F-ADF2-7368F2C3E325}"/>
                </a:ext>
              </a:extLst>
            </p:cNvPr>
            <p:cNvSpPr txBox="1"/>
            <p:nvPr/>
          </p:nvSpPr>
          <p:spPr>
            <a:xfrm>
              <a:off x="1483171" y="2755764"/>
              <a:ext cx="127461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zh-CN" altLang="en-US" sz="2400" b="1" dirty="0">
                  <a:gradFill>
                    <a:gsLst>
                      <a:gs pos="0">
                        <a:schemeClr val="accent4">
                          <a:lumMod val="20000"/>
                          <a:lumOff val="80000"/>
                        </a:schemeClr>
                      </a:gs>
                      <a:gs pos="100000">
                        <a:schemeClr val="accent4">
                          <a:lumMod val="60000"/>
                          <a:lumOff val="40000"/>
                        </a:schemeClr>
                      </a:gs>
                    </a:gsLst>
                    <a:lin ang="5400000" scaled="1"/>
                  </a:gra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张晓明</a:t>
              </a:r>
            </a:p>
          </p:txBody>
        </p:sp>
      </p:grpSp>
      <p:grpSp>
        <p:nvGrpSpPr>
          <p:cNvPr id="340" name="组合 339">
            <a:extLst>
              <a:ext uri="{FF2B5EF4-FFF2-40B4-BE49-F238E27FC236}">
                <a16:creationId xmlns:a16="http://schemas.microsoft.com/office/drawing/2014/main" id="{3C8C35AF-AE9E-46D2-9053-CE0B8861E15D}"/>
              </a:ext>
            </a:extLst>
          </p:cNvPr>
          <p:cNvGrpSpPr/>
          <p:nvPr/>
        </p:nvGrpSpPr>
        <p:grpSpPr>
          <a:xfrm>
            <a:off x="504614" y="4554739"/>
            <a:ext cx="2363046" cy="1244194"/>
            <a:chOff x="938954" y="2283979"/>
            <a:chExt cx="2363046" cy="1244194"/>
          </a:xfrm>
        </p:grpSpPr>
        <p:grpSp>
          <p:nvGrpSpPr>
            <p:cNvPr id="341" name="组合 340">
              <a:extLst>
                <a:ext uri="{FF2B5EF4-FFF2-40B4-BE49-F238E27FC236}">
                  <a16:creationId xmlns:a16="http://schemas.microsoft.com/office/drawing/2014/main" id="{6AD4D150-6B1F-46BE-A4D4-4E841B1D078B}"/>
                </a:ext>
              </a:extLst>
            </p:cNvPr>
            <p:cNvGrpSpPr/>
            <p:nvPr/>
          </p:nvGrpSpPr>
          <p:grpSpPr>
            <a:xfrm>
              <a:off x="938954" y="2283979"/>
              <a:ext cx="2363046" cy="1244194"/>
              <a:chOff x="363898" y="1981200"/>
              <a:chExt cx="3513158" cy="1849752"/>
            </a:xfrm>
          </p:grpSpPr>
          <p:grpSp>
            <p:nvGrpSpPr>
              <p:cNvPr id="343" name="图形 5">
                <a:extLst>
                  <a:ext uri="{FF2B5EF4-FFF2-40B4-BE49-F238E27FC236}">
                    <a16:creationId xmlns:a16="http://schemas.microsoft.com/office/drawing/2014/main" id="{26F584F2-F493-491E-8028-F9838D1ABD10}"/>
                  </a:ext>
                </a:extLst>
              </p:cNvPr>
              <p:cNvGrpSpPr/>
              <p:nvPr/>
            </p:nvGrpSpPr>
            <p:grpSpPr>
              <a:xfrm>
                <a:off x="363898" y="1981200"/>
                <a:ext cx="3513158" cy="1849752"/>
                <a:chOff x="2458509" y="1908175"/>
                <a:chExt cx="3900868" cy="2839402"/>
              </a:xfrm>
              <a:gradFill>
                <a:gsLst>
                  <a:gs pos="0">
                    <a:schemeClr val="accent4">
                      <a:lumMod val="20000"/>
                      <a:lumOff val="80000"/>
                    </a:schemeClr>
                  </a:gs>
                  <a:gs pos="99000">
                    <a:schemeClr val="accent4">
                      <a:lumMod val="60000"/>
                      <a:lumOff val="40000"/>
                    </a:schemeClr>
                  </a:gs>
                </a:gsLst>
                <a:lin ang="5100000" scaled="0"/>
              </a:gradFill>
            </p:grpSpPr>
            <p:sp>
              <p:nvSpPr>
                <p:cNvPr id="349" name="任意多边形: 形状 348">
                  <a:extLst>
                    <a:ext uri="{FF2B5EF4-FFF2-40B4-BE49-F238E27FC236}">
                      <a16:creationId xmlns:a16="http://schemas.microsoft.com/office/drawing/2014/main" id="{2A97964A-8630-4363-8B4E-480B7F7F0483}"/>
                    </a:ext>
                  </a:extLst>
                </p:cNvPr>
                <p:cNvSpPr/>
                <p:nvPr/>
              </p:nvSpPr>
              <p:spPr>
                <a:xfrm>
                  <a:off x="3404629" y="1908175"/>
                  <a:ext cx="269252" cy="341618"/>
                </a:xfrm>
                <a:custGeom>
                  <a:avLst/>
                  <a:gdLst>
                    <a:gd name="connsiteX0" fmla="*/ 5998 w 269252"/>
                    <a:gd name="connsiteY0" fmla="*/ 341471 h 341618"/>
                    <a:gd name="connsiteX1" fmla="*/ 12952 w 269252"/>
                    <a:gd name="connsiteY1" fmla="*/ 217456 h 341618"/>
                    <a:gd name="connsiteX2" fmla="*/ 219263 w 269252"/>
                    <a:gd name="connsiteY2" fmla="*/ 0 h 341618"/>
                    <a:gd name="connsiteX3" fmla="*/ 248505 w 269252"/>
                    <a:gd name="connsiteY3" fmla="*/ 206312 h 341618"/>
                    <a:gd name="connsiteX4" fmla="*/ 5998 w 269252"/>
                    <a:gd name="connsiteY4" fmla="*/ 341471 h 3416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69252" h="341618">
                      <a:moveTo>
                        <a:pt x="5998" y="341471"/>
                      </a:moveTo>
                      <a:cubicBezTo>
                        <a:pt x="-2288" y="339947"/>
                        <a:pt x="-3717" y="241078"/>
                        <a:pt x="12952" y="217456"/>
                      </a:cubicBezTo>
                      <a:cubicBezTo>
                        <a:pt x="29716" y="193739"/>
                        <a:pt x="195546" y="85058"/>
                        <a:pt x="219263" y="0"/>
                      </a:cubicBezTo>
                      <a:cubicBezTo>
                        <a:pt x="219263" y="0"/>
                        <a:pt x="308512" y="43244"/>
                        <a:pt x="248505" y="206312"/>
                      </a:cubicBezTo>
                      <a:cubicBezTo>
                        <a:pt x="195546" y="259271"/>
                        <a:pt x="28287" y="345662"/>
                        <a:pt x="5998" y="341471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350" name="任意多边形: 形状 349">
                  <a:extLst>
                    <a:ext uri="{FF2B5EF4-FFF2-40B4-BE49-F238E27FC236}">
                      <a16:creationId xmlns:a16="http://schemas.microsoft.com/office/drawing/2014/main" id="{E29BD6D8-17BB-4E9F-A7A3-02B2770B8214}"/>
                    </a:ext>
                  </a:extLst>
                </p:cNvPr>
                <p:cNvSpPr/>
                <p:nvPr/>
              </p:nvSpPr>
              <p:spPr>
                <a:xfrm>
                  <a:off x="3144654" y="2038572"/>
                  <a:ext cx="232028" cy="381763"/>
                </a:xfrm>
                <a:custGeom>
                  <a:avLst/>
                  <a:gdLst>
                    <a:gd name="connsiteX0" fmla="*/ 24706 w 232028"/>
                    <a:gd name="connsiteY0" fmla="*/ 381762 h 381763"/>
                    <a:gd name="connsiteX1" fmla="*/ 2703 w 232028"/>
                    <a:gd name="connsiteY1" fmla="*/ 259461 h 381763"/>
                    <a:gd name="connsiteX2" fmla="*/ 152817 w 232028"/>
                    <a:gd name="connsiteY2" fmla="*/ 0 h 381763"/>
                    <a:gd name="connsiteX3" fmla="*/ 229207 w 232028"/>
                    <a:gd name="connsiteY3" fmla="*/ 193834 h 381763"/>
                    <a:gd name="connsiteX4" fmla="*/ 24706 w 232028"/>
                    <a:gd name="connsiteY4" fmla="*/ 381762 h 3817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32028" h="381763">
                      <a:moveTo>
                        <a:pt x="24706" y="381762"/>
                      </a:moveTo>
                      <a:cubicBezTo>
                        <a:pt x="16228" y="382143"/>
                        <a:pt x="-8060" y="286417"/>
                        <a:pt x="2703" y="259461"/>
                      </a:cubicBezTo>
                      <a:cubicBezTo>
                        <a:pt x="13466" y="232505"/>
                        <a:pt x="149578" y="88202"/>
                        <a:pt x="152817" y="0"/>
                      </a:cubicBezTo>
                      <a:cubicBezTo>
                        <a:pt x="152817" y="0"/>
                        <a:pt x="249591" y="21336"/>
                        <a:pt x="229207" y="193834"/>
                      </a:cubicBezTo>
                      <a:cubicBezTo>
                        <a:pt x="190060" y="257747"/>
                        <a:pt x="47375" y="380619"/>
                        <a:pt x="24706" y="381762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351" name="任意多边形: 形状 350">
                  <a:extLst>
                    <a:ext uri="{FF2B5EF4-FFF2-40B4-BE49-F238E27FC236}">
                      <a16:creationId xmlns:a16="http://schemas.microsoft.com/office/drawing/2014/main" id="{7F122B23-C053-4834-8E94-D874B8448D19}"/>
                    </a:ext>
                  </a:extLst>
                </p:cNvPr>
                <p:cNvSpPr/>
                <p:nvPr/>
              </p:nvSpPr>
              <p:spPr>
                <a:xfrm>
                  <a:off x="3663040" y="2031047"/>
                  <a:ext cx="348186" cy="208244"/>
                </a:xfrm>
                <a:custGeom>
                  <a:avLst/>
                  <a:gdLst>
                    <a:gd name="connsiteX0" fmla="*/ 0 w 348186"/>
                    <a:gd name="connsiteY0" fmla="*/ 146018 h 208244"/>
                    <a:gd name="connsiteX1" fmla="*/ 96202 w 348186"/>
                    <a:gd name="connsiteY1" fmla="*/ 56102 h 208244"/>
                    <a:gd name="connsiteX2" fmla="*/ 293751 w 348186"/>
                    <a:gd name="connsiteY2" fmla="*/ 37243 h 208244"/>
                    <a:gd name="connsiteX3" fmla="*/ 347091 w 348186"/>
                    <a:gd name="connsiteY3" fmla="*/ 0 h 208244"/>
                    <a:gd name="connsiteX4" fmla="*/ 260318 w 348186"/>
                    <a:gd name="connsiteY4" fmla="*/ 202787 h 208244"/>
                    <a:gd name="connsiteX5" fmla="*/ 0 w 348186"/>
                    <a:gd name="connsiteY5" fmla="*/ 146018 h 2082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48186" h="208244">
                      <a:moveTo>
                        <a:pt x="0" y="146018"/>
                      </a:moveTo>
                      <a:cubicBezTo>
                        <a:pt x="0" y="146018"/>
                        <a:pt x="70390" y="67246"/>
                        <a:pt x="96202" y="56102"/>
                      </a:cubicBezTo>
                      <a:cubicBezTo>
                        <a:pt x="122015" y="44958"/>
                        <a:pt x="260699" y="61722"/>
                        <a:pt x="293751" y="37243"/>
                      </a:cubicBezTo>
                      <a:cubicBezTo>
                        <a:pt x="326898" y="12859"/>
                        <a:pt x="347091" y="0"/>
                        <a:pt x="347091" y="0"/>
                      </a:cubicBezTo>
                      <a:cubicBezTo>
                        <a:pt x="347091" y="0"/>
                        <a:pt x="364522" y="148114"/>
                        <a:pt x="260318" y="202787"/>
                      </a:cubicBezTo>
                      <a:cubicBezTo>
                        <a:pt x="227552" y="209836"/>
                        <a:pt x="121539" y="222694"/>
                        <a:pt x="0" y="146018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352" name="任意多边形: 形状 351">
                  <a:extLst>
                    <a:ext uri="{FF2B5EF4-FFF2-40B4-BE49-F238E27FC236}">
                      <a16:creationId xmlns:a16="http://schemas.microsoft.com/office/drawing/2014/main" id="{75362288-D1F2-4188-8FDF-D57AD1181C92}"/>
                    </a:ext>
                  </a:extLst>
                </p:cNvPr>
                <p:cNvSpPr/>
                <p:nvPr/>
              </p:nvSpPr>
              <p:spPr>
                <a:xfrm>
                  <a:off x="2935312" y="2203633"/>
                  <a:ext cx="191660" cy="402911"/>
                </a:xfrm>
                <a:custGeom>
                  <a:avLst/>
                  <a:gdLst>
                    <a:gd name="connsiteX0" fmla="*/ 61644 w 191660"/>
                    <a:gd name="connsiteY0" fmla="*/ 402819 h 402911"/>
                    <a:gd name="connsiteX1" fmla="*/ 18 w 191660"/>
                    <a:gd name="connsiteY1" fmla="*/ 294901 h 402911"/>
                    <a:gd name="connsiteX2" fmla="*/ 54882 w 191660"/>
                    <a:gd name="connsiteY2" fmla="*/ 197 h 402911"/>
                    <a:gd name="connsiteX3" fmla="*/ 191661 w 191660"/>
                    <a:gd name="connsiteY3" fmla="*/ 157360 h 402911"/>
                    <a:gd name="connsiteX4" fmla="*/ 61644 w 191660"/>
                    <a:gd name="connsiteY4" fmla="*/ 402819 h 4029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1660" h="402911">
                      <a:moveTo>
                        <a:pt x="61644" y="402819"/>
                      </a:moveTo>
                      <a:cubicBezTo>
                        <a:pt x="53834" y="406057"/>
                        <a:pt x="-1125" y="323952"/>
                        <a:pt x="18" y="294901"/>
                      </a:cubicBezTo>
                      <a:cubicBezTo>
                        <a:pt x="1161" y="265849"/>
                        <a:pt x="81171" y="84493"/>
                        <a:pt x="54882" y="197"/>
                      </a:cubicBezTo>
                      <a:cubicBezTo>
                        <a:pt x="54882" y="197"/>
                        <a:pt x="153275" y="-12090"/>
                        <a:pt x="191661" y="157360"/>
                      </a:cubicBezTo>
                      <a:cubicBezTo>
                        <a:pt x="176040" y="230702"/>
                        <a:pt x="82695" y="394246"/>
                        <a:pt x="61644" y="402819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353" name="任意多边形: 形状 352">
                  <a:extLst>
                    <a:ext uri="{FF2B5EF4-FFF2-40B4-BE49-F238E27FC236}">
                      <a16:creationId xmlns:a16="http://schemas.microsoft.com/office/drawing/2014/main" id="{3393CA76-3C8B-4C32-8758-3488D69D9E8F}"/>
                    </a:ext>
                  </a:extLst>
                </p:cNvPr>
                <p:cNvSpPr/>
                <p:nvPr/>
              </p:nvSpPr>
              <p:spPr>
                <a:xfrm>
                  <a:off x="2753585" y="2449867"/>
                  <a:ext cx="181649" cy="401887"/>
                </a:xfrm>
                <a:custGeom>
                  <a:avLst/>
                  <a:gdLst>
                    <a:gd name="connsiteX0" fmla="*/ 68969 w 181649"/>
                    <a:gd name="connsiteY0" fmla="*/ 401759 h 401887"/>
                    <a:gd name="connsiteX1" fmla="*/ 8 w 181649"/>
                    <a:gd name="connsiteY1" fmla="*/ 298413 h 401887"/>
                    <a:gd name="connsiteX2" fmla="*/ 34393 w 181649"/>
                    <a:gd name="connsiteY2" fmla="*/ 661 h 401887"/>
                    <a:gd name="connsiteX3" fmla="*/ 181650 w 181649"/>
                    <a:gd name="connsiteY3" fmla="*/ 148013 h 401887"/>
                    <a:gd name="connsiteX4" fmla="*/ 68969 w 181649"/>
                    <a:gd name="connsiteY4" fmla="*/ 401759 h 4018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81649" h="401887">
                      <a:moveTo>
                        <a:pt x="68969" y="401759"/>
                      </a:moveTo>
                      <a:cubicBezTo>
                        <a:pt x="61349" y="405474"/>
                        <a:pt x="865" y="327369"/>
                        <a:pt x="8" y="298413"/>
                      </a:cubicBezTo>
                      <a:cubicBezTo>
                        <a:pt x="-849" y="269457"/>
                        <a:pt x="66493" y="82862"/>
                        <a:pt x="34393" y="661"/>
                      </a:cubicBezTo>
                      <a:cubicBezTo>
                        <a:pt x="34393" y="661"/>
                        <a:pt x="131644" y="-18389"/>
                        <a:pt x="181650" y="148013"/>
                      </a:cubicBezTo>
                      <a:cubicBezTo>
                        <a:pt x="171172" y="222213"/>
                        <a:pt x="89353" y="391758"/>
                        <a:pt x="68969" y="401759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354" name="任意多边形: 形状 353">
                  <a:extLst>
                    <a:ext uri="{FF2B5EF4-FFF2-40B4-BE49-F238E27FC236}">
                      <a16:creationId xmlns:a16="http://schemas.microsoft.com/office/drawing/2014/main" id="{5D2A25B5-C48F-4037-A314-3C358BE6F97E}"/>
                    </a:ext>
                  </a:extLst>
                </p:cNvPr>
                <p:cNvSpPr/>
                <p:nvPr/>
              </p:nvSpPr>
              <p:spPr>
                <a:xfrm>
                  <a:off x="2588334" y="2755915"/>
                  <a:ext cx="178703" cy="387321"/>
                </a:xfrm>
                <a:custGeom>
                  <a:avLst/>
                  <a:gdLst>
                    <a:gd name="connsiteX0" fmla="*/ 127921 w 178703"/>
                    <a:gd name="connsiteY0" fmla="*/ 386985 h 387321"/>
                    <a:gd name="connsiteX1" fmla="*/ 36576 w 178703"/>
                    <a:gd name="connsiteY1" fmla="*/ 302689 h 387321"/>
                    <a:gd name="connsiteX2" fmla="*/ 0 w 178703"/>
                    <a:gd name="connsiteY2" fmla="*/ 5223 h 387321"/>
                    <a:gd name="connsiteX3" fmla="*/ 177832 w 178703"/>
                    <a:gd name="connsiteY3" fmla="*/ 113808 h 387321"/>
                    <a:gd name="connsiteX4" fmla="*/ 127921 w 178703"/>
                    <a:gd name="connsiteY4" fmla="*/ 386985 h 3873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8703" h="387321">
                      <a:moveTo>
                        <a:pt x="127921" y="386985"/>
                      </a:moveTo>
                      <a:cubicBezTo>
                        <a:pt x="121444" y="392414"/>
                        <a:pt x="44291" y="330692"/>
                        <a:pt x="36576" y="302689"/>
                      </a:cubicBezTo>
                      <a:cubicBezTo>
                        <a:pt x="28861" y="274685"/>
                        <a:pt x="50578" y="77518"/>
                        <a:pt x="0" y="5223"/>
                      </a:cubicBezTo>
                      <a:cubicBezTo>
                        <a:pt x="0" y="5223"/>
                        <a:pt x="90107" y="-36116"/>
                        <a:pt x="177832" y="113808"/>
                      </a:cubicBezTo>
                      <a:cubicBezTo>
                        <a:pt x="185071" y="188389"/>
                        <a:pt x="145352" y="372412"/>
                        <a:pt x="127921" y="386985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355" name="任意多边形: 形状 354">
                  <a:extLst>
                    <a:ext uri="{FF2B5EF4-FFF2-40B4-BE49-F238E27FC236}">
                      <a16:creationId xmlns:a16="http://schemas.microsoft.com/office/drawing/2014/main" id="{34668DDA-F8EA-4C43-96E6-86591840DE26}"/>
                    </a:ext>
                  </a:extLst>
                </p:cNvPr>
                <p:cNvSpPr/>
                <p:nvPr/>
              </p:nvSpPr>
              <p:spPr>
                <a:xfrm>
                  <a:off x="2504133" y="3105954"/>
                  <a:ext cx="202909" cy="368603"/>
                </a:xfrm>
                <a:custGeom>
                  <a:avLst/>
                  <a:gdLst>
                    <a:gd name="connsiteX0" fmla="*/ 186309 w 202909"/>
                    <a:gd name="connsiteY0" fmla="*/ 368035 h 368603"/>
                    <a:gd name="connsiteX1" fmla="*/ 82868 w 202909"/>
                    <a:gd name="connsiteY1" fmla="*/ 299169 h 368603"/>
                    <a:gd name="connsiteX2" fmla="*/ 0 w 202909"/>
                    <a:gd name="connsiteY2" fmla="*/ 11133 h 368603"/>
                    <a:gd name="connsiteX3" fmla="*/ 192691 w 202909"/>
                    <a:gd name="connsiteY3" fmla="*/ 90476 h 368603"/>
                    <a:gd name="connsiteX4" fmla="*/ 186309 w 202909"/>
                    <a:gd name="connsiteY4" fmla="*/ 368035 h 3686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02909" h="368603">
                      <a:moveTo>
                        <a:pt x="186309" y="368035"/>
                      </a:moveTo>
                      <a:cubicBezTo>
                        <a:pt x="180785" y="374417"/>
                        <a:pt x="94869" y="325553"/>
                        <a:pt x="82868" y="299169"/>
                      </a:cubicBezTo>
                      <a:cubicBezTo>
                        <a:pt x="70961" y="272785"/>
                        <a:pt x="61246" y="74665"/>
                        <a:pt x="0" y="11133"/>
                      </a:cubicBezTo>
                      <a:cubicBezTo>
                        <a:pt x="0" y="11133"/>
                        <a:pt x="82487" y="-43826"/>
                        <a:pt x="192691" y="90476"/>
                      </a:cubicBezTo>
                      <a:cubicBezTo>
                        <a:pt x="211550" y="162962"/>
                        <a:pt x="201263" y="350890"/>
                        <a:pt x="186309" y="368035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356" name="任意多边形: 形状 355">
                  <a:extLst>
                    <a:ext uri="{FF2B5EF4-FFF2-40B4-BE49-F238E27FC236}">
                      <a16:creationId xmlns:a16="http://schemas.microsoft.com/office/drawing/2014/main" id="{80088D26-B31C-45AD-BC1F-8E1CF309BC66}"/>
                    </a:ext>
                  </a:extLst>
                </p:cNvPr>
                <p:cNvSpPr/>
                <p:nvPr/>
              </p:nvSpPr>
              <p:spPr>
                <a:xfrm>
                  <a:off x="3445013" y="2269525"/>
                  <a:ext cx="365664" cy="172049"/>
                </a:xfrm>
                <a:custGeom>
                  <a:avLst/>
                  <a:gdLst>
                    <a:gd name="connsiteX0" fmla="*/ 0 w 365664"/>
                    <a:gd name="connsiteY0" fmla="*/ 38223 h 172049"/>
                    <a:gd name="connsiteX1" fmla="*/ 365665 w 365664"/>
                    <a:gd name="connsiteY1" fmla="*/ 156238 h 172049"/>
                    <a:gd name="connsiteX2" fmla="*/ 169164 w 365664"/>
                    <a:gd name="connsiteY2" fmla="*/ 172049 h 172049"/>
                    <a:gd name="connsiteX3" fmla="*/ 0 w 365664"/>
                    <a:gd name="connsiteY3" fmla="*/ 38223 h 1720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65664" h="172049">
                      <a:moveTo>
                        <a:pt x="0" y="38223"/>
                      </a:moveTo>
                      <a:cubicBezTo>
                        <a:pt x="0" y="38223"/>
                        <a:pt x="287179" y="-102557"/>
                        <a:pt x="365665" y="156238"/>
                      </a:cubicBezTo>
                      <a:cubicBezTo>
                        <a:pt x="295085" y="144617"/>
                        <a:pt x="249079" y="143665"/>
                        <a:pt x="169164" y="172049"/>
                      </a:cubicBezTo>
                      <a:cubicBezTo>
                        <a:pt x="135827" y="147284"/>
                        <a:pt x="122587" y="99088"/>
                        <a:pt x="0" y="38223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357" name="任意多边形: 形状 356">
                  <a:extLst>
                    <a:ext uri="{FF2B5EF4-FFF2-40B4-BE49-F238E27FC236}">
                      <a16:creationId xmlns:a16="http://schemas.microsoft.com/office/drawing/2014/main" id="{28B863FE-817C-47D0-99E8-F0CABC96DA3D}"/>
                    </a:ext>
                  </a:extLst>
                </p:cNvPr>
                <p:cNvSpPr/>
                <p:nvPr/>
              </p:nvSpPr>
              <p:spPr>
                <a:xfrm>
                  <a:off x="3224033" y="2378969"/>
                  <a:ext cx="382523" cy="173000"/>
                </a:xfrm>
                <a:custGeom>
                  <a:avLst/>
                  <a:gdLst>
                    <a:gd name="connsiteX0" fmla="*/ 0 w 382523"/>
                    <a:gd name="connsiteY0" fmla="*/ 78798 h 173000"/>
                    <a:gd name="connsiteX1" fmla="*/ 382524 w 382523"/>
                    <a:gd name="connsiteY1" fmla="*/ 115088 h 173000"/>
                    <a:gd name="connsiteX2" fmla="*/ 194024 w 382523"/>
                    <a:gd name="connsiteY2" fmla="*/ 173000 h 173000"/>
                    <a:gd name="connsiteX3" fmla="*/ 0 w 382523"/>
                    <a:gd name="connsiteY3" fmla="*/ 78798 h 173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82523" h="173000">
                      <a:moveTo>
                        <a:pt x="0" y="78798"/>
                      </a:moveTo>
                      <a:cubicBezTo>
                        <a:pt x="0" y="78798"/>
                        <a:pt x="249936" y="-120655"/>
                        <a:pt x="382524" y="115088"/>
                      </a:cubicBezTo>
                      <a:cubicBezTo>
                        <a:pt x="311086" y="118994"/>
                        <a:pt x="265938" y="128042"/>
                        <a:pt x="194024" y="173000"/>
                      </a:cubicBezTo>
                      <a:cubicBezTo>
                        <a:pt x="156210" y="155951"/>
                        <a:pt x="132969" y="111755"/>
                        <a:pt x="0" y="78798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358" name="任意多边形: 形状 357">
                  <a:extLst>
                    <a:ext uri="{FF2B5EF4-FFF2-40B4-BE49-F238E27FC236}">
                      <a16:creationId xmlns:a16="http://schemas.microsoft.com/office/drawing/2014/main" id="{F977D638-5CC8-4015-B849-F1E5F622A043}"/>
                    </a:ext>
                  </a:extLst>
                </p:cNvPr>
                <p:cNvSpPr/>
                <p:nvPr/>
              </p:nvSpPr>
              <p:spPr>
                <a:xfrm>
                  <a:off x="3100494" y="2533141"/>
                  <a:ext cx="374904" cy="177515"/>
                </a:xfrm>
                <a:custGeom>
                  <a:avLst/>
                  <a:gdLst>
                    <a:gd name="connsiteX0" fmla="*/ 0 w 374904"/>
                    <a:gd name="connsiteY0" fmla="*/ 148178 h 177515"/>
                    <a:gd name="connsiteX1" fmla="*/ 374904 w 374904"/>
                    <a:gd name="connsiteY1" fmla="*/ 64072 h 177515"/>
                    <a:gd name="connsiteX2" fmla="*/ 213646 w 374904"/>
                    <a:gd name="connsiteY2" fmla="*/ 177515 h 177515"/>
                    <a:gd name="connsiteX3" fmla="*/ 0 w 374904"/>
                    <a:gd name="connsiteY3" fmla="*/ 148178 h 1775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74904" h="177515">
                      <a:moveTo>
                        <a:pt x="0" y="148178"/>
                      </a:moveTo>
                      <a:cubicBezTo>
                        <a:pt x="0" y="148178"/>
                        <a:pt x="175831" y="-118903"/>
                        <a:pt x="374904" y="64072"/>
                      </a:cubicBezTo>
                      <a:cubicBezTo>
                        <a:pt x="308134" y="89980"/>
                        <a:pt x="268034" y="112459"/>
                        <a:pt x="213646" y="177515"/>
                      </a:cubicBezTo>
                      <a:cubicBezTo>
                        <a:pt x="172402" y="173038"/>
                        <a:pt x="136588" y="138272"/>
                        <a:pt x="0" y="148178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359" name="任意多边形: 形状 358">
                  <a:extLst>
                    <a:ext uri="{FF2B5EF4-FFF2-40B4-BE49-F238E27FC236}">
                      <a16:creationId xmlns:a16="http://schemas.microsoft.com/office/drawing/2014/main" id="{B478FBD1-C474-466B-BCE7-A15B26A4FA74}"/>
                    </a:ext>
                  </a:extLst>
                </p:cNvPr>
                <p:cNvSpPr/>
                <p:nvPr/>
              </p:nvSpPr>
              <p:spPr>
                <a:xfrm>
                  <a:off x="2848938" y="2739674"/>
                  <a:ext cx="327374" cy="224251"/>
                </a:xfrm>
                <a:custGeom>
                  <a:avLst/>
                  <a:gdLst>
                    <a:gd name="connsiteX0" fmla="*/ 0 w 327374"/>
                    <a:gd name="connsiteY0" fmla="*/ 224251 h 224251"/>
                    <a:gd name="connsiteX1" fmla="*/ 327374 w 327374"/>
                    <a:gd name="connsiteY1" fmla="*/ 23083 h 224251"/>
                    <a:gd name="connsiteX2" fmla="*/ 211645 w 327374"/>
                    <a:gd name="connsiteY2" fmla="*/ 182722 h 224251"/>
                    <a:gd name="connsiteX3" fmla="*/ 0 w 327374"/>
                    <a:gd name="connsiteY3" fmla="*/ 224251 h 2242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27374" h="224251">
                      <a:moveTo>
                        <a:pt x="0" y="224251"/>
                      </a:moveTo>
                      <a:cubicBezTo>
                        <a:pt x="0" y="224251"/>
                        <a:pt x="79629" y="-85502"/>
                        <a:pt x="327374" y="23083"/>
                      </a:cubicBezTo>
                      <a:cubicBezTo>
                        <a:pt x="272606" y="69184"/>
                        <a:pt x="242030" y="103570"/>
                        <a:pt x="211645" y="182722"/>
                      </a:cubicBezTo>
                      <a:cubicBezTo>
                        <a:pt x="171164" y="191866"/>
                        <a:pt x="126016" y="170626"/>
                        <a:pt x="0" y="224251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360" name="任意多边形: 形状 359">
                  <a:extLst>
                    <a:ext uri="{FF2B5EF4-FFF2-40B4-BE49-F238E27FC236}">
                      <a16:creationId xmlns:a16="http://schemas.microsoft.com/office/drawing/2014/main" id="{593778A4-CFEE-4586-AB9B-BB53E37E27BD}"/>
                    </a:ext>
                  </a:extLst>
                </p:cNvPr>
                <p:cNvSpPr/>
                <p:nvPr/>
              </p:nvSpPr>
              <p:spPr>
                <a:xfrm>
                  <a:off x="2773215" y="2992931"/>
                  <a:ext cx="293560" cy="257982"/>
                </a:xfrm>
                <a:custGeom>
                  <a:avLst/>
                  <a:gdLst>
                    <a:gd name="connsiteX0" fmla="*/ 0 w 293560"/>
                    <a:gd name="connsiteY0" fmla="*/ 257983 h 257982"/>
                    <a:gd name="connsiteX1" fmla="*/ 293561 w 293560"/>
                    <a:gd name="connsiteY1" fmla="*/ 10142 h 257982"/>
                    <a:gd name="connsiteX2" fmla="*/ 202978 w 293560"/>
                    <a:gd name="connsiteY2" fmla="*/ 185307 h 257982"/>
                    <a:gd name="connsiteX3" fmla="*/ 0 w 293560"/>
                    <a:gd name="connsiteY3" fmla="*/ 257983 h 2579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93560" h="257982">
                      <a:moveTo>
                        <a:pt x="0" y="257983"/>
                      </a:moveTo>
                      <a:cubicBezTo>
                        <a:pt x="0" y="257983"/>
                        <a:pt x="32480" y="-60152"/>
                        <a:pt x="293561" y="10142"/>
                      </a:cubicBezTo>
                      <a:cubicBezTo>
                        <a:pt x="246317" y="63959"/>
                        <a:pt x="221170" y="102440"/>
                        <a:pt x="202978" y="185307"/>
                      </a:cubicBezTo>
                      <a:cubicBezTo>
                        <a:pt x="164401" y="200357"/>
                        <a:pt x="116586" y="186069"/>
                        <a:pt x="0" y="257983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361" name="任意多边形: 形状 360">
                  <a:extLst>
                    <a:ext uri="{FF2B5EF4-FFF2-40B4-BE49-F238E27FC236}">
                      <a16:creationId xmlns:a16="http://schemas.microsoft.com/office/drawing/2014/main" id="{5ADF8C12-DDBD-4EEA-B40F-78C2A5861B9F}"/>
                    </a:ext>
                  </a:extLst>
                </p:cNvPr>
                <p:cNvSpPr/>
                <p:nvPr/>
              </p:nvSpPr>
              <p:spPr>
                <a:xfrm>
                  <a:off x="2763258" y="3244627"/>
                  <a:ext cx="194360" cy="339090"/>
                </a:xfrm>
                <a:custGeom>
                  <a:avLst/>
                  <a:gdLst>
                    <a:gd name="connsiteX0" fmla="*/ 13767 w 194360"/>
                    <a:gd name="connsiteY0" fmla="*/ 339090 h 339090"/>
                    <a:gd name="connsiteX1" fmla="*/ 194361 w 194360"/>
                    <a:gd name="connsiteY1" fmla="*/ 0 h 339090"/>
                    <a:gd name="connsiteX2" fmla="*/ 175311 w 194360"/>
                    <a:gd name="connsiteY2" fmla="*/ 196215 h 339090"/>
                    <a:gd name="connsiteX3" fmla="*/ 13767 w 194360"/>
                    <a:gd name="connsiteY3" fmla="*/ 339090 h 3390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94360" h="339090">
                      <a:moveTo>
                        <a:pt x="13767" y="339090"/>
                      </a:moveTo>
                      <a:cubicBezTo>
                        <a:pt x="13767" y="339090"/>
                        <a:pt x="-74149" y="31623"/>
                        <a:pt x="194361" y="0"/>
                      </a:cubicBezTo>
                      <a:cubicBezTo>
                        <a:pt x="170453" y="67437"/>
                        <a:pt x="161499" y="112586"/>
                        <a:pt x="175311" y="196215"/>
                      </a:cubicBezTo>
                      <a:cubicBezTo>
                        <a:pt x="145021" y="224504"/>
                        <a:pt x="95301" y="229076"/>
                        <a:pt x="13767" y="339090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362" name="任意多边形: 形状 361">
                  <a:extLst>
                    <a:ext uri="{FF2B5EF4-FFF2-40B4-BE49-F238E27FC236}">
                      <a16:creationId xmlns:a16="http://schemas.microsoft.com/office/drawing/2014/main" id="{4E1C5894-66D4-48D9-8920-CD8B8CB1DA1F}"/>
                    </a:ext>
                  </a:extLst>
                </p:cNvPr>
                <p:cNvSpPr/>
                <p:nvPr/>
              </p:nvSpPr>
              <p:spPr>
                <a:xfrm>
                  <a:off x="2458509" y="3492502"/>
                  <a:ext cx="314140" cy="293723"/>
                </a:xfrm>
                <a:custGeom>
                  <a:avLst/>
                  <a:gdLst>
                    <a:gd name="connsiteX0" fmla="*/ 313658 w 314140"/>
                    <a:gd name="connsiteY0" fmla="*/ 290955 h 293723"/>
                    <a:gd name="connsiteX1" fmla="*/ 191357 w 314140"/>
                    <a:gd name="connsiteY1" fmla="*/ 269238 h 293723"/>
                    <a:gd name="connsiteX2" fmla="*/ 0 w 314140"/>
                    <a:gd name="connsiteY2" fmla="*/ 38447 h 293723"/>
                    <a:gd name="connsiteX3" fmla="*/ 208312 w 314140"/>
                    <a:gd name="connsiteY3" fmla="*/ 33970 h 293723"/>
                    <a:gd name="connsiteX4" fmla="*/ 313658 w 314140"/>
                    <a:gd name="connsiteY4" fmla="*/ 290955 h 293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14140" h="293723">
                      <a:moveTo>
                        <a:pt x="313658" y="290955"/>
                      </a:moveTo>
                      <a:cubicBezTo>
                        <a:pt x="311087" y="299051"/>
                        <a:pt x="212884" y="288669"/>
                        <a:pt x="191357" y="269238"/>
                      </a:cubicBezTo>
                      <a:cubicBezTo>
                        <a:pt x="169736" y="249807"/>
                        <a:pt x="81629" y="72165"/>
                        <a:pt x="0" y="38447"/>
                      </a:cubicBezTo>
                      <a:cubicBezTo>
                        <a:pt x="0" y="38447"/>
                        <a:pt x="53531" y="-44992"/>
                        <a:pt x="208312" y="33970"/>
                      </a:cubicBezTo>
                      <a:cubicBezTo>
                        <a:pt x="254603" y="92930"/>
                        <a:pt x="320421" y="269333"/>
                        <a:pt x="313658" y="290955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363" name="任意多边形: 形状 362">
                  <a:extLst>
                    <a:ext uri="{FF2B5EF4-FFF2-40B4-BE49-F238E27FC236}">
                      <a16:creationId xmlns:a16="http://schemas.microsoft.com/office/drawing/2014/main" id="{EB983D48-23DC-4A65-A3DE-13B858EF851C}"/>
                    </a:ext>
                  </a:extLst>
                </p:cNvPr>
                <p:cNvSpPr/>
                <p:nvPr/>
              </p:nvSpPr>
              <p:spPr>
                <a:xfrm>
                  <a:off x="2572142" y="3859043"/>
                  <a:ext cx="350125" cy="261591"/>
                </a:xfrm>
                <a:custGeom>
                  <a:avLst/>
                  <a:gdLst>
                    <a:gd name="connsiteX0" fmla="*/ 350044 w 350125"/>
                    <a:gd name="connsiteY0" fmla="*/ 253407 h 261591"/>
                    <a:gd name="connsiteX1" fmla="*/ 225838 w 350125"/>
                    <a:gd name="connsiteY1" fmla="*/ 251597 h 261591"/>
                    <a:gd name="connsiteX2" fmla="*/ 0 w 350125"/>
                    <a:gd name="connsiteY2" fmla="*/ 54525 h 261591"/>
                    <a:gd name="connsiteX3" fmla="*/ 204883 w 350125"/>
                    <a:gd name="connsiteY3" fmla="*/ 16616 h 261591"/>
                    <a:gd name="connsiteX4" fmla="*/ 350044 w 350125"/>
                    <a:gd name="connsiteY4" fmla="*/ 253407 h 2615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50125" h="261591">
                      <a:moveTo>
                        <a:pt x="350044" y="253407"/>
                      </a:moveTo>
                      <a:cubicBezTo>
                        <a:pt x="348806" y="261789"/>
                        <a:pt x="250222" y="267314"/>
                        <a:pt x="225838" y="251597"/>
                      </a:cubicBezTo>
                      <a:cubicBezTo>
                        <a:pt x="201454" y="235881"/>
                        <a:pt x="85916" y="74718"/>
                        <a:pt x="0" y="54525"/>
                      </a:cubicBezTo>
                      <a:cubicBezTo>
                        <a:pt x="0" y="54525"/>
                        <a:pt x="39433" y="-36439"/>
                        <a:pt x="204883" y="16616"/>
                      </a:cubicBezTo>
                      <a:cubicBezTo>
                        <a:pt x="259937" y="67479"/>
                        <a:pt x="353282" y="230928"/>
                        <a:pt x="350044" y="253407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364" name="任意多边形: 形状 363">
                  <a:extLst>
                    <a:ext uri="{FF2B5EF4-FFF2-40B4-BE49-F238E27FC236}">
                      <a16:creationId xmlns:a16="http://schemas.microsoft.com/office/drawing/2014/main" id="{C9D1C4B1-CD80-4765-B65B-D8CE46D24729}"/>
                    </a:ext>
                  </a:extLst>
                </p:cNvPr>
                <p:cNvSpPr/>
                <p:nvPr/>
              </p:nvSpPr>
              <p:spPr>
                <a:xfrm>
                  <a:off x="2753593" y="4185379"/>
                  <a:ext cx="389674" cy="223668"/>
                </a:xfrm>
                <a:custGeom>
                  <a:avLst/>
                  <a:gdLst>
                    <a:gd name="connsiteX0" fmla="*/ 389668 w 389674"/>
                    <a:gd name="connsiteY0" fmla="*/ 191675 h 223668"/>
                    <a:gd name="connsiteX1" fmla="*/ 269177 w 389674"/>
                    <a:gd name="connsiteY1" fmla="*/ 222060 h 223668"/>
                    <a:gd name="connsiteX2" fmla="*/ 0 w 389674"/>
                    <a:gd name="connsiteY2" fmla="*/ 90139 h 223668"/>
                    <a:gd name="connsiteX3" fmla="*/ 188119 w 389674"/>
                    <a:gd name="connsiteY3" fmla="*/ 509 h 223668"/>
                    <a:gd name="connsiteX4" fmla="*/ 389668 w 389674"/>
                    <a:gd name="connsiteY4" fmla="*/ 191675 h 2236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89674" h="223668">
                      <a:moveTo>
                        <a:pt x="389668" y="191675"/>
                      </a:moveTo>
                      <a:cubicBezTo>
                        <a:pt x="390620" y="200057"/>
                        <a:pt x="296799" y="231013"/>
                        <a:pt x="269177" y="222060"/>
                      </a:cubicBezTo>
                      <a:cubicBezTo>
                        <a:pt x="241554" y="213107"/>
                        <a:pt x="88202" y="87376"/>
                        <a:pt x="0" y="90139"/>
                      </a:cubicBezTo>
                      <a:cubicBezTo>
                        <a:pt x="0" y="90139"/>
                        <a:pt x="14573" y="-7874"/>
                        <a:pt x="188119" y="509"/>
                      </a:cubicBezTo>
                      <a:cubicBezTo>
                        <a:pt x="254603" y="35370"/>
                        <a:pt x="387001" y="169196"/>
                        <a:pt x="389668" y="191675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365" name="任意多边形: 形状 364">
                  <a:extLst>
                    <a:ext uri="{FF2B5EF4-FFF2-40B4-BE49-F238E27FC236}">
                      <a16:creationId xmlns:a16="http://schemas.microsoft.com/office/drawing/2014/main" id="{02574FDB-7A9A-4826-A240-E6CC55EECE4A}"/>
                    </a:ext>
                  </a:extLst>
                </p:cNvPr>
                <p:cNvSpPr/>
                <p:nvPr/>
              </p:nvSpPr>
              <p:spPr>
                <a:xfrm>
                  <a:off x="3023282" y="4424680"/>
                  <a:ext cx="401672" cy="180701"/>
                </a:xfrm>
                <a:custGeom>
                  <a:avLst/>
                  <a:gdLst>
                    <a:gd name="connsiteX0" fmla="*/ 401538 w 401672"/>
                    <a:gd name="connsiteY0" fmla="*/ 111061 h 180701"/>
                    <a:gd name="connsiteX1" fmla="*/ 298668 w 401672"/>
                    <a:gd name="connsiteY1" fmla="*/ 180689 h 180701"/>
                    <a:gd name="connsiteX2" fmla="*/ 726 w 401672"/>
                    <a:gd name="connsiteY2" fmla="*/ 148304 h 180701"/>
                    <a:gd name="connsiteX3" fmla="*/ 147125 w 401672"/>
                    <a:gd name="connsiteY3" fmla="*/ 0 h 180701"/>
                    <a:gd name="connsiteX4" fmla="*/ 401538 w 401672"/>
                    <a:gd name="connsiteY4" fmla="*/ 111061 h 1807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01672" h="180701">
                      <a:moveTo>
                        <a:pt x="401538" y="111061"/>
                      </a:moveTo>
                      <a:cubicBezTo>
                        <a:pt x="405348" y="118681"/>
                        <a:pt x="327624" y="179641"/>
                        <a:pt x="298668" y="180689"/>
                      </a:cubicBezTo>
                      <a:cubicBezTo>
                        <a:pt x="269712" y="181737"/>
                        <a:pt x="82641" y="115633"/>
                        <a:pt x="726" y="148304"/>
                      </a:cubicBezTo>
                      <a:cubicBezTo>
                        <a:pt x="726" y="148304"/>
                        <a:pt x="-18991" y="51149"/>
                        <a:pt x="147125" y="0"/>
                      </a:cubicBezTo>
                      <a:cubicBezTo>
                        <a:pt x="221229" y="10096"/>
                        <a:pt x="391346" y="90773"/>
                        <a:pt x="401538" y="111061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366" name="任意多边形: 形状 365">
                  <a:extLst>
                    <a:ext uri="{FF2B5EF4-FFF2-40B4-BE49-F238E27FC236}">
                      <a16:creationId xmlns:a16="http://schemas.microsoft.com/office/drawing/2014/main" id="{C473790B-F8E8-4727-AF97-11F501791B73}"/>
                    </a:ext>
                  </a:extLst>
                </p:cNvPr>
                <p:cNvSpPr/>
                <p:nvPr/>
              </p:nvSpPr>
              <p:spPr>
                <a:xfrm>
                  <a:off x="3338381" y="4578082"/>
                  <a:ext cx="393593" cy="169495"/>
                </a:xfrm>
                <a:custGeom>
                  <a:avLst/>
                  <a:gdLst>
                    <a:gd name="connsiteX0" fmla="*/ 393334 w 393593"/>
                    <a:gd name="connsiteY0" fmla="*/ 69673 h 169495"/>
                    <a:gd name="connsiteX1" fmla="*/ 302656 w 393593"/>
                    <a:gd name="connsiteY1" fmla="*/ 154636 h 169495"/>
                    <a:gd name="connsiteX2" fmla="*/ 3285 w 393593"/>
                    <a:gd name="connsiteY2" fmla="*/ 169495 h 169495"/>
                    <a:gd name="connsiteX3" fmla="*/ 124538 w 393593"/>
                    <a:gd name="connsiteY3" fmla="*/ 45 h 169495"/>
                    <a:gd name="connsiteX4" fmla="*/ 393334 w 393593"/>
                    <a:gd name="connsiteY4" fmla="*/ 69673 h 1694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93593" h="169495">
                      <a:moveTo>
                        <a:pt x="393334" y="69673"/>
                      </a:moveTo>
                      <a:cubicBezTo>
                        <a:pt x="398287" y="76531"/>
                        <a:pt x="331136" y="149016"/>
                        <a:pt x="302656" y="154636"/>
                      </a:cubicBezTo>
                      <a:cubicBezTo>
                        <a:pt x="274176" y="160256"/>
                        <a:pt x="79104" y="124346"/>
                        <a:pt x="3285" y="169495"/>
                      </a:cubicBezTo>
                      <a:cubicBezTo>
                        <a:pt x="3285" y="169495"/>
                        <a:pt x="-31386" y="76626"/>
                        <a:pt x="124538" y="45"/>
                      </a:cubicBezTo>
                      <a:cubicBezTo>
                        <a:pt x="199405" y="-1765"/>
                        <a:pt x="380094" y="51194"/>
                        <a:pt x="393334" y="69673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367" name="任意多边形: 形状 366">
                  <a:extLst>
                    <a:ext uri="{FF2B5EF4-FFF2-40B4-BE49-F238E27FC236}">
                      <a16:creationId xmlns:a16="http://schemas.microsoft.com/office/drawing/2014/main" id="{38F3D3C5-DBBF-4E8C-9FC2-B660A60951A6}"/>
                    </a:ext>
                  </a:extLst>
                </p:cNvPr>
                <p:cNvSpPr/>
                <p:nvPr/>
              </p:nvSpPr>
              <p:spPr>
                <a:xfrm>
                  <a:off x="2823465" y="3497040"/>
                  <a:ext cx="172157" cy="378047"/>
                </a:xfrm>
                <a:custGeom>
                  <a:avLst/>
                  <a:gdLst>
                    <a:gd name="connsiteX0" fmla="*/ 61954 w 172157"/>
                    <a:gd name="connsiteY0" fmla="*/ 378047 h 378047"/>
                    <a:gd name="connsiteX1" fmla="*/ 130438 w 172157"/>
                    <a:gd name="connsiteY1" fmla="*/ 0 h 378047"/>
                    <a:gd name="connsiteX2" fmla="*/ 172158 w 172157"/>
                    <a:gd name="connsiteY2" fmla="*/ 192691 h 378047"/>
                    <a:gd name="connsiteX3" fmla="*/ 61954 w 172157"/>
                    <a:gd name="connsiteY3" fmla="*/ 378047 h 3780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72157" h="378047">
                      <a:moveTo>
                        <a:pt x="61954" y="378047"/>
                      </a:moveTo>
                      <a:cubicBezTo>
                        <a:pt x="61954" y="378047"/>
                        <a:pt x="-115592" y="112109"/>
                        <a:pt x="130438" y="0"/>
                      </a:cubicBezTo>
                      <a:cubicBezTo>
                        <a:pt x="128248" y="71533"/>
                        <a:pt x="133486" y="117253"/>
                        <a:pt x="172158" y="192691"/>
                      </a:cubicBezTo>
                      <a:cubicBezTo>
                        <a:pt x="152060" y="228981"/>
                        <a:pt x="106054" y="248412"/>
                        <a:pt x="61954" y="378047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368" name="任意多边形: 形状 367">
                  <a:extLst>
                    <a:ext uri="{FF2B5EF4-FFF2-40B4-BE49-F238E27FC236}">
                      <a16:creationId xmlns:a16="http://schemas.microsoft.com/office/drawing/2014/main" id="{60E01194-0D78-45C4-8AD9-77EA2698B9E9}"/>
                    </a:ext>
                  </a:extLst>
                </p:cNvPr>
                <p:cNvSpPr/>
                <p:nvPr/>
              </p:nvSpPr>
              <p:spPr>
                <a:xfrm>
                  <a:off x="2949043" y="3724973"/>
                  <a:ext cx="173929" cy="384238"/>
                </a:xfrm>
                <a:custGeom>
                  <a:avLst/>
                  <a:gdLst>
                    <a:gd name="connsiteX0" fmla="*/ 96586 w 173929"/>
                    <a:gd name="connsiteY0" fmla="*/ 384238 h 384238"/>
                    <a:gd name="connsiteX1" fmla="*/ 100396 w 173929"/>
                    <a:gd name="connsiteY1" fmla="*/ 0 h 384238"/>
                    <a:gd name="connsiteX2" fmla="*/ 173929 w 173929"/>
                    <a:gd name="connsiteY2" fmla="*/ 182975 h 384238"/>
                    <a:gd name="connsiteX3" fmla="*/ 96586 w 173929"/>
                    <a:gd name="connsiteY3" fmla="*/ 384238 h 3842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73929" h="384238">
                      <a:moveTo>
                        <a:pt x="96586" y="384238"/>
                      </a:moveTo>
                      <a:cubicBezTo>
                        <a:pt x="96586" y="384238"/>
                        <a:pt x="-123251" y="152019"/>
                        <a:pt x="100396" y="0"/>
                      </a:cubicBezTo>
                      <a:cubicBezTo>
                        <a:pt x="110302" y="70866"/>
                        <a:pt x="123161" y="115062"/>
                        <a:pt x="173929" y="182975"/>
                      </a:cubicBezTo>
                      <a:cubicBezTo>
                        <a:pt x="160213" y="222123"/>
                        <a:pt x="118113" y="248984"/>
                        <a:pt x="96586" y="384238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369" name="任意多边形: 形状 368">
                  <a:extLst>
                    <a:ext uri="{FF2B5EF4-FFF2-40B4-BE49-F238E27FC236}">
                      <a16:creationId xmlns:a16="http://schemas.microsoft.com/office/drawing/2014/main" id="{EE1E3C21-EE02-40D3-BD28-C2CC26A003D6}"/>
                    </a:ext>
                  </a:extLst>
                </p:cNvPr>
                <p:cNvSpPr/>
                <p:nvPr/>
              </p:nvSpPr>
              <p:spPr>
                <a:xfrm>
                  <a:off x="3116037" y="3977290"/>
                  <a:ext cx="179147" cy="364712"/>
                </a:xfrm>
                <a:custGeom>
                  <a:avLst/>
                  <a:gdLst>
                    <a:gd name="connsiteX0" fmla="*/ 171241 w 179147"/>
                    <a:gd name="connsiteY0" fmla="*/ 364712 h 364712"/>
                    <a:gd name="connsiteX1" fmla="*/ 50179 w 179147"/>
                    <a:gd name="connsiteY1" fmla="*/ 0 h 364712"/>
                    <a:gd name="connsiteX2" fmla="*/ 179147 w 179147"/>
                    <a:gd name="connsiteY2" fmla="*/ 149162 h 364712"/>
                    <a:gd name="connsiteX3" fmla="*/ 171241 w 179147"/>
                    <a:gd name="connsiteY3" fmla="*/ 364712 h 3647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79147" h="364712">
                      <a:moveTo>
                        <a:pt x="171241" y="364712"/>
                      </a:moveTo>
                      <a:cubicBezTo>
                        <a:pt x="171241" y="364712"/>
                        <a:pt x="-112127" y="216408"/>
                        <a:pt x="50179" y="0"/>
                      </a:cubicBezTo>
                      <a:cubicBezTo>
                        <a:pt x="82564" y="63817"/>
                        <a:pt x="109043" y="101441"/>
                        <a:pt x="179147" y="149162"/>
                      </a:cubicBezTo>
                      <a:cubicBezTo>
                        <a:pt x="178766" y="190691"/>
                        <a:pt x="147810" y="229838"/>
                        <a:pt x="171241" y="364712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370" name="任意多边形: 形状 369">
                  <a:extLst>
                    <a:ext uri="{FF2B5EF4-FFF2-40B4-BE49-F238E27FC236}">
                      <a16:creationId xmlns:a16="http://schemas.microsoft.com/office/drawing/2014/main" id="{09171D3E-7A1A-4CDC-B784-A97C0078B882}"/>
                    </a:ext>
                  </a:extLst>
                </p:cNvPr>
                <p:cNvSpPr/>
                <p:nvPr/>
              </p:nvSpPr>
              <p:spPr>
                <a:xfrm>
                  <a:off x="3311456" y="4141596"/>
                  <a:ext cx="205851" cy="342519"/>
                </a:xfrm>
                <a:custGeom>
                  <a:avLst/>
                  <a:gdLst>
                    <a:gd name="connsiteX0" fmla="*/ 205852 w 205851"/>
                    <a:gd name="connsiteY0" fmla="*/ 342519 h 342519"/>
                    <a:gd name="connsiteX1" fmla="*/ 31639 w 205851"/>
                    <a:gd name="connsiteY1" fmla="*/ 0 h 342519"/>
                    <a:gd name="connsiteX2" fmla="*/ 181468 w 205851"/>
                    <a:gd name="connsiteY2" fmla="*/ 128207 h 342519"/>
                    <a:gd name="connsiteX3" fmla="*/ 205852 w 205851"/>
                    <a:gd name="connsiteY3" fmla="*/ 342519 h 3425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05851" h="342519">
                      <a:moveTo>
                        <a:pt x="205852" y="342519"/>
                      </a:moveTo>
                      <a:cubicBezTo>
                        <a:pt x="205852" y="342519"/>
                        <a:pt x="-96472" y="238220"/>
                        <a:pt x="31639" y="0"/>
                      </a:cubicBezTo>
                      <a:cubicBezTo>
                        <a:pt x="73168" y="58293"/>
                        <a:pt x="104982" y="91535"/>
                        <a:pt x="181468" y="128207"/>
                      </a:cubicBezTo>
                      <a:cubicBezTo>
                        <a:pt x="187373" y="169259"/>
                        <a:pt x="162513" y="212598"/>
                        <a:pt x="205852" y="342519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371" name="任意多边形: 形状 370">
                  <a:extLst>
                    <a:ext uri="{FF2B5EF4-FFF2-40B4-BE49-F238E27FC236}">
                      <a16:creationId xmlns:a16="http://schemas.microsoft.com/office/drawing/2014/main" id="{A52B67CC-73DA-4D83-B3D1-91B06E0476DD}"/>
                    </a:ext>
                  </a:extLst>
                </p:cNvPr>
                <p:cNvSpPr/>
                <p:nvPr/>
              </p:nvSpPr>
              <p:spPr>
                <a:xfrm>
                  <a:off x="3522198" y="4292663"/>
                  <a:ext cx="290955" cy="253526"/>
                </a:xfrm>
                <a:custGeom>
                  <a:avLst/>
                  <a:gdLst>
                    <a:gd name="connsiteX0" fmla="*/ 290956 w 290955"/>
                    <a:gd name="connsiteY0" fmla="*/ 253365 h 253526"/>
                    <a:gd name="connsiteX1" fmla="*/ 2063 w 290955"/>
                    <a:gd name="connsiteY1" fmla="*/ 0 h 253526"/>
                    <a:gd name="connsiteX2" fmla="*/ 188753 w 290955"/>
                    <a:gd name="connsiteY2" fmla="*/ 63437 h 253526"/>
                    <a:gd name="connsiteX3" fmla="*/ 290956 w 290955"/>
                    <a:gd name="connsiteY3" fmla="*/ 253365 h 2535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90955" h="253526">
                      <a:moveTo>
                        <a:pt x="290956" y="253365"/>
                      </a:moveTo>
                      <a:cubicBezTo>
                        <a:pt x="290956" y="253365"/>
                        <a:pt x="-28513" y="268700"/>
                        <a:pt x="2063" y="0"/>
                      </a:cubicBezTo>
                      <a:cubicBezTo>
                        <a:pt x="62261" y="38671"/>
                        <a:pt x="104171" y="57721"/>
                        <a:pt x="188753" y="63437"/>
                      </a:cubicBezTo>
                      <a:cubicBezTo>
                        <a:pt x="209422" y="99346"/>
                        <a:pt x="202469" y="148780"/>
                        <a:pt x="290956" y="253365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372" name="任意多边形: 形状 371">
                  <a:extLst>
                    <a:ext uri="{FF2B5EF4-FFF2-40B4-BE49-F238E27FC236}">
                      <a16:creationId xmlns:a16="http://schemas.microsoft.com/office/drawing/2014/main" id="{A4BFA032-B230-471B-9D71-08EBA2220122}"/>
                    </a:ext>
                  </a:extLst>
                </p:cNvPr>
                <p:cNvSpPr/>
                <p:nvPr/>
              </p:nvSpPr>
              <p:spPr>
                <a:xfrm>
                  <a:off x="5144099" y="1908175"/>
                  <a:ext cx="269252" cy="341618"/>
                </a:xfrm>
                <a:custGeom>
                  <a:avLst/>
                  <a:gdLst>
                    <a:gd name="connsiteX0" fmla="*/ 263254 w 269252"/>
                    <a:gd name="connsiteY0" fmla="*/ 341471 h 341618"/>
                    <a:gd name="connsiteX1" fmla="*/ 256300 w 269252"/>
                    <a:gd name="connsiteY1" fmla="*/ 217456 h 341618"/>
                    <a:gd name="connsiteX2" fmla="*/ 49989 w 269252"/>
                    <a:gd name="connsiteY2" fmla="*/ 0 h 341618"/>
                    <a:gd name="connsiteX3" fmla="*/ 20747 w 269252"/>
                    <a:gd name="connsiteY3" fmla="*/ 206312 h 341618"/>
                    <a:gd name="connsiteX4" fmla="*/ 263254 w 269252"/>
                    <a:gd name="connsiteY4" fmla="*/ 341471 h 3416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69252" h="341618">
                      <a:moveTo>
                        <a:pt x="263254" y="341471"/>
                      </a:moveTo>
                      <a:cubicBezTo>
                        <a:pt x="271541" y="339947"/>
                        <a:pt x="272969" y="241078"/>
                        <a:pt x="256300" y="217456"/>
                      </a:cubicBezTo>
                      <a:cubicBezTo>
                        <a:pt x="239632" y="193739"/>
                        <a:pt x="73706" y="85058"/>
                        <a:pt x="49989" y="0"/>
                      </a:cubicBezTo>
                      <a:cubicBezTo>
                        <a:pt x="49989" y="0"/>
                        <a:pt x="-39260" y="43244"/>
                        <a:pt x="20747" y="206312"/>
                      </a:cubicBezTo>
                      <a:cubicBezTo>
                        <a:pt x="73706" y="259271"/>
                        <a:pt x="240965" y="345662"/>
                        <a:pt x="263254" y="341471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373" name="任意多边形: 形状 372">
                  <a:extLst>
                    <a:ext uri="{FF2B5EF4-FFF2-40B4-BE49-F238E27FC236}">
                      <a16:creationId xmlns:a16="http://schemas.microsoft.com/office/drawing/2014/main" id="{7C130C9B-AF49-44E6-BD39-C041A54531E0}"/>
                    </a:ext>
                  </a:extLst>
                </p:cNvPr>
                <p:cNvSpPr/>
                <p:nvPr/>
              </p:nvSpPr>
              <p:spPr>
                <a:xfrm>
                  <a:off x="5441299" y="2038572"/>
                  <a:ext cx="232028" cy="381763"/>
                </a:xfrm>
                <a:custGeom>
                  <a:avLst/>
                  <a:gdLst>
                    <a:gd name="connsiteX0" fmla="*/ 207323 w 232028"/>
                    <a:gd name="connsiteY0" fmla="*/ 381762 h 381763"/>
                    <a:gd name="connsiteX1" fmla="*/ 229325 w 232028"/>
                    <a:gd name="connsiteY1" fmla="*/ 259461 h 381763"/>
                    <a:gd name="connsiteX2" fmla="*/ 79211 w 232028"/>
                    <a:gd name="connsiteY2" fmla="*/ 0 h 381763"/>
                    <a:gd name="connsiteX3" fmla="*/ 2821 w 232028"/>
                    <a:gd name="connsiteY3" fmla="*/ 193834 h 381763"/>
                    <a:gd name="connsiteX4" fmla="*/ 207323 w 232028"/>
                    <a:gd name="connsiteY4" fmla="*/ 381762 h 3817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32028" h="381763">
                      <a:moveTo>
                        <a:pt x="207323" y="381762"/>
                      </a:moveTo>
                      <a:cubicBezTo>
                        <a:pt x="215800" y="382143"/>
                        <a:pt x="240088" y="286417"/>
                        <a:pt x="229325" y="259461"/>
                      </a:cubicBezTo>
                      <a:cubicBezTo>
                        <a:pt x="218562" y="232505"/>
                        <a:pt x="82450" y="88202"/>
                        <a:pt x="79211" y="0"/>
                      </a:cubicBezTo>
                      <a:cubicBezTo>
                        <a:pt x="79211" y="0"/>
                        <a:pt x="-17563" y="21336"/>
                        <a:pt x="2821" y="193834"/>
                      </a:cubicBezTo>
                      <a:cubicBezTo>
                        <a:pt x="41968" y="257747"/>
                        <a:pt x="184653" y="380619"/>
                        <a:pt x="207323" y="381762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374" name="任意多边形: 形状 373">
                  <a:extLst>
                    <a:ext uri="{FF2B5EF4-FFF2-40B4-BE49-F238E27FC236}">
                      <a16:creationId xmlns:a16="http://schemas.microsoft.com/office/drawing/2014/main" id="{43589D0F-CC2A-4DBE-84AD-18888FBB765E}"/>
                    </a:ext>
                  </a:extLst>
                </p:cNvPr>
                <p:cNvSpPr/>
                <p:nvPr/>
              </p:nvSpPr>
              <p:spPr>
                <a:xfrm>
                  <a:off x="4806754" y="2031047"/>
                  <a:ext cx="348186" cy="208244"/>
                </a:xfrm>
                <a:custGeom>
                  <a:avLst/>
                  <a:gdLst>
                    <a:gd name="connsiteX0" fmla="*/ 348186 w 348186"/>
                    <a:gd name="connsiteY0" fmla="*/ 146018 h 208244"/>
                    <a:gd name="connsiteX1" fmla="*/ 251984 w 348186"/>
                    <a:gd name="connsiteY1" fmla="*/ 56102 h 208244"/>
                    <a:gd name="connsiteX2" fmla="*/ 54435 w 348186"/>
                    <a:gd name="connsiteY2" fmla="*/ 37243 h 208244"/>
                    <a:gd name="connsiteX3" fmla="*/ 1095 w 348186"/>
                    <a:gd name="connsiteY3" fmla="*/ 0 h 208244"/>
                    <a:gd name="connsiteX4" fmla="*/ 87868 w 348186"/>
                    <a:gd name="connsiteY4" fmla="*/ 202787 h 208244"/>
                    <a:gd name="connsiteX5" fmla="*/ 348186 w 348186"/>
                    <a:gd name="connsiteY5" fmla="*/ 146018 h 2082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48186" h="208244">
                      <a:moveTo>
                        <a:pt x="348186" y="146018"/>
                      </a:moveTo>
                      <a:cubicBezTo>
                        <a:pt x="348186" y="146018"/>
                        <a:pt x="277797" y="67246"/>
                        <a:pt x="251984" y="56102"/>
                      </a:cubicBezTo>
                      <a:cubicBezTo>
                        <a:pt x="226171" y="44958"/>
                        <a:pt x="87487" y="61722"/>
                        <a:pt x="54435" y="37243"/>
                      </a:cubicBezTo>
                      <a:cubicBezTo>
                        <a:pt x="21384" y="12764"/>
                        <a:pt x="1095" y="0"/>
                        <a:pt x="1095" y="0"/>
                      </a:cubicBezTo>
                      <a:cubicBezTo>
                        <a:pt x="1095" y="0"/>
                        <a:pt x="-16335" y="148114"/>
                        <a:pt x="87868" y="202787"/>
                      </a:cubicBezTo>
                      <a:cubicBezTo>
                        <a:pt x="120634" y="209836"/>
                        <a:pt x="226647" y="222694"/>
                        <a:pt x="348186" y="146018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375" name="任意多边形: 形状 374">
                  <a:extLst>
                    <a:ext uri="{FF2B5EF4-FFF2-40B4-BE49-F238E27FC236}">
                      <a16:creationId xmlns:a16="http://schemas.microsoft.com/office/drawing/2014/main" id="{9146DB2A-72BD-42CD-95A9-2DAD9C899CA9}"/>
                    </a:ext>
                  </a:extLst>
                </p:cNvPr>
                <p:cNvSpPr/>
                <p:nvPr/>
              </p:nvSpPr>
              <p:spPr>
                <a:xfrm>
                  <a:off x="5691008" y="2203633"/>
                  <a:ext cx="191660" cy="402911"/>
                </a:xfrm>
                <a:custGeom>
                  <a:avLst/>
                  <a:gdLst>
                    <a:gd name="connsiteX0" fmla="*/ 130016 w 191660"/>
                    <a:gd name="connsiteY0" fmla="*/ 402819 h 402911"/>
                    <a:gd name="connsiteX1" fmla="*/ 191643 w 191660"/>
                    <a:gd name="connsiteY1" fmla="*/ 294901 h 402911"/>
                    <a:gd name="connsiteX2" fmla="*/ 136779 w 191660"/>
                    <a:gd name="connsiteY2" fmla="*/ 197 h 402911"/>
                    <a:gd name="connsiteX3" fmla="*/ 0 w 191660"/>
                    <a:gd name="connsiteY3" fmla="*/ 157360 h 402911"/>
                    <a:gd name="connsiteX4" fmla="*/ 130016 w 191660"/>
                    <a:gd name="connsiteY4" fmla="*/ 402819 h 4029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1660" h="402911">
                      <a:moveTo>
                        <a:pt x="130016" y="402819"/>
                      </a:moveTo>
                      <a:cubicBezTo>
                        <a:pt x="137827" y="406057"/>
                        <a:pt x="192786" y="323952"/>
                        <a:pt x="191643" y="294901"/>
                      </a:cubicBezTo>
                      <a:cubicBezTo>
                        <a:pt x="190500" y="265849"/>
                        <a:pt x="110490" y="84493"/>
                        <a:pt x="136779" y="197"/>
                      </a:cubicBezTo>
                      <a:cubicBezTo>
                        <a:pt x="136779" y="197"/>
                        <a:pt x="38386" y="-12090"/>
                        <a:pt x="0" y="157360"/>
                      </a:cubicBezTo>
                      <a:cubicBezTo>
                        <a:pt x="15621" y="230702"/>
                        <a:pt x="108966" y="394246"/>
                        <a:pt x="130016" y="402819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376" name="任意多边形: 形状 375">
                  <a:extLst>
                    <a:ext uri="{FF2B5EF4-FFF2-40B4-BE49-F238E27FC236}">
                      <a16:creationId xmlns:a16="http://schemas.microsoft.com/office/drawing/2014/main" id="{CDF3BD31-10E4-46D4-88C8-E5AE54695F72}"/>
                    </a:ext>
                  </a:extLst>
                </p:cNvPr>
                <p:cNvSpPr/>
                <p:nvPr/>
              </p:nvSpPr>
              <p:spPr>
                <a:xfrm>
                  <a:off x="5882746" y="2449867"/>
                  <a:ext cx="181649" cy="401887"/>
                </a:xfrm>
                <a:custGeom>
                  <a:avLst/>
                  <a:gdLst>
                    <a:gd name="connsiteX0" fmla="*/ 112681 w 181649"/>
                    <a:gd name="connsiteY0" fmla="*/ 401759 h 401887"/>
                    <a:gd name="connsiteX1" fmla="*/ 181642 w 181649"/>
                    <a:gd name="connsiteY1" fmla="*/ 298413 h 401887"/>
                    <a:gd name="connsiteX2" fmla="*/ 147256 w 181649"/>
                    <a:gd name="connsiteY2" fmla="*/ 661 h 401887"/>
                    <a:gd name="connsiteX3" fmla="*/ 0 w 181649"/>
                    <a:gd name="connsiteY3" fmla="*/ 148013 h 401887"/>
                    <a:gd name="connsiteX4" fmla="*/ 112681 w 181649"/>
                    <a:gd name="connsiteY4" fmla="*/ 401759 h 4018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81649" h="401887">
                      <a:moveTo>
                        <a:pt x="112681" y="401759"/>
                      </a:moveTo>
                      <a:cubicBezTo>
                        <a:pt x="120301" y="405474"/>
                        <a:pt x="180785" y="327369"/>
                        <a:pt x="181642" y="298413"/>
                      </a:cubicBezTo>
                      <a:cubicBezTo>
                        <a:pt x="182499" y="269457"/>
                        <a:pt x="115157" y="82862"/>
                        <a:pt x="147256" y="661"/>
                      </a:cubicBezTo>
                      <a:cubicBezTo>
                        <a:pt x="147256" y="661"/>
                        <a:pt x="50006" y="-18389"/>
                        <a:pt x="0" y="148013"/>
                      </a:cubicBezTo>
                      <a:cubicBezTo>
                        <a:pt x="10478" y="222213"/>
                        <a:pt x="92297" y="391758"/>
                        <a:pt x="112681" y="401759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377" name="任意多边形: 形状 376">
                  <a:extLst>
                    <a:ext uri="{FF2B5EF4-FFF2-40B4-BE49-F238E27FC236}">
                      <a16:creationId xmlns:a16="http://schemas.microsoft.com/office/drawing/2014/main" id="{6F9093F5-284A-406A-9D46-03D7FE88D6AE}"/>
                    </a:ext>
                  </a:extLst>
                </p:cNvPr>
                <p:cNvSpPr/>
                <p:nvPr/>
              </p:nvSpPr>
              <p:spPr>
                <a:xfrm>
                  <a:off x="6050943" y="2755915"/>
                  <a:ext cx="178703" cy="387321"/>
                </a:xfrm>
                <a:custGeom>
                  <a:avLst/>
                  <a:gdLst>
                    <a:gd name="connsiteX0" fmla="*/ 50783 w 178703"/>
                    <a:gd name="connsiteY0" fmla="*/ 386985 h 387321"/>
                    <a:gd name="connsiteX1" fmla="*/ 142127 w 178703"/>
                    <a:gd name="connsiteY1" fmla="*/ 302689 h 387321"/>
                    <a:gd name="connsiteX2" fmla="*/ 178704 w 178703"/>
                    <a:gd name="connsiteY2" fmla="*/ 5223 h 387321"/>
                    <a:gd name="connsiteX3" fmla="*/ 872 w 178703"/>
                    <a:gd name="connsiteY3" fmla="*/ 113808 h 387321"/>
                    <a:gd name="connsiteX4" fmla="*/ 50783 w 178703"/>
                    <a:gd name="connsiteY4" fmla="*/ 386985 h 3873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8703" h="387321">
                      <a:moveTo>
                        <a:pt x="50783" y="386985"/>
                      </a:moveTo>
                      <a:cubicBezTo>
                        <a:pt x="57260" y="392414"/>
                        <a:pt x="134412" y="330692"/>
                        <a:pt x="142127" y="302689"/>
                      </a:cubicBezTo>
                      <a:cubicBezTo>
                        <a:pt x="149748" y="274685"/>
                        <a:pt x="128126" y="77518"/>
                        <a:pt x="178704" y="5223"/>
                      </a:cubicBezTo>
                      <a:cubicBezTo>
                        <a:pt x="178704" y="5223"/>
                        <a:pt x="88597" y="-36116"/>
                        <a:pt x="872" y="113808"/>
                      </a:cubicBezTo>
                      <a:cubicBezTo>
                        <a:pt x="-6367" y="188389"/>
                        <a:pt x="33352" y="372412"/>
                        <a:pt x="50783" y="386985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378" name="任意多边形: 形状 377">
                  <a:extLst>
                    <a:ext uri="{FF2B5EF4-FFF2-40B4-BE49-F238E27FC236}">
                      <a16:creationId xmlns:a16="http://schemas.microsoft.com/office/drawing/2014/main" id="{EF9EC41D-E197-4F63-954E-E4C8BB11A250}"/>
                    </a:ext>
                  </a:extLst>
                </p:cNvPr>
                <p:cNvSpPr/>
                <p:nvPr/>
              </p:nvSpPr>
              <p:spPr>
                <a:xfrm>
                  <a:off x="6110938" y="3105954"/>
                  <a:ext cx="202909" cy="368603"/>
                </a:xfrm>
                <a:custGeom>
                  <a:avLst/>
                  <a:gdLst>
                    <a:gd name="connsiteX0" fmla="*/ 16601 w 202909"/>
                    <a:gd name="connsiteY0" fmla="*/ 368035 h 368603"/>
                    <a:gd name="connsiteX1" fmla="*/ 120042 w 202909"/>
                    <a:gd name="connsiteY1" fmla="*/ 299169 h 368603"/>
                    <a:gd name="connsiteX2" fmla="*/ 202910 w 202909"/>
                    <a:gd name="connsiteY2" fmla="*/ 11133 h 368603"/>
                    <a:gd name="connsiteX3" fmla="*/ 10219 w 202909"/>
                    <a:gd name="connsiteY3" fmla="*/ 90476 h 368603"/>
                    <a:gd name="connsiteX4" fmla="*/ 16601 w 202909"/>
                    <a:gd name="connsiteY4" fmla="*/ 368035 h 3686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02909" h="368603">
                      <a:moveTo>
                        <a:pt x="16601" y="368035"/>
                      </a:moveTo>
                      <a:cubicBezTo>
                        <a:pt x="22125" y="374417"/>
                        <a:pt x="108041" y="325553"/>
                        <a:pt x="120042" y="299169"/>
                      </a:cubicBezTo>
                      <a:cubicBezTo>
                        <a:pt x="131949" y="272785"/>
                        <a:pt x="141664" y="74665"/>
                        <a:pt x="202910" y="11133"/>
                      </a:cubicBezTo>
                      <a:cubicBezTo>
                        <a:pt x="202910" y="11133"/>
                        <a:pt x="120423" y="-43826"/>
                        <a:pt x="10219" y="90476"/>
                      </a:cubicBezTo>
                      <a:cubicBezTo>
                        <a:pt x="-8641" y="162962"/>
                        <a:pt x="1647" y="350890"/>
                        <a:pt x="16601" y="368035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379" name="任意多边形: 形状 378">
                  <a:extLst>
                    <a:ext uri="{FF2B5EF4-FFF2-40B4-BE49-F238E27FC236}">
                      <a16:creationId xmlns:a16="http://schemas.microsoft.com/office/drawing/2014/main" id="{940D1AC7-39EF-4F3E-9D01-21B22B443851}"/>
                    </a:ext>
                  </a:extLst>
                </p:cNvPr>
                <p:cNvSpPr/>
                <p:nvPr/>
              </p:nvSpPr>
              <p:spPr>
                <a:xfrm>
                  <a:off x="5007303" y="2269525"/>
                  <a:ext cx="365664" cy="172049"/>
                </a:xfrm>
                <a:custGeom>
                  <a:avLst/>
                  <a:gdLst>
                    <a:gd name="connsiteX0" fmla="*/ 365665 w 365664"/>
                    <a:gd name="connsiteY0" fmla="*/ 38223 h 172049"/>
                    <a:gd name="connsiteX1" fmla="*/ 0 w 365664"/>
                    <a:gd name="connsiteY1" fmla="*/ 156238 h 172049"/>
                    <a:gd name="connsiteX2" fmla="*/ 196501 w 365664"/>
                    <a:gd name="connsiteY2" fmla="*/ 172049 h 172049"/>
                    <a:gd name="connsiteX3" fmla="*/ 365665 w 365664"/>
                    <a:gd name="connsiteY3" fmla="*/ 38223 h 1720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65664" h="172049">
                      <a:moveTo>
                        <a:pt x="365665" y="38223"/>
                      </a:moveTo>
                      <a:cubicBezTo>
                        <a:pt x="365665" y="38223"/>
                        <a:pt x="78486" y="-102557"/>
                        <a:pt x="0" y="156238"/>
                      </a:cubicBezTo>
                      <a:cubicBezTo>
                        <a:pt x="70580" y="144617"/>
                        <a:pt x="116586" y="143665"/>
                        <a:pt x="196501" y="172049"/>
                      </a:cubicBezTo>
                      <a:cubicBezTo>
                        <a:pt x="229838" y="147284"/>
                        <a:pt x="243078" y="99088"/>
                        <a:pt x="365665" y="38223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380" name="任意多边形: 形状 379">
                  <a:extLst>
                    <a:ext uri="{FF2B5EF4-FFF2-40B4-BE49-F238E27FC236}">
                      <a16:creationId xmlns:a16="http://schemas.microsoft.com/office/drawing/2014/main" id="{EC8921A3-0D24-4B10-A9D6-E21748E5F7D6}"/>
                    </a:ext>
                  </a:extLst>
                </p:cNvPr>
                <p:cNvSpPr/>
                <p:nvPr/>
              </p:nvSpPr>
              <p:spPr>
                <a:xfrm>
                  <a:off x="5211424" y="2378969"/>
                  <a:ext cx="382524" cy="173000"/>
                </a:xfrm>
                <a:custGeom>
                  <a:avLst/>
                  <a:gdLst>
                    <a:gd name="connsiteX0" fmla="*/ 382524 w 382524"/>
                    <a:gd name="connsiteY0" fmla="*/ 78798 h 173000"/>
                    <a:gd name="connsiteX1" fmla="*/ 0 w 382524"/>
                    <a:gd name="connsiteY1" fmla="*/ 115088 h 173000"/>
                    <a:gd name="connsiteX2" fmla="*/ 188500 w 382524"/>
                    <a:gd name="connsiteY2" fmla="*/ 173000 h 173000"/>
                    <a:gd name="connsiteX3" fmla="*/ 382524 w 382524"/>
                    <a:gd name="connsiteY3" fmla="*/ 78798 h 173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82524" h="173000">
                      <a:moveTo>
                        <a:pt x="382524" y="78798"/>
                      </a:moveTo>
                      <a:cubicBezTo>
                        <a:pt x="382524" y="78798"/>
                        <a:pt x="132588" y="-120655"/>
                        <a:pt x="0" y="115088"/>
                      </a:cubicBezTo>
                      <a:cubicBezTo>
                        <a:pt x="71438" y="118994"/>
                        <a:pt x="116586" y="128042"/>
                        <a:pt x="188500" y="173000"/>
                      </a:cubicBezTo>
                      <a:cubicBezTo>
                        <a:pt x="226314" y="155951"/>
                        <a:pt x="249555" y="111755"/>
                        <a:pt x="382524" y="78798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381" name="任意多边形: 形状 380">
                  <a:extLst>
                    <a:ext uri="{FF2B5EF4-FFF2-40B4-BE49-F238E27FC236}">
                      <a16:creationId xmlns:a16="http://schemas.microsoft.com/office/drawing/2014/main" id="{67A1527D-ABF0-4B4F-AFE2-DDE0D10EAABD}"/>
                    </a:ext>
                  </a:extLst>
                </p:cNvPr>
                <p:cNvSpPr/>
                <p:nvPr/>
              </p:nvSpPr>
              <p:spPr>
                <a:xfrm>
                  <a:off x="5434595" y="2533141"/>
                  <a:ext cx="374903" cy="177515"/>
                </a:xfrm>
                <a:custGeom>
                  <a:avLst/>
                  <a:gdLst>
                    <a:gd name="connsiteX0" fmla="*/ 374904 w 374903"/>
                    <a:gd name="connsiteY0" fmla="*/ 148178 h 177515"/>
                    <a:gd name="connsiteX1" fmla="*/ 0 w 374903"/>
                    <a:gd name="connsiteY1" fmla="*/ 64072 h 177515"/>
                    <a:gd name="connsiteX2" fmla="*/ 161258 w 374903"/>
                    <a:gd name="connsiteY2" fmla="*/ 177515 h 177515"/>
                    <a:gd name="connsiteX3" fmla="*/ 374904 w 374903"/>
                    <a:gd name="connsiteY3" fmla="*/ 148178 h 1775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74903" h="177515">
                      <a:moveTo>
                        <a:pt x="374904" y="148178"/>
                      </a:moveTo>
                      <a:cubicBezTo>
                        <a:pt x="374904" y="148178"/>
                        <a:pt x="199072" y="-118903"/>
                        <a:pt x="0" y="64072"/>
                      </a:cubicBezTo>
                      <a:cubicBezTo>
                        <a:pt x="66770" y="89980"/>
                        <a:pt x="106871" y="112459"/>
                        <a:pt x="161258" y="177515"/>
                      </a:cubicBezTo>
                      <a:cubicBezTo>
                        <a:pt x="202501" y="173038"/>
                        <a:pt x="238315" y="138272"/>
                        <a:pt x="374904" y="148178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382" name="任意多边形: 形状 381">
                  <a:extLst>
                    <a:ext uri="{FF2B5EF4-FFF2-40B4-BE49-F238E27FC236}">
                      <a16:creationId xmlns:a16="http://schemas.microsoft.com/office/drawing/2014/main" id="{672D3487-FAB9-4A5F-88FD-A74EFA4211DE}"/>
                    </a:ext>
                  </a:extLst>
                </p:cNvPr>
                <p:cNvSpPr/>
                <p:nvPr/>
              </p:nvSpPr>
              <p:spPr>
                <a:xfrm>
                  <a:off x="5641668" y="2739674"/>
                  <a:ext cx="327374" cy="224251"/>
                </a:xfrm>
                <a:custGeom>
                  <a:avLst/>
                  <a:gdLst>
                    <a:gd name="connsiteX0" fmla="*/ 327374 w 327374"/>
                    <a:gd name="connsiteY0" fmla="*/ 224251 h 224251"/>
                    <a:gd name="connsiteX1" fmla="*/ 0 w 327374"/>
                    <a:gd name="connsiteY1" fmla="*/ 23083 h 224251"/>
                    <a:gd name="connsiteX2" fmla="*/ 115729 w 327374"/>
                    <a:gd name="connsiteY2" fmla="*/ 182722 h 224251"/>
                    <a:gd name="connsiteX3" fmla="*/ 327374 w 327374"/>
                    <a:gd name="connsiteY3" fmla="*/ 224251 h 2242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27374" h="224251">
                      <a:moveTo>
                        <a:pt x="327374" y="224251"/>
                      </a:moveTo>
                      <a:cubicBezTo>
                        <a:pt x="327374" y="224251"/>
                        <a:pt x="247745" y="-85502"/>
                        <a:pt x="0" y="23083"/>
                      </a:cubicBezTo>
                      <a:cubicBezTo>
                        <a:pt x="54769" y="69184"/>
                        <a:pt x="85344" y="103570"/>
                        <a:pt x="115729" y="182722"/>
                      </a:cubicBezTo>
                      <a:cubicBezTo>
                        <a:pt x="156210" y="191866"/>
                        <a:pt x="201358" y="170626"/>
                        <a:pt x="327374" y="224251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383" name="任意多边形: 形状 382">
                  <a:extLst>
                    <a:ext uri="{FF2B5EF4-FFF2-40B4-BE49-F238E27FC236}">
                      <a16:creationId xmlns:a16="http://schemas.microsoft.com/office/drawing/2014/main" id="{3EC6F444-B11D-4F13-A81E-DA7FE9D93929}"/>
                    </a:ext>
                  </a:extLst>
                </p:cNvPr>
                <p:cNvSpPr/>
                <p:nvPr/>
              </p:nvSpPr>
              <p:spPr>
                <a:xfrm>
                  <a:off x="5751206" y="2992931"/>
                  <a:ext cx="293560" cy="257982"/>
                </a:xfrm>
                <a:custGeom>
                  <a:avLst/>
                  <a:gdLst>
                    <a:gd name="connsiteX0" fmla="*/ 293561 w 293560"/>
                    <a:gd name="connsiteY0" fmla="*/ 257983 h 257982"/>
                    <a:gd name="connsiteX1" fmla="*/ 0 w 293560"/>
                    <a:gd name="connsiteY1" fmla="*/ 10142 h 257982"/>
                    <a:gd name="connsiteX2" fmla="*/ 90583 w 293560"/>
                    <a:gd name="connsiteY2" fmla="*/ 185307 h 257982"/>
                    <a:gd name="connsiteX3" fmla="*/ 293561 w 293560"/>
                    <a:gd name="connsiteY3" fmla="*/ 257983 h 2579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93560" h="257982">
                      <a:moveTo>
                        <a:pt x="293561" y="257983"/>
                      </a:moveTo>
                      <a:cubicBezTo>
                        <a:pt x="293561" y="257983"/>
                        <a:pt x="261080" y="-60152"/>
                        <a:pt x="0" y="10142"/>
                      </a:cubicBezTo>
                      <a:cubicBezTo>
                        <a:pt x="47244" y="63959"/>
                        <a:pt x="72390" y="102440"/>
                        <a:pt x="90583" y="185307"/>
                      </a:cubicBezTo>
                      <a:cubicBezTo>
                        <a:pt x="129159" y="200357"/>
                        <a:pt x="176974" y="186069"/>
                        <a:pt x="293561" y="257983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384" name="任意多边形: 形状 383">
                  <a:extLst>
                    <a:ext uri="{FF2B5EF4-FFF2-40B4-BE49-F238E27FC236}">
                      <a16:creationId xmlns:a16="http://schemas.microsoft.com/office/drawing/2014/main" id="{404E2A0F-0F95-4F43-864F-543CF0387A67}"/>
                    </a:ext>
                  </a:extLst>
                </p:cNvPr>
                <p:cNvSpPr/>
                <p:nvPr/>
              </p:nvSpPr>
              <p:spPr>
                <a:xfrm>
                  <a:off x="5860362" y="3244627"/>
                  <a:ext cx="194360" cy="339090"/>
                </a:xfrm>
                <a:custGeom>
                  <a:avLst/>
                  <a:gdLst>
                    <a:gd name="connsiteX0" fmla="*/ 180594 w 194360"/>
                    <a:gd name="connsiteY0" fmla="*/ 339090 h 339090"/>
                    <a:gd name="connsiteX1" fmla="*/ 0 w 194360"/>
                    <a:gd name="connsiteY1" fmla="*/ 0 h 339090"/>
                    <a:gd name="connsiteX2" fmla="*/ 19050 w 194360"/>
                    <a:gd name="connsiteY2" fmla="*/ 196215 h 339090"/>
                    <a:gd name="connsiteX3" fmla="*/ 180594 w 194360"/>
                    <a:gd name="connsiteY3" fmla="*/ 339090 h 3390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94360" h="339090">
                      <a:moveTo>
                        <a:pt x="180594" y="339090"/>
                      </a:moveTo>
                      <a:cubicBezTo>
                        <a:pt x="180594" y="339090"/>
                        <a:pt x="268510" y="31623"/>
                        <a:pt x="0" y="0"/>
                      </a:cubicBezTo>
                      <a:cubicBezTo>
                        <a:pt x="23908" y="67437"/>
                        <a:pt x="32861" y="112586"/>
                        <a:pt x="19050" y="196215"/>
                      </a:cubicBezTo>
                      <a:cubicBezTo>
                        <a:pt x="49339" y="224504"/>
                        <a:pt x="99060" y="229076"/>
                        <a:pt x="180594" y="339090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385" name="任意多边形: 形状 384">
                  <a:extLst>
                    <a:ext uri="{FF2B5EF4-FFF2-40B4-BE49-F238E27FC236}">
                      <a16:creationId xmlns:a16="http://schemas.microsoft.com/office/drawing/2014/main" id="{FF360F67-9713-4758-9D40-5994480FE970}"/>
                    </a:ext>
                  </a:extLst>
                </p:cNvPr>
                <p:cNvSpPr/>
                <p:nvPr/>
              </p:nvSpPr>
              <p:spPr>
                <a:xfrm>
                  <a:off x="6045332" y="3492502"/>
                  <a:ext cx="314045" cy="293723"/>
                </a:xfrm>
                <a:custGeom>
                  <a:avLst/>
                  <a:gdLst>
                    <a:gd name="connsiteX0" fmla="*/ 482 w 314045"/>
                    <a:gd name="connsiteY0" fmla="*/ 290955 h 293723"/>
                    <a:gd name="connsiteX1" fmla="*/ 122783 w 314045"/>
                    <a:gd name="connsiteY1" fmla="*/ 269238 h 293723"/>
                    <a:gd name="connsiteX2" fmla="*/ 314045 w 314045"/>
                    <a:gd name="connsiteY2" fmla="*/ 38447 h 293723"/>
                    <a:gd name="connsiteX3" fmla="*/ 105734 w 314045"/>
                    <a:gd name="connsiteY3" fmla="*/ 33970 h 293723"/>
                    <a:gd name="connsiteX4" fmla="*/ 482 w 314045"/>
                    <a:gd name="connsiteY4" fmla="*/ 290955 h 293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14045" h="293723">
                      <a:moveTo>
                        <a:pt x="482" y="290955"/>
                      </a:moveTo>
                      <a:cubicBezTo>
                        <a:pt x="3054" y="299051"/>
                        <a:pt x="101257" y="288669"/>
                        <a:pt x="122783" y="269238"/>
                      </a:cubicBezTo>
                      <a:cubicBezTo>
                        <a:pt x="144310" y="249807"/>
                        <a:pt x="232512" y="72165"/>
                        <a:pt x="314045" y="38447"/>
                      </a:cubicBezTo>
                      <a:cubicBezTo>
                        <a:pt x="314045" y="38447"/>
                        <a:pt x="260515" y="-44992"/>
                        <a:pt x="105734" y="33970"/>
                      </a:cubicBezTo>
                      <a:cubicBezTo>
                        <a:pt x="59537" y="92930"/>
                        <a:pt x="-6280" y="269333"/>
                        <a:pt x="482" y="290955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386" name="任意多边形: 形状 385">
                  <a:extLst>
                    <a:ext uri="{FF2B5EF4-FFF2-40B4-BE49-F238E27FC236}">
                      <a16:creationId xmlns:a16="http://schemas.microsoft.com/office/drawing/2014/main" id="{32D66D0B-C762-4DFA-A579-FDCA3F94C2B9}"/>
                    </a:ext>
                  </a:extLst>
                </p:cNvPr>
                <p:cNvSpPr/>
                <p:nvPr/>
              </p:nvSpPr>
              <p:spPr>
                <a:xfrm>
                  <a:off x="5895713" y="3859043"/>
                  <a:ext cx="350125" cy="261591"/>
                </a:xfrm>
                <a:custGeom>
                  <a:avLst/>
                  <a:gdLst>
                    <a:gd name="connsiteX0" fmla="*/ 82 w 350125"/>
                    <a:gd name="connsiteY0" fmla="*/ 253407 h 261591"/>
                    <a:gd name="connsiteX1" fmla="*/ 124288 w 350125"/>
                    <a:gd name="connsiteY1" fmla="*/ 251597 h 261591"/>
                    <a:gd name="connsiteX2" fmla="*/ 350126 w 350125"/>
                    <a:gd name="connsiteY2" fmla="*/ 54525 h 261591"/>
                    <a:gd name="connsiteX3" fmla="*/ 145243 w 350125"/>
                    <a:gd name="connsiteY3" fmla="*/ 16616 h 261591"/>
                    <a:gd name="connsiteX4" fmla="*/ 82 w 350125"/>
                    <a:gd name="connsiteY4" fmla="*/ 253407 h 2615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50125" h="261591">
                      <a:moveTo>
                        <a:pt x="82" y="253407"/>
                      </a:moveTo>
                      <a:cubicBezTo>
                        <a:pt x="1320" y="261789"/>
                        <a:pt x="99904" y="267314"/>
                        <a:pt x="124288" y="251597"/>
                      </a:cubicBezTo>
                      <a:cubicBezTo>
                        <a:pt x="148672" y="235881"/>
                        <a:pt x="264210" y="74718"/>
                        <a:pt x="350126" y="54525"/>
                      </a:cubicBezTo>
                      <a:cubicBezTo>
                        <a:pt x="350126" y="54525"/>
                        <a:pt x="310693" y="-36439"/>
                        <a:pt x="145243" y="16616"/>
                      </a:cubicBezTo>
                      <a:cubicBezTo>
                        <a:pt x="90189" y="67479"/>
                        <a:pt x="-3156" y="230928"/>
                        <a:pt x="82" y="253407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387" name="任意多边形: 形状 386">
                  <a:extLst>
                    <a:ext uri="{FF2B5EF4-FFF2-40B4-BE49-F238E27FC236}">
                      <a16:creationId xmlns:a16="http://schemas.microsoft.com/office/drawing/2014/main" id="{6435C787-59C8-411F-8C89-D7A25D082280}"/>
                    </a:ext>
                  </a:extLst>
                </p:cNvPr>
                <p:cNvSpPr/>
                <p:nvPr/>
              </p:nvSpPr>
              <p:spPr>
                <a:xfrm>
                  <a:off x="5674713" y="4185379"/>
                  <a:ext cx="389674" cy="223668"/>
                </a:xfrm>
                <a:custGeom>
                  <a:avLst/>
                  <a:gdLst>
                    <a:gd name="connsiteX0" fmla="*/ 7 w 389674"/>
                    <a:gd name="connsiteY0" fmla="*/ 191675 h 223668"/>
                    <a:gd name="connsiteX1" fmla="*/ 120498 w 389674"/>
                    <a:gd name="connsiteY1" fmla="*/ 222060 h 223668"/>
                    <a:gd name="connsiteX2" fmla="*/ 389675 w 389674"/>
                    <a:gd name="connsiteY2" fmla="*/ 90139 h 223668"/>
                    <a:gd name="connsiteX3" fmla="*/ 201556 w 389674"/>
                    <a:gd name="connsiteY3" fmla="*/ 509 h 223668"/>
                    <a:gd name="connsiteX4" fmla="*/ 7 w 389674"/>
                    <a:gd name="connsiteY4" fmla="*/ 191675 h 2236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89674" h="223668">
                      <a:moveTo>
                        <a:pt x="7" y="191675"/>
                      </a:moveTo>
                      <a:cubicBezTo>
                        <a:pt x="-945" y="200057"/>
                        <a:pt x="92876" y="231013"/>
                        <a:pt x="120498" y="222060"/>
                      </a:cubicBezTo>
                      <a:cubicBezTo>
                        <a:pt x="148121" y="213202"/>
                        <a:pt x="301473" y="87376"/>
                        <a:pt x="389675" y="90139"/>
                      </a:cubicBezTo>
                      <a:cubicBezTo>
                        <a:pt x="389675" y="90139"/>
                        <a:pt x="375102" y="-7874"/>
                        <a:pt x="201556" y="509"/>
                      </a:cubicBezTo>
                      <a:cubicBezTo>
                        <a:pt x="135072" y="35370"/>
                        <a:pt x="2674" y="169196"/>
                        <a:pt x="7" y="191675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388" name="任意多边形: 形状 387">
                  <a:extLst>
                    <a:ext uri="{FF2B5EF4-FFF2-40B4-BE49-F238E27FC236}">
                      <a16:creationId xmlns:a16="http://schemas.microsoft.com/office/drawing/2014/main" id="{99EE01A8-AC7C-48C4-9CC8-D39519FEE9F5}"/>
                    </a:ext>
                  </a:extLst>
                </p:cNvPr>
                <p:cNvSpPr/>
                <p:nvPr/>
              </p:nvSpPr>
              <p:spPr>
                <a:xfrm>
                  <a:off x="5393026" y="4424680"/>
                  <a:ext cx="401672" cy="180701"/>
                </a:xfrm>
                <a:custGeom>
                  <a:avLst/>
                  <a:gdLst>
                    <a:gd name="connsiteX0" fmla="*/ 135 w 401672"/>
                    <a:gd name="connsiteY0" fmla="*/ 111061 h 180701"/>
                    <a:gd name="connsiteX1" fmla="*/ 103005 w 401672"/>
                    <a:gd name="connsiteY1" fmla="*/ 180689 h 180701"/>
                    <a:gd name="connsiteX2" fmla="*/ 400947 w 401672"/>
                    <a:gd name="connsiteY2" fmla="*/ 148304 h 180701"/>
                    <a:gd name="connsiteX3" fmla="*/ 254548 w 401672"/>
                    <a:gd name="connsiteY3" fmla="*/ 0 h 180701"/>
                    <a:gd name="connsiteX4" fmla="*/ 135 w 401672"/>
                    <a:gd name="connsiteY4" fmla="*/ 111061 h 1807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01672" h="180701">
                      <a:moveTo>
                        <a:pt x="135" y="111061"/>
                      </a:moveTo>
                      <a:cubicBezTo>
                        <a:pt x="-3675" y="118681"/>
                        <a:pt x="74049" y="179641"/>
                        <a:pt x="103005" y="180689"/>
                      </a:cubicBezTo>
                      <a:cubicBezTo>
                        <a:pt x="131961" y="181737"/>
                        <a:pt x="319032" y="115633"/>
                        <a:pt x="400947" y="148304"/>
                      </a:cubicBezTo>
                      <a:cubicBezTo>
                        <a:pt x="400947" y="148304"/>
                        <a:pt x="420664" y="51149"/>
                        <a:pt x="254548" y="0"/>
                      </a:cubicBezTo>
                      <a:cubicBezTo>
                        <a:pt x="180443" y="10096"/>
                        <a:pt x="10327" y="90773"/>
                        <a:pt x="135" y="111061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389" name="任意多边形: 形状 388">
                  <a:extLst>
                    <a:ext uri="{FF2B5EF4-FFF2-40B4-BE49-F238E27FC236}">
                      <a16:creationId xmlns:a16="http://schemas.microsoft.com/office/drawing/2014/main" id="{A69B256F-9774-4526-83F1-CC821CF044B5}"/>
                    </a:ext>
                  </a:extLst>
                </p:cNvPr>
                <p:cNvSpPr/>
                <p:nvPr/>
              </p:nvSpPr>
              <p:spPr>
                <a:xfrm>
                  <a:off x="5086006" y="4578082"/>
                  <a:ext cx="393593" cy="169495"/>
                </a:xfrm>
                <a:custGeom>
                  <a:avLst/>
                  <a:gdLst>
                    <a:gd name="connsiteX0" fmla="*/ 260 w 393593"/>
                    <a:gd name="connsiteY0" fmla="*/ 69673 h 169495"/>
                    <a:gd name="connsiteX1" fmla="*/ 90938 w 393593"/>
                    <a:gd name="connsiteY1" fmla="*/ 154636 h 169495"/>
                    <a:gd name="connsiteX2" fmla="*/ 390308 w 393593"/>
                    <a:gd name="connsiteY2" fmla="*/ 169495 h 169495"/>
                    <a:gd name="connsiteX3" fmla="*/ 269055 w 393593"/>
                    <a:gd name="connsiteY3" fmla="*/ 45 h 169495"/>
                    <a:gd name="connsiteX4" fmla="*/ 260 w 393593"/>
                    <a:gd name="connsiteY4" fmla="*/ 69673 h 1694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93593" h="169495">
                      <a:moveTo>
                        <a:pt x="260" y="69673"/>
                      </a:moveTo>
                      <a:cubicBezTo>
                        <a:pt x="-4693" y="76531"/>
                        <a:pt x="62458" y="149016"/>
                        <a:pt x="90938" y="154636"/>
                      </a:cubicBezTo>
                      <a:cubicBezTo>
                        <a:pt x="119418" y="160256"/>
                        <a:pt x="314490" y="124346"/>
                        <a:pt x="390308" y="169495"/>
                      </a:cubicBezTo>
                      <a:cubicBezTo>
                        <a:pt x="390308" y="169495"/>
                        <a:pt x="424980" y="76626"/>
                        <a:pt x="269055" y="45"/>
                      </a:cubicBezTo>
                      <a:cubicBezTo>
                        <a:pt x="194094" y="-1765"/>
                        <a:pt x="13499" y="51194"/>
                        <a:pt x="260" y="69673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390" name="任意多边形: 形状 389">
                  <a:extLst>
                    <a:ext uri="{FF2B5EF4-FFF2-40B4-BE49-F238E27FC236}">
                      <a16:creationId xmlns:a16="http://schemas.microsoft.com/office/drawing/2014/main" id="{07DE8DA4-4927-4F0A-8F50-5843BBEE4745}"/>
                    </a:ext>
                  </a:extLst>
                </p:cNvPr>
                <p:cNvSpPr/>
                <p:nvPr/>
              </p:nvSpPr>
              <p:spPr>
                <a:xfrm>
                  <a:off x="5822358" y="3497040"/>
                  <a:ext cx="172157" cy="378047"/>
                </a:xfrm>
                <a:custGeom>
                  <a:avLst/>
                  <a:gdLst>
                    <a:gd name="connsiteX0" fmla="*/ 110204 w 172157"/>
                    <a:gd name="connsiteY0" fmla="*/ 378047 h 378047"/>
                    <a:gd name="connsiteX1" fmla="*/ 41720 w 172157"/>
                    <a:gd name="connsiteY1" fmla="*/ 0 h 378047"/>
                    <a:gd name="connsiteX2" fmla="*/ 0 w 172157"/>
                    <a:gd name="connsiteY2" fmla="*/ 192691 h 378047"/>
                    <a:gd name="connsiteX3" fmla="*/ 110204 w 172157"/>
                    <a:gd name="connsiteY3" fmla="*/ 378047 h 3780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72157" h="378047">
                      <a:moveTo>
                        <a:pt x="110204" y="378047"/>
                      </a:moveTo>
                      <a:cubicBezTo>
                        <a:pt x="110204" y="378047"/>
                        <a:pt x="287750" y="112109"/>
                        <a:pt x="41720" y="0"/>
                      </a:cubicBezTo>
                      <a:cubicBezTo>
                        <a:pt x="43910" y="71533"/>
                        <a:pt x="38671" y="117253"/>
                        <a:pt x="0" y="192691"/>
                      </a:cubicBezTo>
                      <a:cubicBezTo>
                        <a:pt x="20098" y="228981"/>
                        <a:pt x="66104" y="248412"/>
                        <a:pt x="110204" y="378047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391" name="任意多边形: 形状 390">
                  <a:extLst>
                    <a:ext uri="{FF2B5EF4-FFF2-40B4-BE49-F238E27FC236}">
                      <a16:creationId xmlns:a16="http://schemas.microsoft.com/office/drawing/2014/main" id="{818A9459-BE3A-40BA-BD41-0CFFBFB1B8DD}"/>
                    </a:ext>
                  </a:extLst>
                </p:cNvPr>
                <p:cNvSpPr/>
                <p:nvPr/>
              </p:nvSpPr>
              <p:spPr>
                <a:xfrm>
                  <a:off x="5695008" y="3724973"/>
                  <a:ext cx="173929" cy="384238"/>
                </a:xfrm>
                <a:custGeom>
                  <a:avLst/>
                  <a:gdLst>
                    <a:gd name="connsiteX0" fmla="*/ 77343 w 173929"/>
                    <a:gd name="connsiteY0" fmla="*/ 384238 h 384238"/>
                    <a:gd name="connsiteX1" fmla="*/ 73533 w 173929"/>
                    <a:gd name="connsiteY1" fmla="*/ 0 h 384238"/>
                    <a:gd name="connsiteX2" fmla="*/ 0 w 173929"/>
                    <a:gd name="connsiteY2" fmla="*/ 182975 h 384238"/>
                    <a:gd name="connsiteX3" fmla="*/ 77343 w 173929"/>
                    <a:gd name="connsiteY3" fmla="*/ 384238 h 3842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73929" h="384238">
                      <a:moveTo>
                        <a:pt x="77343" y="384238"/>
                      </a:moveTo>
                      <a:cubicBezTo>
                        <a:pt x="77343" y="384238"/>
                        <a:pt x="297180" y="152019"/>
                        <a:pt x="73533" y="0"/>
                      </a:cubicBezTo>
                      <a:cubicBezTo>
                        <a:pt x="63627" y="70866"/>
                        <a:pt x="50768" y="115062"/>
                        <a:pt x="0" y="182975"/>
                      </a:cubicBezTo>
                      <a:cubicBezTo>
                        <a:pt x="13716" y="222123"/>
                        <a:pt x="55816" y="248984"/>
                        <a:pt x="77343" y="384238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392" name="任意多边形: 形状 391">
                  <a:extLst>
                    <a:ext uri="{FF2B5EF4-FFF2-40B4-BE49-F238E27FC236}">
                      <a16:creationId xmlns:a16="http://schemas.microsoft.com/office/drawing/2014/main" id="{5AF1A591-9998-45AF-88DA-77814241035A}"/>
                    </a:ext>
                  </a:extLst>
                </p:cNvPr>
                <p:cNvSpPr/>
                <p:nvPr/>
              </p:nvSpPr>
              <p:spPr>
                <a:xfrm>
                  <a:off x="5522796" y="3977290"/>
                  <a:ext cx="179147" cy="364712"/>
                </a:xfrm>
                <a:custGeom>
                  <a:avLst/>
                  <a:gdLst>
                    <a:gd name="connsiteX0" fmla="*/ 7906 w 179147"/>
                    <a:gd name="connsiteY0" fmla="*/ 364712 h 364712"/>
                    <a:gd name="connsiteX1" fmla="*/ 128969 w 179147"/>
                    <a:gd name="connsiteY1" fmla="*/ 0 h 364712"/>
                    <a:gd name="connsiteX2" fmla="*/ 0 w 179147"/>
                    <a:gd name="connsiteY2" fmla="*/ 149162 h 364712"/>
                    <a:gd name="connsiteX3" fmla="*/ 7906 w 179147"/>
                    <a:gd name="connsiteY3" fmla="*/ 364712 h 3647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79147" h="364712">
                      <a:moveTo>
                        <a:pt x="7906" y="364712"/>
                      </a:moveTo>
                      <a:cubicBezTo>
                        <a:pt x="7906" y="364712"/>
                        <a:pt x="291275" y="216408"/>
                        <a:pt x="128969" y="0"/>
                      </a:cubicBezTo>
                      <a:cubicBezTo>
                        <a:pt x="96584" y="63817"/>
                        <a:pt x="70104" y="101441"/>
                        <a:pt x="0" y="149162"/>
                      </a:cubicBezTo>
                      <a:cubicBezTo>
                        <a:pt x="381" y="190691"/>
                        <a:pt x="31337" y="229838"/>
                        <a:pt x="7906" y="364712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393" name="任意多边形: 形状 392">
                  <a:extLst>
                    <a:ext uri="{FF2B5EF4-FFF2-40B4-BE49-F238E27FC236}">
                      <a16:creationId xmlns:a16="http://schemas.microsoft.com/office/drawing/2014/main" id="{70216438-18C2-4580-A68E-7CE78E6F10FB}"/>
                    </a:ext>
                  </a:extLst>
                </p:cNvPr>
                <p:cNvSpPr/>
                <p:nvPr/>
              </p:nvSpPr>
              <p:spPr>
                <a:xfrm>
                  <a:off x="5300673" y="4141596"/>
                  <a:ext cx="205851" cy="342519"/>
                </a:xfrm>
                <a:custGeom>
                  <a:avLst/>
                  <a:gdLst>
                    <a:gd name="connsiteX0" fmla="*/ 0 w 205851"/>
                    <a:gd name="connsiteY0" fmla="*/ 342519 h 342519"/>
                    <a:gd name="connsiteX1" fmla="*/ 174212 w 205851"/>
                    <a:gd name="connsiteY1" fmla="*/ 0 h 342519"/>
                    <a:gd name="connsiteX2" fmla="*/ 24384 w 205851"/>
                    <a:gd name="connsiteY2" fmla="*/ 128207 h 342519"/>
                    <a:gd name="connsiteX3" fmla="*/ 0 w 205851"/>
                    <a:gd name="connsiteY3" fmla="*/ 342519 h 3425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05851" h="342519">
                      <a:moveTo>
                        <a:pt x="0" y="342519"/>
                      </a:moveTo>
                      <a:cubicBezTo>
                        <a:pt x="0" y="342519"/>
                        <a:pt x="302323" y="238220"/>
                        <a:pt x="174212" y="0"/>
                      </a:cubicBezTo>
                      <a:cubicBezTo>
                        <a:pt x="132683" y="58293"/>
                        <a:pt x="100870" y="91535"/>
                        <a:pt x="24384" y="128207"/>
                      </a:cubicBezTo>
                      <a:cubicBezTo>
                        <a:pt x="18478" y="169259"/>
                        <a:pt x="43339" y="212598"/>
                        <a:pt x="0" y="342519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394" name="任意多边形: 形状 393">
                  <a:extLst>
                    <a:ext uri="{FF2B5EF4-FFF2-40B4-BE49-F238E27FC236}">
                      <a16:creationId xmlns:a16="http://schemas.microsoft.com/office/drawing/2014/main" id="{69B4946E-F1A4-400F-BEE6-8E0DCCC29F3D}"/>
                    </a:ext>
                  </a:extLst>
                </p:cNvPr>
                <p:cNvSpPr/>
                <p:nvPr/>
              </p:nvSpPr>
              <p:spPr>
                <a:xfrm>
                  <a:off x="5004827" y="4292663"/>
                  <a:ext cx="290955" cy="253526"/>
                </a:xfrm>
                <a:custGeom>
                  <a:avLst/>
                  <a:gdLst>
                    <a:gd name="connsiteX0" fmla="*/ 0 w 290955"/>
                    <a:gd name="connsiteY0" fmla="*/ 253365 h 253526"/>
                    <a:gd name="connsiteX1" fmla="*/ 288893 w 290955"/>
                    <a:gd name="connsiteY1" fmla="*/ 0 h 253526"/>
                    <a:gd name="connsiteX2" fmla="*/ 102203 w 290955"/>
                    <a:gd name="connsiteY2" fmla="*/ 63437 h 253526"/>
                    <a:gd name="connsiteX3" fmla="*/ 0 w 290955"/>
                    <a:gd name="connsiteY3" fmla="*/ 253365 h 2535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90955" h="253526">
                      <a:moveTo>
                        <a:pt x="0" y="253365"/>
                      </a:moveTo>
                      <a:cubicBezTo>
                        <a:pt x="0" y="253365"/>
                        <a:pt x="319469" y="268700"/>
                        <a:pt x="288893" y="0"/>
                      </a:cubicBezTo>
                      <a:cubicBezTo>
                        <a:pt x="228695" y="38671"/>
                        <a:pt x="186785" y="57721"/>
                        <a:pt x="102203" y="63437"/>
                      </a:cubicBezTo>
                      <a:cubicBezTo>
                        <a:pt x="81534" y="99346"/>
                        <a:pt x="88487" y="148780"/>
                        <a:pt x="0" y="253365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</p:grpSp>
          <p:sp>
            <p:nvSpPr>
              <p:cNvPr id="344" name="任意多边形: 形状 343">
                <a:extLst>
                  <a:ext uri="{FF2B5EF4-FFF2-40B4-BE49-F238E27FC236}">
                    <a16:creationId xmlns:a16="http://schemas.microsoft.com/office/drawing/2014/main" id="{7BED9932-2770-46FA-8011-332DE70DA96E}"/>
                  </a:ext>
                </a:extLst>
              </p:cNvPr>
              <p:cNvSpPr/>
              <p:nvPr/>
            </p:nvSpPr>
            <p:spPr>
              <a:xfrm>
                <a:off x="1945839" y="2162600"/>
                <a:ext cx="322668" cy="309388"/>
              </a:xfrm>
              <a:custGeom>
                <a:avLst/>
                <a:gdLst>
                  <a:gd name="connsiteX0" fmla="*/ 163449 w 206025"/>
                  <a:gd name="connsiteY0" fmla="*/ 197549 h 197548"/>
                  <a:gd name="connsiteX1" fmla="*/ 101060 w 206025"/>
                  <a:gd name="connsiteY1" fmla="*/ 149638 h 197548"/>
                  <a:gd name="connsiteX2" fmla="*/ 36195 w 206025"/>
                  <a:gd name="connsiteY2" fmla="*/ 194215 h 197548"/>
                  <a:gd name="connsiteX3" fmla="*/ 62484 w 206025"/>
                  <a:gd name="connsiteY3" fmla="*/ 120015 h 197548"/>
                  <a:gd name="connsiteX4" fmla="*/ 0 w 206025"/>
                  <a:gd name="connsiteY4" fmla="*/ 72104 h 197548"/>
                  <a:gd name="connsiteX5" fmla="*/ 78676 w 206025"/>
                  <a:gd name="connsiteY5" fmla="*/ 74200 h 197548"/>
                  <a:gd name="connsiteX6" fmla="*/ 104965 w 206025"/>
                  <a:gd name="connsiteY6" fmla="*/ 0 h 197548"/>
                  <a:gd name="connsiteX7" fmla="*/ 127349 w 206025"/>
                  <a:gd name="connsiteY7" fmla="*/ 75438 h 197548"/>
                  <a:gd name="connsiteX8" fmla="*/ 206026 w 206025"/>
                  <a:gd name="connsiteY8" fmla="*/ 77533 h 197548"/>
                  <a:gd name="connsiteX9" fmla="*/ 141160 w 206025"/>
                  <a:gd name="connsiteY9" fmla="*/ 122110 h 197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06025" h="197548">
                    <a:moveTo>
                      <a:pt x="163449" y="197549"/>
                    </a:moveTo>
                    <a:lnTo>
                      <a:pt x="101060" y="149638"/>
                    </a:lnTo>
                    <a:lnTo>
                      <a:pt x="36195" y="194215"/>
                    </a:lnTo>
                    <a:lnTo>
                      <a:pt x="62484" y="120015"/>
                    </a:lnTo>
                    <a:lnTo>
                      <a:pt x="0" y="72104"/>
                    </a:lnTo>
                    <a:lnTo>
                      <a:pt x="78676" y="74200"/>
                    </a:lnTo>
                    <a:lnTo>
                      <a:pt x="104965" y="0"/>
                    </a:lnTo>
                    <a:lnTo>
                      <a:pt x="127349" y="75438"/>
                    </a:lnTo>
                    <a:lnTo>
                      <a:pt x="206026" y="77533"/>
                    </a:lnTo>
                    <a:lnTo>
                      <a:pt x="141160" y="12211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4">
                      <a:lumMod val="20000"/>
                      <a:lumOff val="80000"/>
                    </a:schemeClr>
                  </a:gs>
                  <a:gs pos="99000">
                    <a:schemeClr val="accent4">
                      <a:lumMod val="60000"/>
                      <a:lumOff val="40000"/>
                    </a:schemeClr>
                  </a:gs>
                </a:gsLst>
                <a:lin ang="5100000" scaled="0"/>
              </a:gra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grpSp>
            <p:nvGrpSpPr>
              <p:cNvPr id="345" name="组合 344">
                <a:extLst>
                  <a:ext uri="{FF2B5EF4-FFF2-40B4-BE49-F238E27FC236}">
                    <a16:creationId xmlns:a16="http://schemas.microsoft.com/office/drawing/2014/main" id="{86423431-C5DE-4EC6-8B46-D763EA5C359F}"/>
                  </a:ext>
                </a:extLst>
              </p:cNvPr>
              <p:cNvGrpSpPr/>
              <p:nvPr/>
            </p:nvGrpSpPr>
            <p:grpSpPr>
              <a:xfrm>
                <a:off x="1931702" y="3654471"/>
                <a:ext cx="374659" cy="90570"/>
                <a:chOff x="1931702" y="3769295"/>
                <a:chExt cx="374659" cy="90570"/>
              </a:xfrm>
            </p:grpSpPr>
            <p:sp>
              <p:nvSpPr>
                <p:cNvPr id="346" name="任意多边形: 形状 345">
                  <a:extLst>
                    <a:ext uri="{FF2B5EF4-FFF2-40B4-BE49-F238E27FC236}">
                      <a16:creationId xmlns:a16="http://schemas.microsoft.com/office/drawing/2014/main" id="{EAC91795-2D1F-4F5F-A803-6CEDC628AD70}"/>
                    </a:ext>
                  </a:extLst>
                </p:cNvPr>
                <p:cNvSpPr/>
                <p:nvPr/>
              </p:nvSpPr>
              <p:spPr>
                <a:xfrm>
                  <a:off x="1931702" y="3769295"/>
                  <a:ext cx="94424" cy="90570"/>
                </a:xfrm>
                <a:custGeom>
                  <a:avLst/>
                  <a:gdLst>
                    <a:gd name="connsiteX0" fmla="*/ 96298 w 121348"/>
                    <a:gd name="connsiteY0" fmla="*/ 116396 h 116395"/>
                    <a:gd name="connsiteX1" fmla="*/ 59531 w 121348"/>
                    <a:gd name="connsiteY1" fmla="*/ 88202 h 116395"/>
                    <a:gd name="connsiteX2" fmla="*/ 21241 w 121348"/>
                    <a:gd name="connsiteY2" fmla="*/ 114395 h 116395"/>
                    <a:gd name="connsiteX3" fmla="*/ 36767 w 121348"/>
                    <a:gd name="connsiteY3" fmla="*/ 70771 h 116395"/>
                    <a:gd name="connsiteX4" fmla="*/ 0 w 121348"/>
                    <a:gd name="connsiteY4" fmla="*/ 42482 h 116395"/>
                    <a:gd name="connsiteX5" fmla="*/ 46387 w 121348"/>
                    <a:gd name="connsiteY5" fmla="*/ 43720 h 116395"/>
                    <a:gd name="connsiteX6" fmla="*/ 61817 w 121348"/>
                    <a:gd name="connsiteY6" fmla="*/ 0 h 116395"/>
                    <a:gd name="connsiteX7" fmla="*/ 74962 w 121348"/>
                    <a:gd name="connsiteY7" fmla="*/ 44482 h 116395"/>
                    <a:gd name="connsiteX8" fmla="*/ 121348 w 121348"/>
                    <a:gd name="connsiteY8" fmla="*/ 45720 h 116395"/>
                    <a:gd name="connsiteX9" fmla="*/ 83153 w 121348"/>
                    <a:gd name="connsiteY9" fmla="*/ 71914 h 1163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21348" h="116395">
                      <a:moveTo>
                        <a:pt x="96298" y="116396"/>
                      </a:moveTo>
                      <a:lnTo>
                        <a:pt x="59531" y="88202"/>
                      </a:lnTo>
                      <a:lnTo>
                        <a:pt x="21241" y="114395"/>
                      </a:lnTo>
                      <a:lnTo>
                        <a:pt x="36767" y="70771"/>
                      </a:lnTo>
                      <a:lnTo>
                        <a:pt x="0" y="42482"/>
                      </a:lnTo>
                      <a:lnTo>
                        <a:pt x="46387" y="43720"/>
                      </a:lnTo>
                      <a:lnTo>
                        <a:pt x="61817" y="0"/>
                      </a:lnTo>
                      <a:lnTo>
                        <a:pt x="74962" y="44482"/>
                      </a:lnTo>
                      <a:lnTo>
                        <a:pt x="121348" y="45720"/>
                      </a:lnTo>
                      <a:lnTo>
                        <a:pt x="83153" y="71914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>
                        <a:lumMod val="20000"/>
                        <a:lumOff val="80000"/>
                      </a:schemeClr>
                    </a:gs>
                    <a:gs pos="99000">
                      <a:schemeClr val="accent4">
                        <a:lumMod val="60000"/>
                        <a:lumOff val="40000"/>
                      </a:schemeClr>
                    </a:gs>
                  </a:gsLst>
                  <a:lin ang="5100000" scaled="0"/>
                </a:gra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347" name="任意多边形: 形状 346">
                  <a:extLst>
                    <a:ext uri="{FF2B5EF4-FFF2-40B4-BE49-F238E27FC236}">
                      <a16:creationId xmlns:a16="http://schemas.microsoft.com/office/drawing/2014/main" id="{D9A3E5C7-E42D-4122-AE8F-9BD541D29502}"/>
                    </a:ext>
                  </a:extLst>
                </p:cNvPr>
                <p:cNvSpPr/>
                <p:nvPr/>
              </p:nvSpPr>
              <p:spPr>
                <a:xfrm>
                  <a:off x="2071634" y="3769295"/>
                  <a:ext cx="94424" cy="90570"/>
                </a:xfrm>
                <a:custGeom>
                  <a:avLst/>
                  <a:gdLst>
                    <a:gd name="connsiteX0" fmla="*/ 96298 w 121348"/>
                    <a:gd name="connsiteY0" fmla="*/ 116396 h 116395"/>
                    <a:gd name="connsiteX1" fmla="*/ 59531 w 121348"/>
                    <a:gd name="connsiteY1" fmla="*/ 88202 h 116395"/>
                    <a:gd name="connsiteX2" fmla="*/ 21241 w 121348"/>
                    <a:gd name="connsiteY2" fmla="*/ 114395 h 116395"/>
                    <a:gd name="connsiteX3" fmla="*/ 36767 w 121348"/>
                    <a:gd name="connsiteY3" fmla="*/ 70771 h 116395"/>
                    <a:gd name="connsiteX4" fmla="*/ 0 w 121348"/>
                    <a:gd name="connsiteY4" fmla="*/ 42482 h 116395"/>
                    <a:gd name="connsiteX5" fmla="*/ 46292 w 121348"/>
                    <a:gd name="connsiteY5" fmla="*/ 43720 h 116395"/>
                    <a:gd name="connsiteX6" fmla="*/ 61817 w 121348"/>
                    <a:gd name="connsiteY6" fmla="*/ 0 h 116395"/>
                    <a:gd name="connsiteX7" fmla="*/ 74962 w 121348"/>
                    <a:gd name="connsiteY7" fmla="*/ 44482 h 116395"/>
                    <a:gd name="connsiteX8" fmla="*/ 121349 w 121348"/>
                    <a:gd name="connsiteY8" fmla="*/ 45720 h 116395"/>
                    <a:gd name="connsiteX9" fmla="*/ 83153 w 121348"/>
                    <a:gd name="connsiteY9" fmla="*/ 71914 h 1163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21348" h="116395">
                      <a:moveTo>
                        <a:pt x="96298" y="116396"/>
                      </a:moveTo>
                      <a:lnTo>
                        <a:pt x="59531" y="88202"/>
                      </a:lnTo>
                      <a:lnTo>
                        <a:pt x="21241" y="114395"/>
                      </a:lnTo>
                      <a:lnTo>
                        <a:pt x="36767" y="70771"/>
                      </a:lnTo>
                      <a:lnTo>
                        <a:pt x="0" y="42482"/>
                      </a:lnTo>
                      <a:lnTo>
                        <a:pt x="46292" y="43720"/>
                      </a:lnTo>
                      <a:lnTo>
                        <a:pt x="61817" y="0"/>
                      </a:lnTo>
                      <a:lnTo>
                        <a:pt x="74962" y="44482"/>
                      </a:lnTo>
                      <a:lnTo>
                        <a:pt x="121349" y="45720"/>
                      </a:lnTo>
                      <a:lnTo>
                        <a:pt x="83153" y="71914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>
                        <a:lumMod val="20000"/>
                        <a:lumOff val="80000"/>
                      </a:schemeClr>
                    </a:gs>
                    <a:gs pos="99000">
                      <a:schemeClr val="accent4">
                        <a:lumMod val="60000"/>
                        <a:lumOff val="40000"/>
                      </a:schemeClr>
                    </a:gs>
                  </a:gsLst>
                  <a:lin ang="5100000" scaled="0"/>
                </a:gra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348" name="任意多边形: 形状 347">
                  <a:extLst>
                    <a:ext uri="{FF2B5EF4-FFF2-40B4-BE49-F238E27FC236}">
                      <a16:creationId xmlns:a16="http://schemas.microsoft.com/office/drawing/2014/main" id="{A8DA2AEE-64E7-4D91-91C1-5E411D2CD415}"/>
                    </a:ext>
                  </a:extLst>
                </p:cNvPr>
                <p:cNvSpPr/>
                <p:nvPr/>
              </p:nvSpPr>
              <p:spPr>
                <a:xfrm>
                  <a:off x="2211863" y="3769295"/>
                  <a:ext cx="94498" cy="90570"/>
                </a:xfrm>
                <a:custGeom>
                  <a:avLst/>
                  <a:gdLst>
                    <a:gd name="connsiteX0" fmla="*/ 96298 w 121443"/>
                    <a:gd name="connsiteY0" fmla="*/ 116396 h 116395"/>
                    <a:gd name="connsiteX1" fmla="*/ 59531 w 121443"/>
                    <a:gd name="connsiteY1" fmla="*/ 88202 h 116395"/>
                    <a:gd name="connsiteX2" fmla="*/ 21336 w 121443"/>
                    <a:gd name="connsiteY2" fmla="*/ 114395 h 116395"/>
                    <a:gd name="connsiteX3" fmla="*/ 36862 w 121443"/>
                    <a:gd name="connsiteY3" fmla="*/ 70771 h 116395"/>
                    <a:gd name="connsiteX4" fmla="*/ 0 w 121443"/>
                    <a:gd name="connsiteY4" fmla="*/ 42482 h 116395"/>
                    <a:gd name="connsiteX5" fmla="*/ 46387 w 121443"/>
                    <a:gd name="connsiteY5" fmla="*/ 43720 h 116395"/>
                    <a:gd name="connsiteX6" fmla="*/ 61913 w 121443"/>
                    <a:gd name="connsiteY6" fmla="*/ 0 h 116395"/>
                    <a:gd name="connsiteX7" fmla="*/ 75057 w 121443"/>
                    <a:gd name="connsiteY7" fmla="*/ 44482 h 116395"/>
                    <a:gd name="connsiteX8" fmla="*/ 121444 w 121443"/>
                    <a:gd name="connsiteY8" fmla="*/ 45720 h 116395"/>
                    <a:gd name="connsiteX9" fmla="*/ 83153 w 121443"/>
                    <a:gd name="connsiteY9" fmla="*/ 71914 h 1163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21443" h="116395">
                      <a:moveTo>
                        <a:pt x="96298" y="116396"/>
                      </a:moveTo>
                      <a:lnTo>
                        <a:pt x="59531" y="88202"/>
                      </a:lnTo>
                      <a:lnTo>
                        <a:pt x="21336" y="114395"/>
                      </a:lnTo>
                      <a:lnTo>
                        <a:pt x="36862" y="70771"/>
                      </a:lnTo>
                      <a:lnTo>
                        <a:pt x="0" y="42482"/>
                      </a:lnTo>
                      <a:lnTo>
                        <a:pt x="46387" y="43720"/>
                      </a:lnTo>
                      <a:lnTo>
                        <a:pt x="61913" y="0"/>
                      </a:lnTo>
                      <a:lnTo>
                        <a:pt x="75057" y="44482"/>
                      </a:lnTo>
                      <a:lnTo>
                        <a:pt x="121444" y="45720"/>
                      </a:lnTo>
                      <a:lnTo>
                        <a:pt x="83153" y="71914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>
                        <a:lumMod val="20000"/>
                        <a:lumOff val="80000"/>
                      </a:schemeClr>
                    </a:gs>
                    <a:gs pos="99000">
                      <a:schemeClr val="accent4">
                        <a:lumMod val="60000"/>
                        <a:lumOff val="40000"/>
                      </a:schemeClr>
                    </a:gs>
                  </a:gsLst>
                  <a:lin ang="5100000" scaled="0"/>
                </a:gra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</p:grpSp>
        </p:grpSp>
        <p:sp>
          <p:nvSpPr>
            <p:cNvPr id="342" name="文本框 341">
              <a:extLst>
                <a:ext uri="{FF2B5EF4-FFF2-40B4-BE49-F238E27FC236}">
                  <a16:creationId xmlns:a16="http://schemas.microsoft.com/office/drawing/2014/main" id="{72FB077E-E29C-4061-8EDE-6F4CF2973C62}"/>
                </a:ext>
              </a:extLst>
            </p:cNvPr>
            <p:cNvSpPr txBox="1"/>
            <p:nvPr/>
          </p:nvSpPr>
          <p:spPr>
            <a:xfrm>
              <a:off x="1483171" y="2755764"/>
              <a:ext cx="127461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zh-CN" altLang="en-US" sz="2400" b="1">
                  <a:gradFill>
                    <a:gsLst>
                      <a:gs pos="0">
                        <a:schemeClr val="accent4">
                          <a:lumMod val="20000"/>
                          <a:lumOff val="80000"/>
                        </a:schemeClr>
                      </a:gs>
                      <a:gs pos="100000">
                        <a:schemeClr val="accent4">
                          <a:lumMod val="60000"/>
                          <a:lumOff val="40000"/>
                        </a:schemeClr>
                      </a:gs>
                    </a:gsLst>
                    <a:lin ang="5400000" scaled="1"/>
                  </a:gra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张晓明</a:t>
              </a:r>
            </a:p>
          </p:txBody>
        </p:sp>
      </p:grpSp>
      <p:grpSp>
        <p:nvGrpSpPr>
          <p:cNvPr id="395" name="组合 394">
            <a:extLst>
              <a:ext uri="{FF2B5EF4-FFF2-40B4-BE49-F238E27FC236}">
                <a16:creationId xmlns:a16="http://schemas.microsoft.com/office/drawing/2014/main" id="{4830A7CD-AF0B-4570-9D0D-948B599B2BEF}"/>
              </a:ext>
            </a:extLst>
          </p:cNvPr>
          <p:cNvGrpSpPr/>
          <p:nvPr/>
        </p:nvGrpSpPr>
        <p:grpSpPr>
          <a:xfrm>
            <a:off x="3507427" y="4554739"/>
            <a:ext cx="2363046" cy="1244194"/>
            <a:chOff x="938954" y="2283979"/>
            <a:chExt cx="2363046" cy="1244194"/>
          </a:xfrm>
        </p:grpSpPr>
        <p:grpSp>
          <p:nvGrpSpPr>
            <p:cNvPr id="396" name="组合 395">
              <a:extLst>
                <a:ext uri="{FF2B5EF4-FFF2-40B4-BE49-F238E27FC236}">
                  <a16:creationId xmlns:a16="http://schemas.microsoft.com/office/drawing/2014/main" id="{D664605E-678B-45A8-B4CA-BBBB82064F03}"/>
                </a:ext>
              </a:extLst>
            </p:cNvPr>
            <p:cNvGrpSpPr/>
            <p:nvPr/>
          </p:nvGrpSpPr>
          <p:grpSpPr>
            <a:xfrm>
              <a:off x="938954" y="2283979"/>
              <a:ext cx="2363046" cy="1244194"/>
              <a:chOff x="363898" y="1981200"/>
              <a:chExt cx="3513158" cy="1849752"/>
            </a:xfrm>
          </p:grpSpPr>
          <p:grpSp>
            <p:nvGrpSpPr>
              <p:cNvPr id="398" name="图形 5">
                <a:extLst>
                  <a:ext uri="{FF2B5EF4-FFF2-40B4-BE49-F238E27FC236}">
                    <a16:creationId xmlns:a16="http://schemas.microsoft.com/office/drawing/2014/main" id="{2D291ACC-E199-4EF5-AECF-E28CFDCF623C}"/>
                  </a:ext>
                </a:extLst>
              </p:cNvPr>
              <p:cNvGrpSpPr/>
              <p:nvPr/>
            </p:nvGrpSpPr>
            <p:grpSpPr>
              <a:xfrm>
                <a:off x="363898" y="1981200"/>
                <a:ext cx="3513158" cy="1849752"/>
                <a:chOff x="2458509" y="1908175"/>
                <a:chExt cx="3900868" cy="2839402"/>
              </a:xfrm>
              <a:gradFill>
                <a:gsLst>
                  <a:gs pos="0">
                    <a:schemeClr val="accent4">
                      <a:lumMod val="20000"/>
                      <a:lumOff val="80000"/>
                    </a:schemeClr>
                  </a:gs>
                  <a:gs pos="99000">
                    <a:schemeClr val="accent4">
                      <a:lumMod val="60000"/>
                      <a:lumOff val="40000"/>
                    </a:schemeClr>
                  </a:gs>
                </a:gsLst>
                <a:lin ang="5100000" scaled="0"/>
              </a:gradFill>
            </p:grpSpPr>
            <p:sp>
              <p:nvSpPr>
                <p:cNvPr id="404" name="任意多边形: 形状 403">
                  <a:extLst>
                    <a:ext uri="{FF2B5EF4-FFF2-40B4-BE49-F238E27FC236}">
                      <a16:creationId xmlns:a16="http://schemas.microsoft.com/office/drawing/2014/main" id="{2670975E-241B-431D-B689-338321000693}"/>
                    </a:ext>
                  </a:extLst>
                </p:cNvPr>
                <p:cNvSpPr/>
                <p:nvPr/>
              </p:nvSpPr>
              <p:spPr>
                <a:xfrm>
                  <a:off x="3404629" y="1908175"/>
                  <a:ext cx="269252" cy="341618"/>
                </a:xfrm>
                <a:custGeom>
                  <a:avLst/>
                  <a:gdLst>
                    <a:gd name="connsiteX0" fmla="*/ 5998 w 269252"/>
                    <a:gd name="connsiteY0" fmla="*/ 341471 h 341618"/>
                    <a:gd name="connsiteX1" fmla="*/ 12952 w 269252"/>
                    <a:gd name="connsiteY1" fmla="*/ 217456 h 341618"/>
                    <a:gd name="connsiteX2" fmla="*/ 219263 w 269252"/>
                    <a:gd name="connsiteY2" fmla="*/ 0 h 341618"/>
                    <a:gd name="connsiteX3" fmla="*/ 248505 w 269252"/>
                    <a:gd name="connsiteY3" fmla="*/ 206312 h 341618"/>
                    <a:gd name="connsiteX4" fmla="*/ 5998 w 269252"/>
                    <a:gd name="connsiteY4" fmla="*/ 341471 h 3416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69252" h="341618">
                      <a:moveTo>
                        <a:pt x="5998" y="341471"/>
                      </a:moveTo>
                      <a:cubicBezTo>
                        <a:pt x="-2288" y="339947"/>
                        <a:pt x="-3717" y="241078"/>
                        <a:pt x="12952" y="217456"/>
                      </a:cubicBezTo>
                      <a:cubicBezTo>
                        <a:pt x="29716" y="193739"/>
                        <a:pt x="195546" y="85058"/>
                        <a:pt x="219263" y="0"/>
                      </a:cubicBezTo>
                      <a:cubicBezTo>
                        <a:pt x="219263" y="0"/>
                        <a:pt x="308512" y="43244"/>
                        <a:pt x="248505" y="206312"/>
                      </a:cubicBezTo>
                      <a:cubicBezTo>
                        <a:pt x="195546" y="259271"/>
                        <a:pt x="28287" y="345662"/>
                        <a:pt x="5998" y="341471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405" name="任意多边形: 形状 404">
                  <a:extLst>
                    <a:ext uri="{FF2B5EF4-FFF2-40B4-BE49-F238E27FC236}">
                      <a16:creationId xmlns:a16="http://schemas.microsoft.com/office/drawing/2014/main" id="{CE9A28CE-5F23-46B3-8A82-8244A575945A}"/>
                    </a:ext>
                  </a:extLst>
                </p:cNvPr>
                <p:cNvSpPr/>
                <p:nvPr/>
              </p:nvSpPr>
              <p:spPr>
                <a:xfrm>
                  <a:off x="3144654" y="2038572"/>
                  <a:ext cx="232028" cy="381763"/>
                </a:xfrm>
                <a:custGeom>
                  <a:avLst/>
                  <a:gdLst>
                    <a:gd name="connsiteX0" fmla="*/ 24706 w 232028"/>
                    <a:gd name="connsiteY0" fmla="*/ 381762 h 381763"/>
                    <a:gd name="connsiteX1" fmla="*/ 2703 w 232028"/>
                    <a:gd name="connsiteY1" fmla="*/ 259461 h 381763"/>
                    <a:gd name="connsiteX2" fmla="*/ 152817 w 232028"/>
                    <a:gd name="connsiteY2" fmla="*/ 0 h 381763"/>
                    <a:gd name="connsiteX3" fmla="*/ 229207 w 232028"/>
                    <a:gd name="connsiteY3" fmla="*/ 193834 h 381763"/>
                    <a:gd name="connsiteX4" fmla="*/ 24706 w 232028"/>
                    <a:gd name="connsiteY4" fmla="*/ 381762 h 3817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32028" h="381763">
                      <a:moveTo>
                        <a:pt x="24706" y="381762"/>
                      </a:moveTo>
                      <a:cubicBezTo>
                        <a:pt x="16228" y="382143"/>
                        <a:pt x="-8060" y="286417"/>
                        <a:pt x="2703" y="259461"/>
                      </a:cubicBezTo>
                      <a:cubicBezTo>
                        <a:pt x="13466" y="232505"/>
                        <a:pt x="149578" y="88202"/>
                        <a:pt x="152817" y="0"/>
                      </a:cubicBezTo>
                      <a:cubicBezTo>
                        <a:pt x="152817" y="0"/>
                        <a:pt x="249591" y="21336"/>
                        <a:pt x="229207" y="193834"/>
                      </a:cubicBezTo>
                      <a:cubicBezTo>
                        <a:pt x="190060" y="257747"/>
                        <a:pt x="47375" y="380619"/>
                        <a:pt x="24706" y="381762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406" name="任意多边形: 形状 405">
                  <a:extLst>
                    <a:ext uri="{FF2B5EF4-FFF2-40B4-BE49-F238E27FC236}">
                      <a16:creationId xmlns:a16="http://schemas.microsoft.com/office/drawing/2014/main" id="{9822FDF9-4BEC-419A-A8BF-B36334BD9B15}"/>
                    </a:ext>
                  </a:extLst>
                </p:cNvPr>
                <p:cNvSpPr/>
                <p:nvPr/>
              </p:nvSpPr>
              <p:spPr>
                <a:xfrm>
                  <a:off x="3663040" y="2031047"/>
                  <a:ext cx="348186" cy="208244"/>
                </a:xfrm>
                <a:custGeom>
                  <a:avLst/>
                  <a:gdLst>
                    <a:gd name="connsiteX0" fmla="*/ 0 w 348186"/>
                    <a:gd name="connsiteY0" fmla="*/ 146018 h 208244"/>
                    <a:gd name="connsiteX1" fmla="*/ 96202 w 348186"/>
                    <a:gd name="connsiteY1" fmla="*/ 56102 h 208244"/>
                    <a:gd name="connsiteX2" fmla="*/ 293751 w 348186"/>
                    <a:gd name="connsiteY2" fmla="*/ 37243 h 208244"/>
                    <a:gd name="connsiteX3" fmla="*/ 347091 w 348186"/>
                    <a:gd name="connsiteY3" fmla="*/ 0 h 208244"/>
                    <a:gd name="connsiteX4" fmla="*/ 260318 w 348186"/>
                    <a:gd name="connsiteY4" fmla="*/ 202787 h 208244"/>
                    <a:gd name="connsiteX5" fmla="*/ 0 w 348186"/>
                    <a:gd name="connsiteY5" fmla="*/ 146018 h 2082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48186" h="208244">
                      <a:moveTo>
                        <a:pt x="0" y="146018"/>
                      </a:moveTo>
                      <a:cubicBezTo>
                        <a:pt x="0" y="146018"/>
                        <a:pt x="70390" y="67246"/>
                        <a:pt x="96202" y="56102"/>
                      </a:cubicBezTo>
                      <a:cubicBezTo>
                        <a:pt x="122015" y="44958"/>
                        <a:pt x="260699" y="61722"/>
                        <a:pt x="293751" y="37243"/>
                      </a:cubicBezTo>
                      <a:cubicBezTo>
                        <a:pt x="326898" y="12859"/>
                        <a:pt x="347091" y="0"/>
                        <a:pt x="347091" y="0"/>
                      </a:cubicBezTo>
                      <a:cubicBezTo>
                        <a:pt x="347091" y="0"/>
                        <a:pt x="364522" y="148114"/>
                        <a:pt x="260318" y="202787"/>
                      </a:cubicBezTo>
                      <a:cubicBezTo>
                        <a:pt x="227552" y="209836"/>
                        <a:pt x="121539" y="222694"/>
                        <a:pt x="0" y="146018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407" name="任意多边形: 形状 406">
                  <a:extLst>
                    <a:ext uri="{FF2B5EF4-FFF2-40B4-BE49-F238E27FC236}">
                      <a16:creationId xmlns:a16="http://schemas.microsoft.com/office/drawing/2014/main" id="{1F2A8DA9-8E92-4EFA-8BAF-9CA056D051F6}"/>
                    </a:ext>
                  </a:extLst>
                </p:cNvPr>
                <p:cNvSpPr/>
                <p:nvPr/>
              </p:nvSpPr>
              <p:spPr>
                <a:xfrm>
                  <a:off x="2935312" y="2203633"/>
                  <a:ext cx="191660" cy="402911"/>
                </a:xfrm>
                <a:custGeom>
                  <a:avLst/>
                  <a:gdLst>
                    <a:gd name="connsiteX0" fmla="*/ 61644 w 191660"/>
                    <a:gd name="connsiteY0" fmla="*/ 402819 h 402911"/>
                    <a:gd name="connsiteX1" fmla="*/ 18 w 191660"/>
                    <a:gd name="connsiteY1" fmla="*/ 294901 h 402911"/>
                    <a:gd name="connsiteX2" fmla="*/ 54882 w 191660"/>
                    <a:gd name="connsiteY2" fmla="*/ 197 h 402911"/>
                    <a:gd name="connsiteX3" fmla="*/ 191661 w 191660"/>
                    <a:gd name="connsiteY3" fmla="*/ 157360 h 402911"/>
                    <a:gd name="connsiteX4" fmla="*/ 61644 w 191660"/>
                    <a:gd name="connsiteY4" fmla="*/ 402819 h 4029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1660" h="402911">
                      <a:moveTo>
                        <a:pt x="61644" y="402819"/>
                      </a:moveTo>
                      <a:cubicBezTo>
                        <a:pt x="53834" y="406057"/>
                        <a:pt x="-1125" y="323952"/>
                        <a:pt x="18" y="294901"/>
                      </a:cubicBezTo>
                      <a:cubicBezTo>
                        <a:pt x="1161" y="265849"/>
                        <a:pt x="81171" y="84493"/>
                        <a:pt x="54882" y="197"/>
                      </a:cubicBezTo>
                      <a:cubicBezTo>
                        <a:pt x="54882" y="197"/>
                        <a:pt x="153275" y="-12090"/>
                        <a:pt x="191661" y="157360"/>
                      </a:cubicBezTo>
                      <a:cubicBezTo>
                        <a:pt x="176040" y="230702"/>
                        <a:pt x="82695" y="394246"/>
                        <a:pt x="61644" y="402819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408" name="任意多边形: 形状 407">
                  <a:extLst>
                    <a:ext uri="{FF2B5EF4-FFF2-40B4-BE49-F238E27FC236}">
                      <a16:creationId xmlns:a16="http://schemas.microsoft.com/office/drawing/2014/main" id="{7B3B487D-A2E3-4DF9-BB64-F26517BA0444}"/>
                    </a:ext>
                  </a:extLst>
                </p:cNvPr>
                <p:cNvSpPr/>
                <p:nvPr/>
              </p:nvSpPr>
              <p:spPr>
                <a:xfrm>
                  <a:off x="2753585" y="2449867"/>
                  <a:ext cx="181649" cy="401887"/>
                </a:xfrm>
                <a:custGeom>
                  <a:avLst/>
                  <a:gdLst>
                    <a:gd name="connsiteX0" fmla="*/ 68969 w 181649"/>
                    <a:gd name="connsiteY0" fmla="*/ 401759 h 401887"/>
                    <a:gd name="connsiteX1" fmla="*/ 8 w 181649"/>
                    <a:gd name="connsiteY1" fmla="*/ 298413 h 401887"/>
                    <a:gd name="connsiteX2" fmla="*/ 34393 w 181649"/>
                    <a:gd name="connsiteY2" fmla="*/ 661 h 401887"/>
                    <a:gd name="connsiteX3" fmla="*/ 181650 w 181649"/>
                    <a:gd name="connsiteY3" fmla="*/ 148013 h 401887"/>
                    <a:gd name="connsiteX4" fmla="*/ 68969 w 181649"/>
                    <a:gd name="connsiteY4" fmla="*/ 401759 h 4018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81649" h="401887">
                      <a:moveTo>
                        <a:pt x="68969" y="401759"/>
                      </a:moveTo>
                      <a:cubicBezTo>
                        <a:pt x="61349" y="405474"/>
                        <a:pt x="865" y="327369"/>
                        <a:pt x="8" y="298413"/>
                      </a:cubicBezTo>
                      <a:cubicBezTo>
                        <a:pt x="-849" y="269457"/>
                        <a:pt x="66493" y="82862"/>
                        <a:pt x="34393" y="661"/>
                      </a:cubicBezTo>
                      <a:cubicBezTo>
                        <a:pt x="34393" y="661"/>
                        <a:pt x="131644" y="-18389"/>
                        <a:pt x="181650" y="148013"/>
                      </a:cubicBezTo>
                      <a:cubicBezTo>
                        <a:pt x="171172" y="222213"/>
                        <a:pt x="89353" y="391758"/>
                        <a:pt x="68969" y="401759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409" name="任意多边形: 形状 408">
                  <a:extLst>
                    <a:ext uri="{FF2B5EF4-FFF2-40B4-BE49-F238E27FC236}">
                      <a16:creationId xmlns:a16="http://schemas.microsoft.com/office/drawing/2014/main" id="{A7CC0B3E-E07E-48B1-A653-7560F0A3F07C}"/>
                    </a:ext>
                  </a:extLst>
                </p:cNvPr>
                <p:cNvSpPr/>
                <p:nvPr/>
              </p:nvSpPr>
              <p:spPr>
                <a:xfrm>
                  <a:off x="2588334" y="2755915"/>
                  <a:ext cx="178703" cy="387321"/>
                </a:xfrm>
                <a:custGeom>
                  <a:avLst/>
                  <a:gdLst>
                    <a:gd name="connsiteX0" fmla="*/ 127921 w 178703"/>
                    <a:gd name="connsiteY0" fmla="*/ 386985 h 387321"/>
                    <a:gd name="connsiteX1" fmla="*/ 36576 w 178703"/>
                    <a:gd name="connsiteY1" fmla="*/ 302689 h 387321"/>
                    <a:gd name="connsiteX2" fmla="*/ 0 w 178703"/>
                    <a:gd name="connsiteY2" fmla="*/ 5223 h 387321"/>
                    <a:gd name="connsiteX3" fmla="*/ 177832 w 178703"/>
                    <a:gd name="connsiteY3" fmla="*/ 113808 h 387321"/>
                    <a:gd name="connsiteX4" fmla="*/ 127921 w 178703"/>
                    <a:gd name="connsiteY4" fmla="*/ 386985 h 3873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8703" h="387321">
                      <a:moveTo>
                        <a:pt x="127921" y="386985"/>
                      </a:moveTo>
                      <a:cubicBezTo>
                        <a:pt x="121444" y="392414"/>
                        <a:pt x="44291" y="330692"/>
                        <a:pt x="36576" y="302689"/>
                      </a:cubicBezTo>
                      <a:cubicBezTo>
                        <a:pt x="28861" y="274685"/>
                        <a:pt x="50578" y="77518"/>
                        <a:pt x="0" y="5223"/>
                      </a:cubicBezTo>
                      <a:cubicBezTo>
                        <a:pt x="0" y="5223"/>
                        <a:pt x="90107" y="-36116"/>
                        <a:pt x="177832" y="113808"/>
                      </a:cubicBezTo>
                      <a:cubicBezTo>
                        <a:pt x="185071" y="188389"/>
                        <a:pt x="145352" y="372412"/>
                        <a:pt x="127921" y="386985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410" name="任意多边形: 形状 409">
                  <a:extLst>
                    <a:ext uri="{FF2B5EF4-FFF2-40B4-BE49-F238E27FC236}">
                      <a16:creationId xmlns:a16="http://schemas.microsoft.com/office/drawing/2014/main" id="{24912E85-3E8B-41CA-B8B4-259A80615114}"/>
                    </a:ext>
                  </a:extLst>
                </p:cNvPr>
                <p:cNvSpPr/>
                <p:nvPr/>
              </p:nvSpPr>
              <p:spPr>
                <a:xfrm>
                  <a:off x="2504133" y="3105954"/>
                  <a:ext cx="202909" cy="368603"/>
                </a:xfrm>
                <a:custGeom>
                  <a:avLst/>
                  <a:gdLst>
                    <a:gd name="connsiteX0" fmla="*/ 186309 w 202909"/>
                    <a:gd name="connsiteY0" fmla="*/ 368035 h 368603"/>
                    <a:gd name="connsiteX1" fmla="*/ 82868 w 202909"/>
                    <a:gd name="connsiteY1" fmla="*/ 299169 h 368603"/>
                    <a:gd name="connsiteX2" fmla="*/ 0 w 202909"/>
                    <a:gd name="connsiteY2" fmla="*/ 11133 h 368603"/>
                    <a:gd name="connsiteX3" fmla="*/ 192691 w 202909"/>
                    <a:gd name="connsiteY3" fmla="*/ 90476 h 368603"/>
                    <a:gd name="connsiteX4" fmla="*/ 186309 w 202909"/>
                    <a:gd name="connsiteY4" fmla="*/ 368035 h 3686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02909" h="368603">
                      <a:moveTo>
                        <a:pt x="186309" y="368035"/>
                      </a:moveTo>
                      <a:cubicBezTo>
                        <a:pt x="180785" y="374417"/>
                        <a:pt x="94869" y="325553"/>
                        <a:pt x="82868" y="299169"/>
                      </a:cubicBezTo>
                      <a:cubicBezTo>
                        <a:pt x="70961" y="272785"/>
                        <a:pt x="61246" y="74665"/>
                        <a:pt x="0" y="11133"/>
                      </a:cubicBezTo>
                      <a:cubicBezTo>
                        <a:pt x="0" y="11133"/>
                        <a:pt x="82487" y="-43826"/>
                        <a:pt x="192691" y="90476"/>
                      </a:cubicBezTo>
                      <a:cubicBezTo>
                        <a:pt x="211550" y="162962"/>
                        <a:pt x="201263" y="350890"/>
                        <a:pt x="186309" y="368035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411" name="任意多边形: 形状 410">
                  <a:extLst>
                    <a:ext uri="{FF2B5EF4-FFF2-40B4-BE49-F238E27FC236}">
                      <a16:creationId xmlns:a16="http://schemas.microsoft.com/office/drawing/2014/main" id="{223B2E5D-2B6C-435C-A16C-92E1872050DA}"/>
                    </a:ext>
                  </a:extLst>
                </p:cNvPr>
                <p:cNvSpPr/>
                <p:nvPr/>
              </p:nvSpPr>
              <p:spPr>
                <a:xfrm>
                  <a:off x="3445013" y="2269525"/>
                  <a:ext cx="365664" cy="172049"/>
                </a:xfrm>
                <a:custGeom>
                  <a:avLst/>
                  <a:gdLst>
                    <a:gd name="connsiteX0" fmla="*/ 0 w 365664"/>
                    <a:gd name="connsiteY0" fmla="*/ 38223 h 172049"/>
                    <a:gd name="connsiteX1" fmla="*/ 365665 w 365664"/>
                    <a:gd name="connsiteY1" fmla="*/ 156238 h 172049"/>
                    <a:gd name="connsiteX2" fmla="*/ 169164 w 365664"/>
                    <a:gd name="connsiteY2" fmla="*/ 172049 h 172049"/>
                    <a:gd name="connsiteX3" fmla="*/ 0 w 365664"/>
                    <a:gd name="connsiteY3" fmla="*/ 38223 h 1720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65664" h="172049">
                      <a:moveTo>
                        <a:pt x="0" y="38223"/>
                      </a:moveTo>
                      <a:cubicBezTo>
                        <a:pt x="0" y="38223"/>
                        <a:pt x="287179" y="-102557"/>
                        <a:pt x="365665" y="156238"/>
                      </a:cubicBezTo>
                      <a:cubicBezTo>
                        <a:pt x="295085" y="144617"/>
                        <a:pt x="249079" y="143665"/>
                        <a:pt x="169164" y="172049"/>
                      </a:cubicBezTo>
                      <a:cubicBezTo>
                        <a:pt x="135827" y="147284"/>
                        <a:pt x="122587" y="99088"/>
                        <a:pt x="0" y="38223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412" name="任意多边形: 形状 411">
                  <a:extLst>
                    <a:ext uri="{FF2B5EF4-FFF2-40B4-BE49-F238E27FC236}">
                      <a16:creationId xmlns:a16="http://schemas.microsoft.com/office/drawing/2014/main" id="{95DBA678-71DF-4CD6-9031-EE1CA8645740}"/>
                    </a:ext>
                  </a:extLst>
                </p:cNvPr>
                <p:cNvSpPr/>
                <p:nvPr/>
              </p:nvSpPr>
              <p:spPr>
                <a:xfrm>
                  <a:off x="3224033" y="2378969"/>
                  <a:ext cx="382523" cy="173000"/>
                </a:xfrm>
                <a:custGeom>
                  <a:avLst/>
                  <a:gdLst>
                    <a:gd name="connsiteX0" fmla="*/ 0 w 382523"/>
                    <a:gd name="connsiteY0" fmla="*/ 78798 h 173000"/>
                    <a:gd name="connsiteX1" fmla="*/ 382524 w 382523"/>
                    <a:gd name="connsiteY1" fmla="*/ 115088 h 173000"/>
                    <a:gd name="connsiteX2" fmla="*/ 194024 w 382523"/>
                    <a:gd name="connsiteY2" fmla="*/ 173000 h 173000"/>
                    <a:gd name="connsiteX3" fmla="*/ 0 w 382523"/>
                    <a:gd name="connsiteY3" fmla="*/ 78798 h 173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82523" h="173000">
                      <a:moveTo>
                        <a:pt x="0" y="78798"/>
                      </a:moveTo>
                      <a:cubicBezTo>
                        <a:pt x="0" y="78798"/>
                        <a:pt x="249936" y="-120655"/>
                        <a:pt x="382524" y="115088"/>
                      </a:cubicBezTo>
                      <a:cubicBezTo>
                        <a:pt x="311086" y="118994"/>
                        <a:pt x="265938" y="128042"/>
                        <a:pt x="194024" y="173000"/>
                      </a:cubicBezTo>
                      <a:cubicBezTo>
                        <a:pt x="156210" y="155951"/>
                        <a:pt x="132969" y="111755"/>
                        <a:pt x="0" y="78798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413" name="任意多边形: 形状 412">
                  <a:extLst>
                    <a:ext uri="{FF2B5EF4-FFF2-40B4-BE49-F238E27FC236}">
                      <a16:creationId xmlns:a16="http://schemas.microsoft.com/office/drawing/2014/main" id="{7472F4A7-645F-4229-B20A-C20582A71337}"/>
                    </a:ext>
                  </a:extLst>
                </p:cNvPr>
                <p:cNvSpPr/>
                <p:nvPr/>
              </p:nvSpPr>
              <p:spPr>
                <a:xfrm>
                  <a:off x="3100494" y="2533141"/>
                  <a:ext cx="374904" cy="177515"/>
                </a:xfrm>
                <a:custGeom>
                  <a:avLst/>
                  <a:gdLst>
                    <a:gd name="connsiteX0" fmla="*/ 0 w 374904"/>
                    <a:gd name="connsiteY0" fmla="*/ 148178 h 177515"/>
                    <a:gd name="connsiteX1" fmla="*/ 374904 w 374904"/>
                    <a:gd name="connsiteY1" fmla="*/ 64072 h 177515"/>
                    <a:gd name="connsiteX2" fmla="*/ 213646 w 374904"/>
                    <a:gd name="connsiteY2" fmla="*/ 177515 h 177515"/>
                    <a:gd name="connsiteX3" fmla="*/ 0 w 374904"/>
                    <a:gd name="connsiteY3" fmla="*/ 148178 h 1775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74904" h="177515">
                      <a:moveTo>
                        <a:pt x="0" y="148178"/>
                      </a:moveTo>
                      <a:cubicBezTo>
                        <a:pt x="0" y="148178"/>
                        <a:pt x="175831" y="-118903"/>
                        <a:pt x="374904" y="64072"/>
                      </a:cubicBezTo>
                      <a:cubicBezTo>
                        <a:pt x="308134" y="89980"/>
                        <a:pt x="268034" y="112459"/>
                        <a:pt x="213646" y="177515"/>
                      </a:cubicBezTo>
                      <a:cubicBezTo>
                        <a:pt x="172402" y="173038"/>
                        <a:pt x="136588" y="138272"/>
                        <a:pt x="0" y="148178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414" name="任意多边形: 形状 413">
                  <a:extLst>
                    <a:ext uri="{FF2B5EF4-FFF2-40B4-BE49-F238E27FC236}">
                      <a16:creationId xmlns:a16="http://schemas.microsoft.com/office/drawing/2014/main" id="{1A6A670D-C3F9-49A8-9EF6-27D4BB332017}"/>
                    </a:ext>
                  </a:extLst>
                </p:cNvPr>
                <p:cNvSpPr/>
                <p:nvPr/>
              </p:nvSpPr>
              <p:spPr>
                <a:xfrm>
                  <a:off x="2848938" y="2739674"/>
                  <a:ext cx="327374" cy="224251"/>
                </a:xfrm>
                <a:custGeom>
                  <a:avLst/>
                  <a:gdLst>
                    <a:gd name="connsiteX0" fmla="*/ 0 w 327374"/>
                    <a:gd name="connsiteY0" fmla="*/ 224251 h 224251"/>
                    <a:gd name="connsiteX1" fmla="*/ 327374 w 327374"/>
                    <a:gd name="connsiteY1" fmla="*/ 23083 h 224251"/>
                    <a:gd name="connsiteX2" fmla="*/ 211645 w 327374"/>
                    <a:gd name="connsiteY2" fmla="*/ 182722 h 224251"/>
                    <a:gd name="connsiteX3" fmla="*/ 0 w 327374"/>
                    <a:gd name="connsiteY3" fmla="*/ 224251 h 2242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27374" h="224251">
                      <a:moveTo>
                        <a:pt x="0" y="224251"/>
                      </a:moveTo>
                      <a:cubicBezTo>
                        <a:pt x="0" y="224251"/>
                        <a:pt x="79629" y="-85502"/>
                        <a:pt x="327374" y="23083"/>
                      </a:cubicBezTo>
                      <a:cubicBezTo>
                        <a:pt x="272606" y="69184"/>
                        <a:pt x="242030" y="103570"/>
                        <a:pt x="211645" y="182722"/>
                      </a:cubicBezTo>
                      <a:cubicBezTo>
                        <a:pt x="171164" y="191866"/>
                        <a:pt x="126016" y="170626"/>
                        <a:pt x="0" y="224251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415" name="任意多边形: 形状 414">
                  <a:extLst>
                    <a:ext uri="{FF2B5EF4-FFF2-40B4-BE49-F238E27FC236}">
                      <a16:creationId xmlns:a16="http://schemas.microsoft.com/office/drawing/2014/main" id="{8A70C3FF-CEFB-45AB-B348-D77367842432}"/>
                    </a:ext>
                  </a:extLst>
                </p:cNvPr>
                <p:cNvSpPr/>
                <p:nvPr/>
              </p:nvSpPr>
              <p:spPr>
                <a:xfrm>
                  <a:off x="2773215" y="2992931"/>
                  <a:ext cx="293560" cy="257982"/>
                </a:xfrm>
                <a:custGeom>
                  <a:avLst/>
                  <a:gdLst>
                    <a:gd name="connsiteX0" fmla="*/ 0 w 293560"/>
                    <a:gd name="connsiteY0" fmla="*/ 257983 h 257982"/>
                    <a:gd name="connsiteX1" fmla="*/ 293561 w 293560"/>
                    <a:gd name="connsiteY1" fmla="*/ 10142 h 257982"/>
                    <a:gd name="connsiteX2" fmla="*/ 202978 w 293560"/>
                    <a:gd name="connsiteY2" fmla="*/ 185307 h 257982"/>
                    <a:gd name="connsiteX3" fmla="*/ 0 w 293560"/>
                    <a:gd name="connsiteY3" fmla="*/ 257983 h 2579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93560" h="257982">
                      <a:moveTo>
                        <a:pt x="0" y="257983"/>
                      </a:moveTo>
                      <a:cubicBezTo>
                        <a:pt x="0" y="257983"/>
                        <a:pt x="32480" y="-60152"/>
                        <a:pt x="293561" y="10142"/>
                      </a:cubicBezTo>
                      <a:cubicBezTo>
                        <a:pt x="246317" y="63959"/>
                        <a:pt x="221170" y="102440"/>
                        <a:pt x="202978" y="185307"/>
                      </a:cubicBezTo>
                      <a:cubicBezTo>
                        <a:pt x="164401" y="200357"/>
                        <a:pt x="116586" y="186069"/>
                        <a:pt x="0" y="257983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416" name="任意多边形: 形状 415">
                  <a:extLst>
                    <a:ext uri="{FF2B5EF4-FFF2-40B4-BE49-F238E27FC236}">
                      <a16:creationId xmlns:a16="http://schemas.microsoft.com/office/drawing/2014/main" id="{2886D131-855E-4A68-A170-8334B087234E}"/>
                    </a:ext>
                  </a:extLst>
                </p:cNvPr>
                <p:cNvSpPr/>
                <p:nvPr/>
              </p:nvSpPr>
              <p:spPr>
                <a:xfrm>
                  <a:off x="2763258" y="3244627"/>
                  <a:ext cx="194360" cy="339090"/>
                </a:xfrm>
                <a:custGeom>
                  <a:avLst/>
                  <a:gdLst>
                    <a:gd name="connsiteX0" fmla="*/ 13767 w 194360"/>
                    <a:gd name="connsiteY0" fmla="*/ 339090 h 339090"/>
                    <a:gd name="connsiteX1" fmla="*/ 194361 w 194360"/>
                    <a:gd name="connsiteY1" fmla="*/ 0 h 339090"/>
                    <a:gd name="connsiteX2" fmla="*/ 175311 w 194360"/>
                    <a:gd name="connsiteY2" fmla="*/ 196215 h 339090"/>
                    <a:gd name="connsiteX3" fmla="*/ 13767 w 194360"/>
                    <a:gd name="connsiteY3" fmla="*/ 339090 h 3390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94360" h="339090">
                      <a:moveTo>
                        <a:pt x="13767" y="339090"/>
                      </a:moveTo>
                      <a:cubicBezTo>
                        <a:pt x="13767" y="339090"/>
                        <a:pt x="-74149" y="31623"/>
                        <a:pt x="194361" y="0"/>
                      </a:cubicBezTo>
                      <a:cubicBezTo>
                        <a:pt x="170453" y="67437"/>
                        <a:pt x="161499" y="112586"/>
                        <a:pt x="175311" y="196215"/>
                      </a:cubicBezTo>
                      <a:cubicBezTo>
                        <a:pt x="145021" y="224504"/>
                        <a:pt x="95301" y="229076"/>
                        <a:pt x="13767" y="339090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417" name="任意多边形: 形状 416">
                  <a:extLst>
                    <a:ext uri="{FF2B5EF4-FFF2-40B4-BE49-F238E27FC236}">
                      <a16:creationId xmlns:a16="http://schemas.microsoft.com/office/drawing/2014/main" id="{777E15F7-A553-4E52-AD8B-C1CDF227F8AE}"/>
                    </a:ext>
                  </a:extLst>
                </p:cNvPr>
                <p:cNvSpPr/>
                <p:nvPr/>
              </p:nvSpPr>
              <p:spPr>
                <a:xfrm>
                  <a:off x="2458509" y="3492502"/>
                  <a:ext cx="314140" cy="293723"/>
                </a:xfrm>
                <a:custGeom>
                  <a:avLst/>
                  <a:gdLst>
                    <a:gd name="connsiteX0" fmla="*/ 313658 w 314140"/>
                    <a:gd name="connsiteY0" fmla="*/ 290955 h 293723"/>
                    <a:gd name="connsiteX1" fmla="*/ 191357 w 314140"/>
                    <a:gd name="connsiteY1" fmla="*/ 269238 h 293723"/>
                    <a:gd name="connsiteX2" fmla="*/ 0 w 314140"/>
                    <a:gd name="connsiteY2" fmla="*/ 38447 h 293723"/>
                    <a:gd name="connsiteX3" fmla="*/ 208312 w 314140"/>
                    <a:gd name="connsiteY3" fmla="*/ 33970 h 293723"/>
                    <a:gd name="connsiteX4" fmla="*/ 313658 w 314140"/>
                    <a:gd name="connsiteY4" fmla="*/ 290955 h 293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14140" h="293723">
                      <a:moveTo>
                        <a:pt x="313658" y="290955"/>
                      </a:moveTo>
                      <a:cubicBezTo>
                        <a:pt x="311087" y="299051"/>
                        <a:pt x="212884" y="288669"/>
                        <a:pt x="191357" y="269238"/>
                      </a:cubicBezTo>
                      <a:cubicBezTo>
                        <a:pt x="169736" y="249807"/>
                        <a:pt x="81629" y="72165"/>
                        <a:pt x="0" y="38447"/>
                      </a:cubicBezTo>
                      <a:cubicBezTo>
                        <a:pt x="0" y="38447"/>
                        <a:pt x="53531" y="-44992"/>
                        <a:pt x="208312" y="33970"/>
                      </a:cubicBezTo>
                      <a:cubicBezTo>
                        <a:pt x="254603" y="92930"/>
                        <a:pt x="320421" y="269333"/>
                        <a:pt x="313658" y="290955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418" name="任意多边形: 形状 417">
                  <a:extLst>
                    <a:ext uri="{FF2B5EF4-FFF2-40B4-BE49-F238E27FC236}">
                      <a16:creationId xmlns:a16="http://schemas.microsoft.com/office/drawing/2014/main" id="{3D9BA56B-DC15-44C9-8D7F-03D562A5A5F4}"/>
                    </a:ext>
                  </a:extLst>
                </p:cNvPr>
                <p:cNvSpPr/>
                <p:nvPr/>
              </p:nvSpPr>
              <p:spPr>
                <a:xfrm>
                  <a:off x="2572142" y="3859043"/>
                  <a:ext cx="350125" cy="261591"/>
                </a:xfrm>
                <a:custGeom>
                  <a:avLst/>
                  <a:gdLst>
                    <a:gd name="connsiteX0" fmla="*/ 350044 w 350125"/>
                    <a:gd name="connsiteY0" fmla="*/ 253407 h 261591"/>
                    <a:gd name="connsiteX1" fmla="*/ 225838 w 350125"/>
                    <a:gd name="connsiteY1" fmla="*/ 251597 h 261591"/>
                    <a:gd name="connsiteX2" fmla="*/ 0 w 350125"/>
                    <a:gd name="connsiteY2" fmla="*/ 54525 h 261591"/>
                    <a:gd name="connsiteX3" fmla="*/ 204883 w 350125"/>
                    <a:gd name="connsiteY3" fmla="*/ 16616 h 261591"/>
                    <a:gd name="connsiteX4" fmla="*/ 350044 w 350125"/>
                    <a:gd name="connsiteY4" fmla="*/ 253407 h 2615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50125" h="261591">
                      <a:moveTo>
                        <a:pt x="350044" y="253407"/>
                      </a:moveTo>
                      <a:cubicBezTo>
                        <a:pt x="348806" y="261789"/>
                        <a:pt x="250222" y="267314"/>
                        <a:pt x="225838" y="251597"/>
                      </a:cubicBezTo>
                      <a:cubicBezTo>
                        <a:pt x="201454" y="235881"/>
                        <a:pt x="85916" y="74718"/>
                        <a:pt x="0" y="54525"/>
                      </a:cubicBezTo>
                      <a:cubicBezTo>
                        <a:pt x="0" y="54525"/>
                        <a:pt x="39433" y="-36439"/>
                        <a:pt x="204883" y="16616"/>
                      </a:cubicBezTo>
                      <a:cubicBezTo>
                        <a:pt x="259937" y="67479"/>
                        <a:pt x="353282" y="230928"/>
                        <a:pt x="350044" y="253407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419" name="任意多边形: 形状 418">
                  <a:extLst>
                    <a:ext uri="{FF2B5EF4-FFF2-40B4-BE49-F238E27FC236}">
                      <a16:creationId xmlns:a16="http://schemas.microsoft.com/office/drawing/2014/main" id="{85F91DB4-A47B-48BC-A3E2-5BFBF0FB9C9B}"/>
                    </a:ext>
                  </a:extLst>
                </p:cNvPr>
                <p:cNvSpPr/>
                <p:nvPr/>
              </p:nvSpPr>
              <p:spPr>
                <a:xfrm>
                  <a:off x="2753593" y="4185379"/>
                  <a:ext cx="389674" cy="223668"/>
                </a:xfrm>
                <a:custGeom>
                  <a:avLst/>
                  <a:gdLst>
                    <a:gd name="connsiteX0" fmla="*/ 389668 w 389674"/>
                    <a:gd name="connsiteY0" fmla="*/ 191675 h 223668"/>
                    <a:gd name="connsiteX1" fmla="*/ 269177 w 389674"/>
                    <a:gd name="connsiteY1" fmla="*/ 222060 h 223668"/>
                    <a:gd name="connsiteX2" fmla="*/ 0 w 389674"/>
                    <a:gd name="connsiteY2" fmla="*/ 90139 h 223668"/>
                    <a:gd name="connsiteX3" fmla="*/ 188119 w 389674"/>
                    <a:gd name="connsiteY3" fmla="*/ 509 h 223668"/>
                    <a:gd name="connsiteX4" fmla="*/ 389668 w 389674"/>
                    <a:gd name="connsiteY4" fmla="*/ 191675 h 2236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89674" h="223668">
                      <a:moveTo>
                        <a:pt x="389668" y="191675"/>
                      </a:moveTo>
                      <a:cubicBezTo>
                        <a:pt x="390620" y="200057"/>
                        <a:pt x="296799" y="231013"/>
                        <a:pt x="269177" y="222060"/>
                      </a:cubicBezTo>
                      <a:cubicBezTo>
                        <a:pt x="241554" y="213107"/>
                        <a:pt x="88202" y="87376"/>
                        <a:pt x="0" y="90139"/>
                      </a:cubicBezTo>
                      <a:cubicBezTo>
                        <a:pt x="0" y="90139"/>
                        <a:pt x="14573" y="-7874"/>
                        <a:pt x="188119" y="509"/>
                      </a:cubicBezTo>
                      <a:cubicBezTo>
                        <a:pt x="254603" y="35370"/>
                        <a:pt x="387001" y="169196"/>
                        <a:pt x="389668" y="191675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420" name="任意多边形: 形状 419">
                  <a:extLst>
                    <a:ext uri="{FF2B5EF4-FFF2-40B4-BE49-F238E27FC236}">
                      <a16:creationId xmlns:a16="http://schemas.microsoft.com/office/drawing/2014/main" id="{9AC44F7B-2EFF-4B40-8A19-18F29513627B}"/>
                    </a:ext>
                  </a:extLst>
                </p:cNvPr>
                <p:cNvSpPr/>
                <p:nvPr/>
              </p:nvSpPr>
              <p:spPr>
                <a:xfrm>
                  <a:off x="3023282" y="4424680"/>
                  <a:ext cx="401672" cy="180701"/>
                </a:xfrm>
                <a:custGeom>
                  <a:avLst/>
                  <a:gdLst>
                    <a:gd name="connsiteX0" fmla="*/ 401538 w 401672"/>
                    <a:gd name="connsiteY0" fmla="*/ 111061 h 180701"/>
                    <a:gd name="connsiteX1" fmla="*/ 298668 w 401672"/>
                    <a:gd name="connsiteY1" fmla="*/ 180689 h 180701"/>
                    <a:gd name="connsiteX2" fmla="*/ 726 w 401672"/>
                    <a:gd name="connsiteY2" fmla="*/ 148304 h 180701"/>
                    <a:gd name="connsiteX3" fmla="*/ 147125 w 401672"/>
                    <a:gd name="connsiteY3" fmla="*/ 0 h 180701"/>
                    <a:gd name="connsiteX4" fmla="*/ 401538 w 401672"/>
                    <a:gd name="connsiteY4" fmla="*/ 111061 h 1807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01672" h="180701">
                      <a:moveTo>
                        <a:pt x="401538" y="111061"/>
                      </a:moveTo>
                      <a:cubicBezTo>
                        <a:pt x="405348" y="118681"/>
                        <a:pt x="327624" y="179641"/>
                        <a:pt x="298668" y="180689"/>
                      </a:cubicBezTo>
                      <a:cubicBezTo>
                        <a:pt x="269712" y="181737"/>
                        <a:pt x="82641" y="115633"/>
                        <a:pt x="726" y="148304"/>
                      </a:cubicBezTo>
                      <a:cubicBezTo>
                        <a:pt x="726" y="148304"/>
                        <a:pt x="-18991" y="51149"/>
                        <a:pt x="147125" y="0"/>
                      </a:cubicBezTo>
                      <a:cubicBezTo>
                        <a:pt x="221229" y="10096"/>
                        <a:pt x="391346" y="90773"/>
                        <a:pt x="401538" y="111061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421" name="任意多边形: 形状 420">
                  <a:extLst>
                    <a:ext uri="{FF2B5EF4-FFF2-40B4-BE49-F238E27FC236}">
                      <a16:creationId xmlns:a16="http://schemas.microsoft.com/office/drawing/2014/main" id="{12C214C0-DA1A-49D3-A845-794E5F5F831E}"/>
                    </a:ext>
                  </a:extLst>
                </p:cNvPr>
                <p:cNvSpPr/>
                <p:nvPr/>
              </p:nvSpPr>
              <p:spPr>
                <a:xfrm>
                  <a:off x="3338381" y="4578082"/>
                  <a:ext cx="393593" cy="169495"/>
                </a:xfrm>
                <a:custGeom>
                  <a:avLst/>
                  <a:gdLst>
                    <a:gd name="connsiteX0" fmla="*/ 393334 w 393593"/>
                    <a:gd name="connsiteY0" fmla="*/ 69673 h 169495"/>
                    <a:gd name="connsiteX1" fmla="*/ 302656 w 393593"/>
                    <a:gd name="connsiteY1" fmla="*/ 154636 h 169495"/>
                    <a:gd name="connsiteX2" fmla="*/ 3285 w 393593"/>
                    <a:gd name="connsiteY2" fmla="*/ 169495 h 169495"/>
                    <a:gd name="connsiteX3" fmla="*/ 124538 w 393593"/>
                    <a:gd name="connsiteY3" fmla="*/ 45 h 169495"/>
                    <a:gd name="connsiteX4" fmla="*/ 393334 w 393593"/>
                    <a:gd name="connsiteY4" fmla="*/ 69673 h 1694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93593" h="169495">
                      <a:moveTo>
                        <a:pt x="393334" y="69673"/>
                      </a:moveTo>
                      <a:cubicBezTo>
                        <a:pt x="398287" y="76531"/>
                        <a:pt x="331136" y="149016"/>
                        <a:pt x="302656" y="154636"/>
                      </a:cubicBezTo>
                      <a:cubicBezTo>
                        <a:pt x="274176" y="160256"/>
                        <a:pt x="79104" y="124346"/>
                        <a:pt x="3285" y="169495"/>
                      </a:cubicBezTo>
                      <a:cubicBezTo>
                        <a:pt x="3285" y="169495"/>
                        <a:pt x="-31386" y="76626"/>
                        <a:pt x="124538" y="45"/>
                      </a:cubicBezTo>
                      <a:cubicBezTo>
                        <a:pt x="199405" y="-1765"/>
                        <a:pt x="380094" y="51194"/>
                        <a:pt x="393334" y="69673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422" name="任意多边形: 形状 421">
                  <a:extLst>
                    <a:ext uri="{FF2B5EF4-FFF2-40B4-BE49-F238E27FC236}">
                      <a16:creationId xmlns:a16="http://schemas.microsoft.com/office/drawing/2014/main" id="{D247BE0E-C7D8-4EE9-9EBC-4DED93B37614}"/>
                    </a:ext>
                  </a:extLst>
                </p:cNvPr>
                <p:cNvSpPr/>
                <p:nvPr/>
              </p:nvSpPr>
              <p:spPr>
                <a:xfrm>
                  <a:off x="2823465" y="3497040"/>
                  <a:ext cx="172157" cy="378047"/>
                </a:xfrm>
                <a:custGeom>
                  <a:avLst/>
                  <a:gdLst>
                    <a:gd name="connsiteX0" fmla="*/ 61954 w 172157"/>
                    <a:gd name="connsiteY0" fmla="*/ 378047 h 378047"/>
                    <a:gd name="connsiteX1" fmla="*/ 130438 w 172157"/>
                    <a:gd name="connsiteY1" fmla="*/ 0 h 378047"/>
                    <a:gd name="connsiteX2" fmla="*/ 172158 w 172157"/>
                    <a:gd name="connsiteY2" fmla="*/ 192691 h 378047"/>
                    <a:gd name="connsiteX3" fmla="*/ 61954 w 172157"/>
                    <a:gd name="connsiteY3" fmla="*/ 378047 h 3780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72157" h="378047">
                      <a:moveTo>
                        <a:pt x="61954" y="378047"/>
                      </a:moveTo>
                      <a:cubicBezTo>
                        <a:pt x="61954" y="378047"/>
                        <a:pt x="-115592" y="112109"/>
                        <a:pt x="130438" y="0"/>
                      </a:cubicBezTo>
                      <a:cubicBezTo>
                        <a:pt x="128248" y="71533"/>
                        <a:pt x="133486" y="117253"/>
                        <a:pt x="172158" y="192691"/>
                      </a:cubicBezTo>
                      <a:cubicBezTo>
                        <a:pt x="152060" y="228981"/>
                        <a:pt x="106054" y="248412"/>
                        <a:pt x="61954" y="378047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423" name="任意多边形: 形状 422">
                  <a:extLst>
                    <a:ext uri="{FF2B5EF4-FFF2-40B4-BE49-F238E27FC236}">
                      <a16:creationId xmlns:a16="http://schemas.microsoft.com/office/drawing/2014/main" id="{90A70F4D-E4D0-49F2-8000-9BD984FC0047}"/>
                    </a:ext>
                  </a:extLst>
                </p:cNvPr>
                <p:cNvSpPr/>
                <p:nvPr/>
              </p:nvSpPr>
              <p:spPr>
                <a:xfrm>
                  <a:off x="2949043" y="3724973"/>
                  <a:ext cx="173929" cy="384238"/>
                </a:xfrm>
                <a:custGeom>
                  <a:avLst/>
                  <a:gdLst>
                    <a:gd name="connsiteX0" fmla="*/ 96586 w 173929"/>
                    <a:gd name="connsiteY0" fmla="*/ 384238 h 384238"/>
                    <a:gd name="connsiteX1" fmla="*/ 100396 w 173929"/>
                    <a:gd name="connsiteY1" fmla="*/ 0 h 384238"/>
                    <a:gd name="connsiteX2" fmla="*/ 173929 w 173929"/>
                    <a:gd name="connsiteY2" fmla="*/ 182975 h 384238"/>
                    <a:gd name="connsiteX3" fmla="*/ 96586 w 173929"/>
                    <a:gd name="connsiteY3" fmla="*/ 384238 h 3842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73929" h="384238">
                      <a:moveTo>
                        <a:pt x="96586" y="384238"/>
                      </a:moveTo>
                      <a:cubicBezTo>
                        <a:pt x="96586" y="384238"/>
                        <a:pt x="-123251" y="152019"/>
                        <a:pt x="100396" y="0"/>
                      </a:cubicBezTo>
                      <a:cubicBezTo>
                        <a:pt x="110302" y="70866"/>
                        <a:pt x="123161" y="115062"/>
                        <a:pt x="173929" y="182975"/>
                      </a:cubicBezTo>
                      <a:cubicBezTo>
                        <a:pt x="160213" y="222123"/>
                        <a:pt x="118113" y="248984"/>
                        <a:pt x="96586" y="384238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424" name="任意多边形: 形状 423">
                  <a:extLst>
                    <a:ext uri="{FF2B5EF4-FFF2-40B4-BE49-F238E27FC236}">
                      <a16:creationId xmlns:a16="http://schemas.microsoft.com/office/drawing/2014/main" id="{93FF87FE-DC19-4690-89DA-CBF242BFAD12}"/>
                    </a:ext>
                  </a:extLst>
                </p:cNvPr>
                <p:cNvSpPr/>
                <p:nvPr/>
              </p:nvSpPr>
              <p:spPr>
                <a:xfrm>
                  <a:off x="3116037" y="3977290"/>
                  <a:ext cx="179147" cy="364712"/>
                </a:xfrm>
                <a:custGeom>
                  <a:avLst/>
                  <a:gdLst>
                    <a:gd name="connsiteX0" fmla="*/ 171241 w 179147"/>
                    <a:gd name="connsiteY0" fmla="*/ 364712 h 364712"/>
                    <a:gd name="connsiteX1" fmla="*/ 50179 w 179147"/>
                    <a:gd name="connsiteY1" fmla="*/ 0 h 364712"/>
                    <a:gd name="connsiteX2" fmla="*/ 179147 w 179147"/>
                    <a:gd name="connsiteY2" fmla="*/ 149162 h 364712"/>
                    <a:gd name="connsiteX3" fmla="*/ 171241 w 179147"/>
                    <a:gd name="connsiteY3" fmla="*/ 364712 h 3647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79147" h="364712">
                      <a:moveTo>
                        <a:pt x="171241" y="364712"/>
                      </a:moveTo>
                      <a:cubicBezTo>
                        <a:pt x="171241" y="364712"/>
                        <a:pt x="-112127" y="216408"/>
                        <a:pt x="50179" y="0"/>
                      </a:cubicBezTo>
                      <a:cubicBezTo>
                        <a:pt x="82564" y="63817"/>
                        <a:pt x="109043" y="101441"/>
                        <a:pt x="179147" y="149162"/>
                      </a:cubicBezTo>
                      <a:cubicBezTo>
                        <a:pt x="178766" y="190691"/>
                        <a:pt x="147810" y="229838"/>
                        <a:pt x="171241" y="364712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425" name="任意多边形: 形状 424">
                  <a:extLst>
                    <a:ext uri="{FF2B5EF4-FFF2-40B4-BE49-F238E27FC236}">
                      <a16:creationId xmlns:a16="http://schemas.microsoft.com/office/drawing/2014/main" id="{AD5B1F2B-7A8B-4147-A037-33FE2462EFD0}"/>
                    </a:ext>
                  </a:extLst>
                </p:cNvPr>
                <p:cNvSpPr/>
                <p:nvPr/>
              </p:nvSpPr>
              <p:spPr>
                <a:xfrm>
                  <a:off x="3311456" y="4141596"/>
                  <a:ext cx="205851" cy="342519"/>
                </a:xfrm>
                <a:custGeom>
                  <a:avLst/>
                  <a:gdLst>
                    <a:gd name="connsiteX0" fmla="*/ 205852 w 205851"/>
                    <a:gd name="connsiteY0" fmla="*/ 342519 h 342519"/>
                    <a:gd name="connsiteX1" fmla="*/ 31639 w 205851"/>
                    <a:gd name="connsiteY1" fmla="*/ 0 h 342519"/>
                    <a:gd name="connsiteX2" fmla="*/ 181468 w 205851"/>
                    <a:gd name="connsiteY2" fmla="*/ 128207 h 342519"/>
                    <a:gd name="connsiteX3" fmla="*/ 205852 w 205851"/>
                    <a:gd name="connsiteY3" fmla="*/ 342519 h 3425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05851" h="342519">
                      <a:moveTo>
                        <a:pt x="205852" y="342519"/>
                      </a:moveTo>
                      <a:cubicBezTo>
                        <a:pt x="205852" y="342519"/>
                        <a:pt x="-96472" y="238220"/>
                        <a:pt x="31639" y="0"/>
                      </a:cubicBezTo>
                      <a:cubicBezTo>
                        <a:pt x="73168" y="58293"/>
                        <a:pt x="104982" y="91535"/>
                        <a:pt x="181468" y="128207"/>
                      </a:cubicBezTo>
                      <a:cubicBezTo>
                        <a:pt x="187373" y="169259"/>
                        <a:pt x="162513" y="212598"/>
                        <a:pt x="205852" y="342519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426" name="任意多边形: 形状 425">
                  <a:extLst>
                    <a:ext uri="{FF2B5EF4-FFF2-40B4-BE49-F238E27FC236}">
                      <a16:creationId xmlns:a16="http://schemas.microsoft.com/office/drawing/2014/main" id="{370FB6A3-4F80-4CDE-A569-1F06090EE075}"/>
                    </a:ext>
                  </a:extLst>
                </p:cNvPr>
                <p:cNvSpPr/>
                <p:nvPr/>
              </p:nvSpPr>
              <p:spPr>
                <a:xfrm>
                  <a:off x="3522198" y="4292663"/>
                  <a:ext cx="290955" cy="253526"/>
                </a:xfrm>
                <a:custGeom>
                  <a:avLst/>
                  <a:gdLst>
                    <a:gd name="connsiteX0" fmla="*/ 290956 w 290955"/>
                    <a:gd name="connsiteY0" fmla="*/ 253365 h 253526"/>
                    <a:gd name="connsiteX1" fmla="*/ 2063 w 290955"/>
                    <a:gd name="connsiteY1" fmla="*/ 0 h 253526"/>
                    <a:gd name="connsiteX2" fmla="*/ 188753 w 290955"/>
                    <a:gd name="connsiteY2" fmla="*/ 63437 h 253526"/>
                    <a:gd name="connsiteX3" fmla="*/ 290956 w 290955"/>
                    <a:gd name="connsiteY3" fmla="*/ 253365 h 2535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90955" h="253526">
                      <a:moveTo>
                        <a:pt x="290956" y="253365"/>
                      </a:moveTo>
                      <a:cubicBezTo>
                        <a:pt x="290956" y="253365"/>
                        <a:pt x="-28513" y="268700"/>
                        <a:pt x="2063" y="0"/>
                      </a:cubicBezTo>
                      <a:cubicBezTo>
                        <a:pt x="62261" y="38671"/>
                        <a:pt x="104171" y="57721"/>
                        <a:pt x="188753" y="63437"/>
                      </a:cubicBezTo>
                      <a:cubicBezTo>
                        <a:pt x="209422" y="99346"/>
                        <a:pt x="202469" y="148780"/>
                        <a:pt x="290956" y="253365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427" name="任意多边形: 形状 426">
                  <a:extLst>
                    <a:ext uri="{FF2B5EF4-FFF2-40B4-BE49-F238E27FC236}">
                      <a16:creationId xmlns:a16="http://schemas.microsoft.com/office/drawing/2014/main" id="{E430F1DA-E8FA-4B88-9D4B-298721162904}"/>
                    </a:ext>
                  </a:extLst>
                </p:cNvPr>
                <p:cNvSpPr/>
                <p:nvPr/>
              </p:nvSpPr>
              <p:spPr>
                <a:xfrm>
                  <a:off x="5144099" y="1908175"/>
                  <a:ext cx="269252" cy="341618"/>
                </a:xfrm>
                <a:custGeom>
                  <a:avLst/>
                  <a:gdLst>
                    <a:gd name="connsiteX0" fmla="*/ 263254 w 269252"/>
                    <a:gd name="connsiteY0" fmla="*/ 341471 h 341618"/>
                    <a:gd name="connsiteX1" fmla="*/ 256300 w 269252"/>
                    <a:gd name="connsiteY1" fmla="*/ 217456 h 341618"/>
                    <a:gd name="connsiteX2" fmla="*/ 49989 w 269252"/>
                    <a:gd name="connsiteY2" fmla="*/ 0 h 341618"/>
                    <a:gd name="connsiteX3" fmla="*/ 20747 w 269252"/>
                    <a:gd name="connsiteY3" fmla="*/ 206312 h 341618"/>
                    <a:gd name="connsiteX4" fmla="*/ 263254 w 269252"/>
                    <a:gd name="connsiteY4" fmla="*/ 341471 h 3416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69252" h="341618">
                      <a:moveTo>
                        <a:pt x="263254" y="341471"/>
                      </a:moveTo>
                      <a:cubicBezTo>
                        <a:pt x="271541" y="339947"/>
                        <a:pt x="272969" y="241078"/>
                        <a:pt x="256300" y="217456"/>
                      </a:cubicBezTo>
                      <a:cubicBezTo>
                        <a:pt x="239632" y="193739"/>
                        <a:pt x="73706" y="85058"/>
                        <a:pt x="49989" y="0"/>
                      </a:cubicBezTo>
                      <a:cubicBezTo>
                        <a:pt x="49989" y="0"/>
                        <a:pt x="-39260" y="43244"/>
                        <a:pt x="20747" y="206312"/>
                      </a:cubicBezTo>
                      <a:cubicBezTo>
                        <a:pt x="73706" y="259271"/>
                        <a:pt x="240965" y="345662"/>
                        <a:pt x="263254" y="341471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428" name="任意多边形: 形状 427">
                  <a:extLst>
                    <a:ext uri="{FF2B5EF4-FFF2-40B4-BE49-F238E27FC236}">
                      <a16:creationId xmlns:a16="http://schemas.microsoft.com/office/drawing/2014/main" id="{A7F90741-39C5-494C-BC71-1A6F2285DD13}"/>
                    </a:ext>
                  </a:extLst>
                </p:cNvPr>
                <p:cNvSpPr/>
                <p:nvPr/>
              </p:nvSpPr>
              <p:spPr>
                <a:xfrm>
                  <a:off x="5441299" y="2038572"/>
                  <a:ext cx="232028" cy="381763"/>
                </a:xfrm>
                <a:custGeom>
                  <a:avLst/>
                  <a:gdLst>
                    <a:gd name="connsiteX0" fmla="*/ 207323 w 232028"/>
                    <a:gd name="connsiteY0" fmla="*/ 381762 h 381763"/>
                    <a:gd name="connsiteX1" fmla="*/ 229325 w 232028"/>
                    <a:gd name="connsiteY1" fmla="*/ 259461 h 381763"/>
                    <a:gd name="connsiteX2" fmla="*/ 79211 w 232028"/>
                    <a:gd name="connsiteY2" fmla="*/ 0 h 381763"/>
                    <a:gd name="connsiteX3" fmla="*/ 2821 w 232028"/>
                    <a:gd name="connsiteY3" fmla="*/ 193834 h 381763"/>
                    <a:gd name="connsiteX4" fmla="*/ 207323 w 232028"/>
                    <a:gd name="connsiteY4" fmla="*/ 381762 h 3817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32028" h="381763">
                      <a:moveTo>
                        <a:pt x="207323" y="381762"/>
                      </a:moveTo>
                      <a:cubicBezTo>
                        <a:pt x="215800" y="382143"/>
                        <a:pt x="240088" y="286417"/>
                        <a:pt x="229325" y="259461"/>
                      </a:cubicBezTo>
                      <a:cubicBezTo>
                        <a:pt x="218562" y="232505"/>
                        <a:pt x="82450" y="88202"/>
                        <a:pt x="79211" y="0"/>
                      </a:cubicBezTo>
                      <a:cubicBezTo>
                        <a:pt x="79211" y="0"/>
                        <a:pt x="-17563" y="21336"/>
                        <a:pt x="2821" y="193834"/>
                      </a:cubicBezTo>
                      <a:cubicBezTo>
                        <a:pt x="41968" y="257747"/>
                        <a:pt x="184653" y="380619"/>
                        <a:pt x="207323" y="381762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429" name="任意多边形: 形状 428">
                  <a:extLst>
                    <a:ext uri="{FF2B5EF4-FFF2-40B4-BE49-F238E27FC236}">
                      <a16:creationId xmlns:a16="http://schemas.microsoft.com/office/drawing/2014/main" id="{096B3872-6A76-4ED6-BCAD-F1EF9411D6EE}"/>
                    </a:ext>
                  </a:extLst>
                </p:cNvPr>
                <p:cNvSpPr/>
                <p:nvPr/>
              </p:nvSpPr>
              <p:spPr>
                <a:xfrm>
                  <a:off x="4806754" y="2031047"/>
                  <a:ext cx="348186" cy="208244"/>
                </a:xfrm>
                <a:custGeom>
                  <a:avLst/>
                  <a:gdLst>
                    <a:gd name="connsiteX0" fmla="*/ 348186 w 348186"/>
                    <a:gd name="connsiteY0" fmla="*/ 146018 h 208244"/>
                    <a:gd name="connsiteX1" fmla="*/ 251984 w 348186"/>
                    <a:gd name="connsiteY1" fmla="*/ 56102 h 208244"/>
                    <a:gd name="connsiteX2" fmla="*/ 54435 w 348186"/>
                    <a:gd name="connsiteY2" fmla="*/ 37243 h 208244"/>
                    <a:gd name="connsiteX3" fmla="*/ 1095 w 348186"/>
                    <a:gd name="connsiteY3" fmla="*/ 0 h 208244"/>
                    <a:gd name="connsiteX4" fmla="*/ 87868 w 348186"/>
                    <a:gd name="connsiteY4" fmla="*/ 202787 h 208244"/>
                    <a:gd name="connsiteX5" fmla="*/ 348186 w 348186"/>
                    <a:gd name="connsiteY5" fmla="*/ 146018 h 2082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48186" h="208244">
                      <a:moveTo>
                        <a:pt x="348186" y="146018"/>
                      </a:moveTo>
                      <a:cubicBezTo>
                        <a:pt x="348186" y="146018"/>
                        <a:pt x="277797" y="67246"/>
                        <a:pt x="251984" y="56102"/>
                      </a:cubicBezTo>
                      <a:cubicBezTo>
                        <a:pt x="226171" y="44958"/>
                        <a:pt x="87487" y="61722"/>
                        <a:pt x="54435" y="37243"/>
                      </a:cubicBezTo>
                      <a:cubicBezTo>
                        <a:pt x="21384" y="12764"/>
                        <a:pt x="1095" y="0"/>
                        <a:pt x="1095" y="0"/>
                      </a:cubicBezTo>
                      <a:cubicBezTo>
                        <a:pt x="1095" y="0"/>
                        <a:pt x="-16335" y="148114"/>
                        <a:pt x="87868" y="202787"/>
                      </a:cubicBezTo>
                      <a:cubicBezTo>
                        <a:pt x="120634" y="209836"/>
                        <a:pt x="226647" y="222694"/>
                        <a:pt x="348186" y="146018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430" name="任意多边形: 形状 429">
                  <a:extLst>
                    <a:ext uri="{FF2B5EF4-FFF2-40B4-BE49-F238E27FC236}">
                      <a16:creationId xmlns:a16="http://schemas.microsoft.com/office/drawing/2014/main" id="{88C3DCA0-6AD1-4A81-9EDD-CB34ED84F239}"/>
                    </a:ext>
                  </a:extLst>
                </p:cNvPr>
                <p:cNvSpPr/>
                <p:nvPr/>
              </p:nvSpPr>
              <p:spPr>
                <a:xfrm>
                  <a:off x="5691008" y="2203633"/>
                  <a:ext cx="191660" cy="402911"/>
                </a:xfrm>
                <a:custGeom>
                  <a:avLst/>
                  <a:gdLst>
                    <a:gd name="connsiteX0" fmla="*/ 130016 w 191660"/>
                    <a:gd name="connsiteY0" fmla="*/ 402819 h 402911"/>
                    <a:gd name="connsiteX1" fmla="*/ 191643 w 191660"/>
                    <a:gd name="connsiteY1" fmla="*/ 294901 h 402911"/>
                    <a:gd name="connsiteX2" fmla="*/ 136779 w 191660"/>
                    <a:gd name="connsiteY2" fmla="*/ 197 h 402911"/>
                    <a:gd name="connsiteX3" fmla="*/ 0 w 191660"/>
                    <a:gd name="connsiteY3" fmla="*/ 157360 h 402911"/>
                    <a:gd name="connsiteX4" fmla="*/ 130016 w 191660"/>
                    <a:gd name="connsiteY4" fmla="*/ 402819 h 4029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1660" h="402911">
                      <a:moveTo>
                        <a:pt x="130016" y="402819"/>
                      </a:moveTo>
                      <a:cubicBezTo>
                        <a:pt x="137827" y="406057"/>
                        <a:pt x="192786" y="323952"/>
                        <a:pt x="191643" y="294901"/>
                      </a:cubicBezTo>
                      <a:cubicBezTo>
                        <a:pt x="190500" y="265849"/>
                        <a:pt x="110490" y="84493"/>
                        <a:pt x="136779" y="197"/>
                      </a:cubicBezTo>
                      <a:cubicBezTo>
                        <a:pt x="136779" y="197"/>
                        <a:pt x="38386" y="-12090"/>
                        <a:pt x="0" y="157360"/>
                      </a:cubicBezTo>
                      <a:cubicBezTo>
                        <a:pt x="15621" y="230702"/>
                        <a:pt x="108966" y="394246"/>
                        <a:pt x="130016" y="402819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431" name="任意多边形: 形状 430">
                  <a:extLst>
                    <a:ext uri="{FF2B5EF4-FFF2-40B4-BE49-F238E27FC236}">
                      <a16:creationId xmlns:a16="http://schemas.microsoft.com/office/drawing/2014/main" id="{4FE28432-B9E4-4083-A8D1-B279D95E155E}"/>
                    </a:ext>
                  </a:extLst>
                </p:cNvPr>
                <p:cNvSpPr/>
                <p:nvPr/>
              </p:nvSpPr>
              <p:spPr>
                <a:xfrm>
                  <a:off x="5882746" y="2449867"/>
                  <a:ext cx="181649" cy="401887"/>
                </a:xfrm>
                <a:custGeom>
                  <a:avLst/>
                  <a:gdLst>
                    <a:gd name="connsiteX0" fmla="*/ 112681 w 181649"/>
                    <a:gd name="connsiteY0" fmla="*/ 401759 h 401887"/>
                    <a:gd name="connsiteX1" fmla="*/ 181642 w 181649"/>
                    <a:gd name="connsiteY1" fmla="*/ 298413 h 401887"/>
                    <a:gd name="connsiteX2" fmla="*/ 147256 w 181649"/>
                    <a:gd name="connsiteY2" fmla="*/ 661 h 401887"/>
                    <a:gd name="connsiteX3" fmla="*/ 0 w 181649"/>
                    <a:gd name="connsiteY3" fmla="*/ 148013 h 401887"/>
                    <a:gd name="connsiteX4" fmla="*/ 112681 w 181649"/>
                    <a:gd name="connsiteY4" fmla="*/ 401759 h 4018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81649" h="401887">
                      <a:moveTo>
                        <a:pt x="112681" y="401759"/>
                      </a:moveTo>
                      <a:cubicBezTo>
                        <a:pt x="120301" y="405474"/>
                        <a:pt x="180785" y="327369"/>
                        <a:pt x="181642" y="298413"/>
                      </a:cubicBezTo>
                      <a:cubicBezTo>
                        <a:pt x="182499" y="269457"/>
                        <a:pt x="115157" y="82862"/>
                        <a:pt x="147256" y="661"/>
                      </a:cubicBezTo>
                      <a:cubicBezTo>
                        <a:pt x="147256" y="661"/>
                        <a:pt x="50006" y="-18389"/>
                        <a:pt x="0" y="148013"/>
                      </a:cubicBezTo>
                      <a:cubicBezTo>
                        <a:pt x="10478" y="222213"/>
                        <a:pt x="92297" y="391758"/>
                        <a:pt x="112681" y="401759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432" name="任意多边形: 形状 431">
                  <a:extLst>
                    <a:ext uri="{FF2B5EF4-FFF2-40B4-BE49-F238E27FC236}">
                      <a16:creationId xmlns:a16="http://schemas.microsoft.com/office/drawing/2014/main" id="{712D6724-51EA-48B1-AACA-1297843D60D4}"/>
                    </a:ext>
                  </a:extLst>
                </p:cNvPr>
                <p:cNvSpPr/>
                <p:nvPr/>
              </p:nvSpPr>
              <p:spPr>
                <a:xfrm>
                  <a:off x="6050943" y="2755915"/>
                  <a:ext cx="178703" cy="387321"/>
                </a:xfrm>
                <a:custGeom>
                  <a:avLst/>
                  <a:gdLst>
                    <a:gd name="connsiteX0" fmla="*/ 50783 w 178703"/>
                    <a:gd name="connsiteY0" fmla="*/ 386985 h 387321"/>
                    <a:gd name="connsiteX1" fmla="*/ 142127 w 178703"/>
                    <a:gd name="connsiteY1" fmla="*/ 302689 h 387321"/>
                    <a:gd name="connsiteX2" fmla="*/ 178704 w 178703"/>
                    <a:gd name="connsiteY2" fmla="*/ 5223 h 387321"/>
                    <a:gd name="connsiteX3" fmla="*/ 872 w 178703"/>
                    <a:gd name="connsiteY3" fmla="*/ 113808 h 387321"/>
                    <a:gd name="connsiteX4" fmla="*/ 50783 w 178703"/>
                    <a:gd name="connsiteY4" fmla="*/ 386985 h 3873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8703" h="387321">
                      <a:moveTo>
                        <a:pt x="50783" y="386985"/>
                      </a:moveTo>
                      <a:cubicBezTo>
                        <a:pt x="57260" y="392414"/>
                        <a:pt x="134412" y="330692"/>
                        <a:pt x="142127" y="302689"/>
                      </a:cubicBezTo>
                      <a:cubicBezTo>
                        <a:pt x="149748" y="274685"/>
                        <a:pt x="128126" y="77518"/>
                        <a:pt x="178704" y="5223"/>
                      </a:cubicBezTo>
                      <a:cubicBezTo>
                        <a:pt x="178704" y="5223"/>
                        <a:pt x="88597" y="-36116"/>
                        <a:pt x="872" y="113808"/>
                      </a:cubicBezTo>
                      <a:cubicBezTo>
                        <a:pt x="-6367" y="188389"/>
                        <a:pt x="33352" y="372412"/>
                        <a:pt x="50783" y="386985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433" name="任意多边形: 形状 432">
                  <a:extLst>
                    <a:ext uri="{FF2B5EF4-FFF2-40B4-BE49-F238E27FC236}">
                      <a16:creationId xmlns:a16="http://schemas.microsoft.com/office/drawing/2014/main" id="{FEC98830-763F-4C05-8B75-CEF9B321995A}"/>
                    </a:ext>
                  </a:extLst>
                </p:cNvPr>
                <p:cNvSpPr/>
                <p:nvPr/>
              </p:nvSpPr>
              <p:spPr>
                <a:xfrm>
                  <a:off x="6110938" y="3105954"/>
                  <a:ext cx="202909" cy="368603"/>
                </a:xfrm>
                <a:custGeom>
                  <a:avLst/>
                  <a:gdLst>
                    <a:gd name="connsiteX0" fmla="*/ 16601 w 202909"/>
                    <a:gd name="connsiteY0" fmla="*/ 368035 h 368603"/>
                    <a:gd name="connsiteX1" fmla="*/ 120042 w 202909"/>
                    <a:gd name="connsiteY1" fmla="*/ 299169 h 368603"/>
                    <a:gd name="connsiteX2" fmla="*/ 202910 w 202909"/>
                    <a:gd name="connsiteY2" fmla="*/ 11133 h 368603"/>
                    <a:gd name="connsiteX3" fmla="*/ 10219 w 202909"/>
                    <a:gd name="connsiteY3" fmla="*/ 90476 h 368603"/>
                    <a:gd name="connsiteX4" fmla="*/ 16601 w 202909"/>
                    <a:gd name="connsiteY4" fmla="*/ 368035 h 3686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02909" h="368603">
                      <a:moveTo>
                        <a:pt x="16601" y="368035"/>
                      </a:moveTo>
                      <a:cubicBezTo>
                        <a:pt x="22125" y="374417"/>
                        <a:pt x="108041" y="325553"/>
                        <a:pt x="120042" y="299169"/>
                      </a:cubicBezTo>
                      <a:cubicBezTo>
                        <a:pt x="131949" y="272785"/>
                        <a:pt x="141664" y="74665"/>
                        <a:pt x="202910" y="11133"/>
                      </a:cubicBezTo>
                      <a:cubicBezTo>
                        <a:pt x="202910" y="11133"/>
                        <a:pt x="120423" y="-43826"/>
                        <a:pt x="10219" y="90476"/>
                      </a:cubicBezTo>
                      <a:cubicBezTo>
                        <a:pt x="-8641" y="162962"/>
                        <a:pt x="1647" y="350890"/>
                        <a:pt x="16601" y="368035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434" name="任意多边形: 形状 433">
                  <a:extLst>
                    <a:ext uri="{FF2B5EF4-FFF2-40B4-BE49-F238E27FC236}">
                      <a16:creationId xmlns:a16="http://schemas.microsoft.com/office/drawing/2014/main" id="{E37CDD4D-B102-469A-B807-75DCFF2CA00D}"/>
                    </a:ext>
                  </a:extLst>
                </p:cNvPr>
                <p:cNvSpPr/>
                <p:nvPr/>
              </p:nvSpPr>
              <p:spPr>
                <a:xfrm>
                  <a:off x="5007303" y="2269525"/>
                  <a:ext cx="365664" cy="172049"/>
                </a:xfrm>
                <a:custGeom>
                  <a:avLst/>
                  <a:gdLst>
                    <a:gd name="connsiteX0" fmla="*/ 365665 w 365664"/>
                    <a:gd name="connsiteY0" fmla="*/ 38223 h 172049"/>
                    <a:gd name="connsiteX1" fmla="*/ 0 w 365664"/>
                    <a:gd name="connsiteY1" fmla="*/ 156238 h 172049"/>
                    <a:gd name="connsiteX2" fmla="*/ 196501 w 365664"/>
                    <a:gd name="connsiteY2" fmla="*/ 172049 h 172049"/>
                    <a:gd name="connsiteX3" fmla="*/ 365665 w 365664"/>
                    <a:gd name="connsiteY3" fmla="*/ 38223 h 1720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65664" h="172049">
                      <a:moveTo>
                        <a:pt x="365665" y="38223"/>
                      </a:moveTo>
                      <a:cubicBezTo>
                        <a:pt x="365665" y="38223"/>
                        <a:pt x="78486" y="-102557"/>
                        <a:pt x="0" y="156238"/>
                      </a:cubicBezTo>
                      <a:cubicBezTo>
                        <a:pt x="70580" y="144617"/>
                        <a:pt x="116586" y="143665"/>
                        <a:pt x="196501" y="172049"/>
                      </a:cubicBezTo>
                      <a:cubicBezTo>
                        <a:pt x="229838" y="147284"/>
                        <a:pt x="243078" y="99088"/>
                        <a:pt x="365665" y="38223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435" name="任意多边形: 形状 434">
                  <a:extLst>
                    <a:ext uri="{FF2B5EF4-FFF2-40B4-BE49-F238E27FC236}">
                      <a16:creationId xmlns:a16="http://schemas.microsoft.com/office/drawing/2014/main" id="{C6120C5F-7D05-4796-9FA5-31E88EE1CE9C}"/>
                    </a:ext>
                  </a:extLst>
                </p:cNvPr>
                <p:cNvSpPr/>
                <p:nvPr/>
              </p:nvSpPr>
              <p:spPr>
                <a:xfrm>
                  <a:off x="5211424" y="2378969"/>
                  <a:ext cx="382524" cy="173000"/>
                </a:xfrm>
                <a:custGeom>
                  <a:avLst/>
                  <a:gdLst>
                    <a:gd name="connsiteX0" fmla="*/ 382524 w 382524"/>
                    <a:gd name="connsiteY0" fmla="*/ 78798 h 173000"/>
                    <a:gd name="connsiteX1" fmla="*/ 0 w 382524"/>
                    <a:gd name="connsiteY1" fmla="*/ 115088 h 173000"/>
                    <a:gd name="connsiteX2" fmla="*/ 188500 w 382524"/>
                    <a:gd name="connsiteY2" fmla="*/ 173000 h 173000"/>
                    <a:gd name="connsiteX3" fmla="*/ 382524 w 382524"/>
                    <a:gd name="connsiteY3" fmla="*/ 78798 h 173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82524" h="173000">
                      <a:moveTo>
                        <a:pt x="382524" y="78798"/>
                      </a:moveTo>
                      <a:cubicBezTo>
                        <a:pt x="382524" y="78798"/>
                        <a:pt x="132588" y="-120655"/>
                        <a:pt x="0" y="115088"/>
                      </a:cubicBezTo>
                      <a:cubicBezTo>
                        <a:pt x="71438" y="118994"/>
                        <a:pt x="116586" y="128042"/>
                        <a:pt x="188500" y="173000"/>
                      </a:cubicBezTo>
                      <a:cubicBezTo>
                        <a:pt x="226314" y="155951"/>
                        <a:pt x="249555" y="111755"/>
                        <a:pt x="382524" y="78798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436" name="任意多边形: 形状 435">
                  <a:extLst>
                    <a:ext uri="{FF2B5EF4-FFF2-40B4-BE49-F238E27FC236}">
                      <a16:creationId xmlns:a16="http://schemas.microsoft.com/office/drawing/2014/main" id="{06A59777-A90F-4121-B65B-12AA6B478CB1}"/>
                    </a:ext>
                  </a:extLst>
                </p:cNvPr>
                <p:cNvSpPr/>
                <p:nvPr/>
              </p:nvSpPr>
              <p:spPr>
                <a:xfrm>
                  <a:off x="5434595" y="2533141"/>
                  <a:ext cx="374903" cy="177515"/>
                </a:xfrm>
                <a:custGeom>
                  <a:avLst/>
                  <a:gdLst>
                    <a:gd name="connsiteX0" fmla="*/ 374904 w 374903"/>
                    <a:gd name="connsiteY0" fmla="*/ 148178 h 177515"/>
                    <a:gd name="connsiteX1" fmla="*/ 0 w 374903"/>
                    <a:gd name="connsiteY1" fmla="*/ 64072 h 177515"/>
                    <a:gd name="connsiteX2" fmla="*/ 161258 w 374903"/>
                    <a:gd name="connsiteY2" fmla="*/ 177515 h 177515"/>
                    <a:gd name="connsiteX3" fmla="*/ 374904 w 374903"/>
                    <a:gd name="connsiteY3" fmla="*/ 148178 h 1775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74903" h="177515">
                      <a:moveTo>
                        <a:pt x="374904" y="148178"/>
                      </a:moveTo>
                      <a:cubicBezTo>
                        <a:pt x="374904" y="148178"/>
                        <a:pt x="199072" y="-118903"/>
                        <a:pt x="0" y="64072"/>
                      </a:cubicBezTo>
                      <a:cubicBezTo>
                        <a:pt x="66770" y="89980"/>
                        <a:pt x="106871" y="112459"/>
                        <a:pt x="161258" y="177515"/>
                      </a:cubicBezTo>
                      <a:cubicBezTo>
                        <a:pt x="202501" y="173038"/>
                        <a:pt x="238315" y="138272"/>
                        <a:pt x="374904" y="148178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437" name="任意多边形: 形状 436">
                  <a:extLst>
                    <a:ext uri="{FF2B5EF4-FFF2-40B4-BE49-F238E27FC236}">
                      <a16:creationId xmlns:a16="http://schemas.microsoft.com/office/drawing/2014/main" id="{2B736F64-1BE7-406E-BD05-E30399872EE9}"/>
                    </a:ext>
                  </a:extLst>
                </p:cNvPr>
                <p:cNvSpPr/>
                <p:nvPr/>
              </p:nvSpPr>
              <p:spPr>
                <a:xfrm>
                  <a:off x="5641668" y="2739674"/>
                  <a:ext cx="327374" cy="224251"/>
                </a:xfrm>
                <a:custGeom>
                  <a:avLst/>
                  <a:gdLst>
                    <a:gd name="connsiteX0" fmla="*/ 327374 w 327374"/>
                    <a:gd name="connsiteY0" fmla="*/ 224251 h 224251"/>
                    <a:gd name="connsiteX1" fmla="*/ 0 w 327374"/>
                    <a:gd name="connsiteY1" fmla="*/ 23083 h 224251"/>
                    <a:gd name="connsiteX2" fmla="*/ 115729 w 327374"/>
                    <a:gd name="connsiteY2" fmla="*/ 182722 h 224251"/>
                    <a:gd name="connsiteX3" fmla="*/ 327374 w 327374"/>
                    <a:gd name="connsiteY3" fmla="*/ 224251 h 2242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27374" h="224251">
                      <a:moveTo>
                        <a:pt x="327374" y="224251"/>
                      </a:moveTo>
                      <a:cubicBezTo>
                        <a:pt x="327374" y="224251"/>
                        <a:pt x="247745" y="-85502"/>
                        <a:pt x="0" y="23083"/>
                      </a:cubicBezTo>
                      <a:cubicBezTo>
                        <a:pt x="54769" y="69184"/>
                        <a:pt x="85344" y="103570"/>
                        <a:pt x="115729" y="182722"/>
                      </a:cubicBezTo>
                      <a:cubicBezTo>
                        <a:pt x="156210" y="191866"/>
                        <a:pt x="201358" y="170626"/>
                        <a:pt x="327374" y="224251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438" name="任意多边形: 形状 437">
                  <a:extLst>
                    <a:ext uri="{FF2B5EF4-FFF2-40B4-BE49-F238E27FC236}">
                      <a16:creationId xmlns:a16="http://schemas.microsoft.com/office/drawing/2014/main" id="{CA3951D3-14BE-4FD5-98CF-261C858DBC2B}"/>
                    </a:ext>
                  </a:extLst>
                </p:cNvPr>
                <p:cNvSpPr/>
                <p:nvPr/>
              </p:nvSpPr>
              <p:spPr>
                <a:xfrm>
                  <a:off x="5751206" y="2992931"/>
                  <a:ext cx="293560" cy="257982"/>
                </a:xfrm>
                <a:custGeom>
                  <a:avLst/>
                  <a:gdLst>
                    <a:gd name="connsiteX0" fmla="*/ 293561 w 293560"/>
                    <a:gd name="connsiteY0" fmla="*/ 257983 h 257982"/>
                    <a:gd name="connsiteX1" fmla="*/ 0 w 293560"/>
                    <a:gd name="connsiteY1" fmla="*/ 10142 h 257982"/>
                    <a:gd name="connsiteX2" fmla="*/ 90583 w 293560"/>
                    <a:gd name="connsiteY2" fmla="*/ 185307 h 257982"/>
                    <a:gd name="connsiteX3" fmla="*/ 293561 w 293560"/>
                    <a:gd name="connsiteY3" fmla="*/ 257983 h 2579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93560" h="257982">
                      <a:moveTo>
                        <a:pt x="293561" y="257983"/>
                      </a:moveTo>
                      <a:cubicBezTo>
                        <a:pt x="293561" y="257983"/>
                        <a:pt x="261080" y="-60152"/>
                        <a:pt x="0" y="10142"/>
                      </a:cubicBezTo>
                      <a:cubicBezTo>
                        <a:pt x="47244" y="63959"/>
                        <a:pt x="72390" y="102440"/>
                        <a:pt x="90583" y="185307"/>
                      </a:cubicBezTo>
                      <a:cubicBezTo>
                        <a:pt x="129159" y="200357"/>
                        <a:pt x="176974" y="186069"/>
                        <a:pt x="293561" y="257983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439" name="任意多边形: 形状 438">
                  <a:extLst>
                    <a:ext uri="{FF2B5EF4-FFF2-40B4-BE49-F238E27FC236}">
                      <a16:creationId xmlns:a16="http://schemas.microsoft.com/office/drawing/2014/main" id="{FC3376C5-32A6-406B-A5CD-9B5CF600ED48}"/>
                    </a:ext>
                  </a:extLst>
                </p:cNvPr>
                <p:cNvSpPr/>
                <p:nvPr/>
              </p:nvSpPr>
              <p:spPr>
                <a:xfrm>
                  <a:off x="5860362" y="3244627"/>
                  <a:ext cx="194360" cy="339090"/>
                </a:xfrm>
                <a:custGeom>
                  <a:avLst/>
                  <a:gdLst>
                    <a:gd name="connsiteX0" fmla="*/ 180594 w 194360"/>
                    <a:gd name="connsiteY0" fmla="*/ 339090 h 339090"/>
                    <a:gd name="connsiteX1" fmla="*/ 0 w 194360"/>
                    <a:gd name="connsiteY1" fmla="*/ 0 h 339090"/>
                    <a:gd name="connsiteX2" fmla="*/ 19050 w 194360"/>
                    <a:gd name="connsiteY2" fmla="*/ 196215 h 339090"/>
                    <a:gd name="connsiteX3" fmla="*/ 180594 w 194360"/>
                    <a:gd name="connsiteY3" fmla="*/ 339090 h 3390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94360" h="339090">
                      <a:moveTo>
                        <a:pt x="180594" y="339090"/>
                      </a:moveTo>
                      <a:cubicBezTo>
                        <a:pt x="180594" y="339090"/>
                        <a:pt x="268510" y="31623"/>
                        <a:pt x="0" y="0"/>
                      </a:cubicBezTo>
                      <a:cubicBezTo>
                        <a:pt x="23908" y="67437"/>
                        <a:pt x="32861" y="112586"/>
                        <a:pt x="19050" y="196215"/>
                      </a:cubicBezTo>
                      <a:cubicBezTo>
                        <a:pt x="49339" y="224504"/>
                        <a:pt x="99060" y="229076"/>
                        <a:pt x="180594" y="339090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440" name="任意多边形: 形状 439">
                  <a:extLst>
                    <a:ext uri="{FF2B5EF4-FFF2-40B4-BE49-F238E27FC236}">
                      <a16:creationId xmlns:a16="http://schemas.microsoft.com/office/drawing/2014/main" id="{52F103CE-5358-4B89-9EDF-34C75C53E28E}"/>
                    </a:ext>
                  </a:extLst>
                </p:cNvPr>
                <p:cNvSpPr/>
                <p:nvPr/>
              </p:nvSpPr>
              <p:spPr>
                <a:xfrm>
                  <a:off x="6045332" y="3492502"/>
                  <a:ext cx="314045" cy="293723"/>
                </a:xfrm>
                <a:custGeom>
                  <a:avLst/>
                  <a:gdLst>
                    <a:gd name="connsiteX0" fmla="*/ 482 w 314045"/>
                    <a:gd name="connsiteY0" fmla="*/ 290955 h 293723"/>
                    <a:gd name="connsiteX1" fmla="*/ 122783 w 314045"/>
                    <a:gd name="connsiteY1" fmla="*/ 269238 h 293723"/>
                    <a:gd name="connsiteX2" fmla="*/ 314045 w 314045"/>
                    <a:gd name="connsiteY2" fmla="*/ 38447 h 293723"/>
                    <a:gd name="connsiteX3" fmla="*/ 105734 w 314045"/>
                    <a:gd name="connsiteY3" fmla="*/ 33970 h 293723"/>
                    <a:gd name="connsiteX4" fmla="*/ 482 w 314045"/>
                    <a:gd name="connsiteY4" fmla="*/ 290955 h 293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14045" h="293723">
                      <a:moveTo>
                        <a:pt x="482" y="290955"/>
                      </a:moveTo>
                      <a:cubicBezTo>
                        <a:pt x="3054" y="299051"/>
                        <a:pt x="101257" y="288669"/>
                        <a:pt x="122783" y="269238"/>
                      </a:cubicBezTo>
                      <a:cubicBezTo>
                        <a:pt x="144310" y="249807"/>
                        <a:pt x="232512" y="72165"/>
                        <a:pt x="314045" y="38447"/>
                      </a:cubicBezTo>
                      <a:cubicBezTo>
                        <a:pt x="314045" y="38447"/>
                        <a:pt x="260515" y="-44992"/>
                        <a:pt x="105734" y="33970"/>
                      </a:cubicBezTo>
                      <a:cubicBezTo>
                        <a:pt x="59537" y="92930"/>
                        <a:pt x="-6280" y="269333"/>
                        <a:pt x="482" y="290955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441" name="任意多边形: 形状 440">
                  <a:extLst>
                    <a:ext uri="{FF2B5EF4-FFF2-40B4-BE49-F238E27FC236}">
                      <a16:creationId xmlns:a16="http://schemas.microsoft.com/office/drawing/2014/main" id="{1029B3B2-92E1-4512-B348-D41725BB0705}"/>
                    </a:ext>
                  </a:extLst>
                </p:cNvPr>
                <p:cNvSpPr/>
                <p:nvPr/>
              </p:nvSpPr>
              <p:spPr>
                <a:xfrm>
                  <a:off x="5895713" y="3859043"/>
                  <a:ext cx="350125" cy="261591"/>
                </a:xfrm>
                <a:custGeom>
                  <a:avLst/>
                  <a:gdLst>
                    <a:gd name="connsiteX0" fmla="*/ 82 w 350125"/>
                    <a:gd name="connsiteY0" fmla="*/ 253407 h 261591"/>
                    <a:gd name="connsiteX1" fmla="*/ 124288 w 350125"/>
                    <a:gd name="connsiteY1" fmla="*/ 251597 h 261591"/>
                    <a:gd name="connsiteX2" fmla="*/ 350126 w 350125"/>
                    <a:gd name="connsiteY2" fmla="*/ 54525 h 261591"/>
                    <a:gd name="connsiteX3" fmla="*/ 145243 w 350125"/>
                    <a:gd name="connsiteY3" fmla="*/ 16616 h 261591"/>
                    <a:gd name="connsiteX4" fmla="*/ 82 w 350125"/>
                    <a:gd name="connsiteY4" fmla="*/ 253407 h 2615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50125" h="261591">
                      <a:moveTo>
                        <a:pt x="82" y="253407"/>
                      </a:moveTo>
                      <a:cubicBezTo>
                        <a:pt x="1320" y="261789"/>
                        <a:pt x="99904" y="267314"/>
                        <a:pt x="124288" y="251597"/>
                      </a:cubicBezTo>
                      <a:cubicBezTo>
                        <a:pt x="148672" y="235881"/>
                        <a:pt x="264210" y="74718"/>
                        <a:pt x="350126" y="54525"/>
                      </a:cubicBezTo>
                      <a:cubicBezTo>
                        <a:pt x="350126" y="54525"/>
                        <a:pt x="310693" y="-36439"/>
                        <a:pt x="145243" y="16616"/>
                      </a:cubicBezTo>
                      <a:cubicBezTo>
                        <a:pt x="90189" y="67479"/>
                        <a:pt x="-3156" y="230928"/>
                        <a:pt x="82" y="253407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442" name="任意多边形: 形状 441">
                  <a:extLst>
                    <a:ext uri="{FF2B5EF4-FFF2-40B4-BE49-F238E27FC236}">
                      <a16:creationId xmlns:a16="http://schemas.microsoft.com/office/drawing/2014/main" id="{FB4A6175-22D4-4E32-8779-A19ADC03A593}"/>
                    </a:ext>
                  </a:extLst>
                </p:cNvPr>
                <p:cNvSpPr/>
                <p:nvPr/>
              </p:nvSpPr>
              <p:spPr>
                <a:xfrm>
                  <a:off x="5674713" y="4185379"/>
                  <a:ext cx="389674" cy="223668"/>
                </a:xfrm>
                <a:custGeom>
                  <a:avLst/>
                  <a:gdLst>
                    <a:gd name="connsiteX0" fmla="*/ 7 w 389674"/>
                    <a:gd name="connsiteY0" fmla="*/ 191675 h 223668"/>
                    <a:gd name="connsiteX1" fmla="*/ 120498 w 389674"/>
                    <a:gd name="connsiteY1" fmla="*/ 222060 h 223668"/>
                    <a:gd name="connsiteX2" fmla="*/ 389675 w 389674"/>
                    <a:gd name="connsiteY2" fmla="*/ 90139 h 223668"/>
                    <a:gd name="connsiteX3" fmla="*/ 201556 w 389674"/>
                    <a:gd name="connsiteY3" fmla="*/ 509 h 223668"/>
                    <a:gd name="connsiteX4" fmla="*/ 7 w 389674"/>
                    <a:gd name="connsiteY4" fmla="*/ 191675 h 2236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89674" h="223668">
                      <a:moveTo>
                        <a:pt x="7" y="191675"/>
                      </a:moveTo>
                      <a:cubicBezTo>
                        <a:pt x="-945" y="200057"/>
                        <a:pt x="92876" y="231013"/>
                        <a:pt x="120498" y="222060"/>
                      </a:cubicBezTo>
                      <a:cubicBezTo>
                        <a:pt x="148121" y="213202"/>
                        <a:pt x="301473" y="87376"/>
                        <a:pt x="389675" y="90139"/>
                      </a:cubicBezTo>
                      <a:cubicBezTo>
                        <a:pt x="389675" y="90139"/>
                        <a:pt x="375102" y="-7874"/>
                        <a:pt x="201556" y="509"/>
                      </a:cubicBezTo>
                      <a:cubicBezTo>
                        <a:pt x="135072" y="35370"/>
                        <a:pt x="2674" y="169196"/>
                        <a:pt x="7" y="191675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443" name="任意多边形: 形状 442">
                  <a:extLst>
                    <a:ext uri="{FF2B5EF4-FFF2-40B4-BE49-F238E27FC236}">
                      <a16:creationId xmlns:a16="http://schemas.microsoft.com/office/drawing/2014/main" id="{8EBD92EE-D97C-47BE-8C94-80682A34904D}"/>
                    </a:ext>
                  </a:extLst>
                </p:cNvPr>
                <p:cNvSpPr/>
                <p:nvPr/>
              </p:nvSpPr>
              <p:spPr>
                <a:xfrm>
                  <a:off x="5393026" y="4424680"/>
                  <a:ext cx="401672" cy="180701"/>
                </a:xfrm>
                <a:custGeom>
                  <a:avLst/>
                  <a:gdLst>
                    <a:gd name="connsiteX0" fmla="*/ 135 w 401672"/>
                    <a:gd name="connsiteY0" fmla="*/ 111061 h 180701"/>
                    <a:gd name="connsiteX1" fmla="*/ 103005 w 401672"/>
                    <a:gd name="connsiteY1" fmla="*/ 180689 h 180701"/>
                    <a:gd name="connsiteX2" fmla="*/ 400947 w 401672"/>
                    <a:gd name="connsiteY2" fmla="*/ 148304 h 180701"/>
                    <a:gd name="connsiteX3" fmla="*/ 254548 w 401672"/>
                    <a:gd name="connsiteY3" fmla="*/ 0 h 180701"/>
                    <a:gd name="connsiteX4" fmla="*/ 135 w 401672"/>
                    <a:gd name="connsiteY4" fmla="*/ 111061 h 1807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01672" h="180701">
                      <a:moveTo>
                        <a:pt x="135" y="111061"/>
                      </a:moveTo>
                      <a:cubicBezTo>
                        <a:pt x="-3675" y="118681"/>
                        <a:pt x="74049" y="179641"/>
                        <a:pt x="103005" y="180689"/>
                      </a:cubicBezTo>
                      <a:cubicBezTo>
                        <a:pt x="131961" y="181737"/>
                        <a:pt x="319032" y="115633"/>
                        <a:pt x="400947" y="148304"/>
                      </a:cubicBezTo>
                      <a:cubicBezTo>
                        <a:pt x="400947" y="148304"/>
                        <a:pt x="420664" y="51149"/>
                        <a:pt x="254548" y="0"/>
                      </a:cubicBezTo>
                      <a:cubicBezTo>
                        <a:pt x="180443" y="10096"/>
                        <a:pt x="10327" y="90773"/>
                        <a:pt x="135" y="111061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444" name="任意多边形: 形状 443">
                  <a:extLst>
                    <a:ext uri="{FF2B5EF4-FFF2-40B4-BE49-F238E27FC236}">
                      <a16:creationId xmlns:a16="http://schemas.microsoft.com/office/drawing/2014/main" id="{A3B37066-18EF-4AA9-9C64-483DC62370A1}"/>
                    </a:ext>
                  </a:extLst>
                </p:cNvPr>
                <p:cNvSpPr/>
                <p:nvPr/>
              </p:nvSpPr>
              <p:spPr>
                <a:xfrm>
                  <a:off x="5086006" y="4578082"/>
                  <a:ext cx="393593" cy="169495"/>
                </a:xfrm>
                <a:custGeom>
                  <a:avLst/>
                  <a:gdLst>
                    <a:gd name="connsiteX0" fmla="*/ 260 w 393593"/>
                    <a:gd name="connsiteY0" fmla="*/ 69673 h 169495"/>
                    <a:gd name="connsiteX1" fmla="*/ 90938 w 393593"/>
                    <a:gd name="connsiteY1" fmla="*/ 154636 h 169495"/>
                    <a:gd name="connsiteX2" fmla="*/ 390308 w 393593"/>
                    <a:gd name="connsiteY2" fmla="*/ 169495 h 169495"/>
                    <a:gd name="connsiteX3" fmla="*/ 269055 w 393593"/>
                    <a:gd name="connsiteY3" fmla="*/ 45 h 169495"/>
                    <a:gd name="connsiteX4" fmla="*/ 260 w 393593"/>
                    <a:gd name="connsiteY4" fmla="*/ 69673 h 1694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93593" h="169495">
                      <a:moveTo>
                        <a:pt x="260" y="69673"/>
                      </a:moveTo>
                      <a:cubicBezTo>
                        <a:pt x="-4693" y="76531"/>
                        <a:pt x="62458" y="149016"/>
                        <a:pt x="90938" y="154636"/>
                      </a:cubicBezTo>
                      <a:cubicBezTo>
                        <a:pt x="119418" y="160256"/>
                        <a:pt x="314490" y="124346"/>
                        <a:pt x="390308" y="169495"/>
                      </a:cubicBezTo>
                      <a:cubicBezTo>
                        <a:pt x="390308" y="169495"/>
                        <a:pt x="424980" y="76626"/>
                        <a:pt x="269055" y="45"/>
                      </a:cubicBezTo>
                      <a:cubicBezTo>
                        <a:pt x="194094" y="-1765"/>
                        <a:pt x="13499" y="51194"/>
                        <a:pt x="260" y="69673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445" name="任意多边形: 形状 444">
                  <a:extLst>
                    <a:ext uri="{FF2B5EF4-FFF2-40B4-BE49-F238E27FC236}">
                      <a16:creationId xmlns:a16="http://schemas.microsoft.com/office/drawing/2014/main" id="{F0331638-E628-4BD2-8BD2-36CBB4303512}"/>
                    </a:ext>
                  </a:extLst>
                </p:cNvPr>
                <p:cNvSpPr/>
                <p:nvPr/>
              </p:nvSpPr>
              <p:spPr>
                <a:xfrm>
                  <a:off x="5822358" y="3497040"/>
                  <a:ext cx="172157" cy="378047"/>
                </a:xfrm>
                <a:custGeom>
                  <a:avLst/>
                  <a:gdLst>
                    <a:gd name="connsiteX0" fmla="*/ 110204 w 172157"/>
                    <a:gd name="connsiteY0" fmla="*/ 378047 h 378047"/>
                    <a:gd name="connsiteX1" fmla="*/ 41720 w 172157"/>
                    <a:gd name="connsiteY1" fmla="*/ 0 h 378047"/>
                    <a:gd name="connsiteX2" fmla="*/ 0 w 172157"/>
                    <a:gd name="connsiteY2" fmla="*/ 192691 h 378047"/>
                    <a:gd name="connsiteX3" fmla="*/ 110204 w 172157"/>
                    <a:gd name="connsiteY3" fmla="*/ 378047 h 3780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72157" h="378047">
                      <a:moveTo>
                        <a:pt x="110204" y="378047"/>
                      </a:moveTo>
                      <a:cubicBezTo>
                        <a:pt x="110204" y="378047"/>
                        <a:pt x="287750" y="112109"/>
                        <a:pt x="41720" y="0"/>
                      </a:cubicBezTo>
                      <a:cubicBezTo>
                        <a:pt x="43910" y="71533"/>
                        <a:pt x="38671" y="117253"/>
                        <a:pt x="0" y="192691"/>
                      </a:cubicBezTo>
                      <a:cubicBezTo>
                        <a:pt x="20098" y="228981"/>
                        <a:pt x="66104" y="248412"/>
                        <a:pt x="110204" y="378047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446" name="任意多边形: 形状 445">
                  <a:extLst>
                    <a:ext uri="{FF2B5EF4-FFF2-40B4-BE49-F238E27FC236}">
                      <a16:creationId xmlns:a16="http://schemas.microsoft.com/office/drawing/2014/main" id="{7D48195B-126F-4B3C-B065-9E580CA368C8}"/>
                    </a:ext>
                  </a:extLst>
                </p:cNvPr>
                <p:cNvSpPr/>
                <p:nvPr/>
              </p:nvSpPr>
              <p:spPr>
                <a:xfrm>
                  <a:off x="5695008" y="3724973"/>
                  <a:ext cx="173929" cy="384238"/>
                </a:xfrm>
                <a:custGeom>
                  <a:avLst/>
                  <a:gdLst>
                    <a:gd name="connsiteX0" fmla="*/ 77343 w 173929"/>
                    <a:gd name="connsiteY0" fmla="*/ 384238 h 384238"/>
                    <a:gd name="connsiteX1" fmla="*/ 73533 w 173929"/>
                    <a:gd name="connsiteY1" fmla="*/ 0 h 384238"/>
                    <a:gd name="connsiteX2" fmla="*/ 0 w 173929"/>
                    <a:gd name="connsiteY2" fmla="*/ 182975 h 384238"/>
                    <a:gd name="connsiteX3" fmla="*/ 77343 w 173929"/>
                    <a:gd name="connsiteY3" fmla="*/ 384238 h 3842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73929" h="384238">
                      <a:moveTo>
                        <a:pt x="77343" y="384238"/>
                      </a:moveTo>
                      <a:cubicBezTo>
                        <a:pt x="77343" y="384238"/>
                        <a:pt x="297180" y="152019"/>
                        <a:pt x="73533" y="0"/>
                      </a:cubicBezTo>
                      <a:cubicBezTo>
                        <a:pt x="63627" y="70866"/>
                        <a:pt x="50768" y="115062"/>
                        <a:pt x="0" y="182975"/>
                      </a:cubicBezTo>
                      <a:cubicBezTo>
                        <a:pt x="13716" y="222123"/>
                        <a:pt x="55816" y="248984"/>
                        <a:pt x="77343" y="384238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447" name="任意多边形: 形状 446">
                  <a:extLst>
                    <a:ext uri="{FF2B5EF4-FFF2-40B4-BE49-F238E27FC236}">
                      <a16:creationId xmlns:a16="http://schemas.microsoft.com/office/drawing/2014/main" id="{7939BCBF-EC0A-4C66-9ADC-0B74E41DD6C7}"/>
                    </a:ext>
                  </a:extLst>
                </p:cNvPr>
                <p:cNvSpPr/>
                <p:nvPr/>
              </p:nvSpPr>
              <p:spPr>
                <a:xfrm>
                  <a:off x="5522796" y="3977290"/>
                  <a:ext cx="179147" cy="364712"/>
                </a:xfrm>
                <a:custGeom>
                  <a:avLst/>
                  <a:gdLst>
                    <a:gd name="connsiteX0" fmla="*/ 7906 w 179147"/>
                    <a:gd name="connsiteY0" fmla="*/ 364712 h 364712"/>
                    <a:gd name="connsiteX1" fmla="*/ 128969 w 179147"/>
                    <a:gd name="connsiteY1" fmla="*/ 0 h 364712"/>
                    <a:gd name="connsiteX2" fmla="*/ 0 w 179147"/>
                    <a:gd name="connsiteY2" fmla="*/ 149162 h 364712"/>
                    <a:gd name="connsiteX3" fmla="*/ 7906 w 179147"/>
                    <a:gd name="connsiteY3" fmla="*/ 364712 h 3647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79147" h="364712">
                      <a:moveTo>
                        <a:pt x="7906" y="364712"/>
                      </a:moveTo>
                      <a:cubicBezTo>
                        <a:pt x="7906" y="364712"/>
                        <a:pt x="291275" y="216408"/>
                        <a:pt x="128969" y="0"/>
                      </a:cubicBezTo>
                      <a:cubicBezTo>
                        <a:pt x="96584" y="63817"/>
                        <a:pt x="70104" y="101441"/>
                        <a:pt x="0" y="149162"/>
                      </a:cubicBezTo>
                      <a:cubicBezTo>
                        <a:pt x="381" y="190691"/>
                        <a:pt x="31337" y="229838"/>
                        <a:pt x="7906" y="364712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448" name="任意多边形: 形状 447">
                  <a:extLst>
                    <a:ext uri="{FF2B5EF4-FFF2-40B4-BE49-F238E27FC236}">
                      <a16:creationId xmlns:a16="http://schemas.microsoft.com/office/drawing/2014/main" id="{66215D1C-CCEF-4380-8F46-7E9353D90356}"/>
                    </a:ext>
                  </a:extLst>
                </p:cNvPr>
                <p:cNvSpPr/>
                <p:nvPr/>
              </p:nvSpPr>
              <p:spPr>
                <a:xfrm>
                  <a:off x="5300673" y="4141596"/>
                  <a:ext cx="205851" cy="342519"/>
                </a:xfrm>
                <a:custGeom>
                  <a:avLst/>
                  <a:gdLst>
                    <a:gd name="connsiteX0" fmla="*/ 0 w 205851"/>
                    <a:gd name="connsiteY0" fmla="*/ 342519 h 342519"/>
                    <a:gd name="connsiteX1" fmla="*/ 174212 w 205851"/>
                    <a:gd name="connsiteY1" fmla="*/ 0 h 342519"/>
                    <a:gd name="connsiteX2" fmla="*/ 24384 w 205851"/>
                    <a:gd name="connsiteY2" fmla="*/ 128207 h 342519"/>
                    <a:gd name="connsiteX3" fmla="*/ 0 w 205851"/>
                    <a:gd name="connsiteY3" fmla="*/ 342519 h 3425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05851" h="342519">
                      <a:moveTo>
                        <a:pt x="0" y="342519"/>
                      </a:moveTo>
                      <a:cubicBezTo>
                        <a:pt x="0" y="342519"/>
                        <a:pt x="302323" y="238220"/>
                        <a:pt x="174212" y="0"/>
                      </a:cubicBezTo>
                      <a:cubicBezTo>
                        <a:pt x="132683" y="58293"/>
                        <a:pt x="100870" y="91535"/>
                        <a:pt x="24384" y="128207"/>
                      </a:cubicBezTo>
                      <a:cubicBezTo>
                        <a:pt x="18478" y="169259"/>
                        <a:pt x="43339" y="212598"/>
                        <a:pt x="0" y="342519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449" name="任意多边形: 形状 448">
                  <a:extLst>
                    <a:ext uri="{FF2B5EF4-FFF2-40B4-BE49-F238E27FC236}">
                      <a16:creationId xmlns:a16="http://schemas.microsoft.com/office/drawing/2014/main" id="{04E6A913-AB92-44DA-A48B-B345706B638F}"/>
                    </a:ext>
                  </a:extLst>
                </p:cNvPr>
                <p:cNvSpPr/>
                <p:nvPr/>
              </p:nvSpPr>
              <p:spPr>
                <a:xfrm>
                  <a:off x="5004827" y="4292663"/>
                  <a:ext cx="290955" cy="253526"/>
                </a:xfrm>
                <a:custGeom>
                  <a:avLst/>
                  <a:gdLst>
                    <a:gd name="connsiteX0" fmla="*/ 0 w 290955"/>
                    <a:gd name="connsiteY0" fmla="*/ 253365 h 253526"/>
                    <a:gd name="connsiteX1" fmla="*/ 288893 w 290955"/>
                    <a:gd name="connsiteY1" fmla="*/ 0 h 253526"/>
                    <a:gd name="connsiteX2" fmla="*/ 102203 w 290955"/>
                    <a:gd name="connsiteY2" fmla="*/ 63437 h 253526"/>
                    <a:gd name="connsiteX3" fmla="*/ 0 w 290955"/>
                    <a:gd name="connsiteY3" fmla="*/ 253365 h 2535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90955" h="253526">
                      <a:moveTo>
                        <a:pt x="0" y="253365"/>
                      </a:moveTo>
                      <a:cubicBezTo>
                        <a:pt x="0" y="253365"/>
                        <a:pt x="319469" y="268700"/>
                        <a:pt x="288893" y="0"/>
                      </a:cubicBezTo>
                      <a:cubicBezTo>
                        <a:pt x="228695" y="38671"/>
                        <a:pt x="186785" y="57721"/>
                        <a:pt x="102203" y="63437"/>
                      </a:cubicBezTo>
                      <a:cubicBezTo>
                        <a:pt x="81534" y="99346"/>
                        <a:pt x="88487" y="148780"/>
                        <a:pt x="0" y="253365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</p:grpSp>
          <p:sp>
            <p:nvSpPr>
              <p:cNvPr id="399" name="任意多边形: 形状 398">
                <a:extLst>
                  <a:ext uri="{FF2B5EF4-FFF2-40B4-BE49-F238E27FC236}">
                    <a16:creationId xmlns:a16="http://schemas.microsoft.com/office/drawing/2014/main" id="{2505DECA-1734-401A-8A0D-4EA6F3E05F35}"/>
                  </a:ext>
                </a:extLst>
              </p:cNvPr>
              <p:cNvSpPr/>
              <p:nvPr/>
            </p:nvSpPr>
            <p:spPr>
              <a:xfrm>
                <a:off x="1945839" y="2162600"/>
                <a:ext cx="322668" cy="309388"/>
              </a:xfrm>
              <a:custGeom>
                <a:avLst/>
                <a:gdLst>
                  <a:gd name="connsiteX0" fmla="*/ 163449 w 206025"/>
                  <a:gd name="connsiteY0" fmla="*/ 197549 h 197548"/>
                  <a:gd name="connsiteX1" fmla="*/ 101060 w 206025"/>
                  <a:gd name="connsiteY1" fmla="*/ 149638 h 197548"/>
                  <a:gd name="connsiteX2" fmla="*/ 36195 w 206025"/>
                  <a:gd name="connsiteY2" fmla="*/ 194215 h 197548"/>
                  <a:gd name="connsiteX3" fmla="*/ 62484 w 206025"/>
                  <a:gd name="connsiteY3" fmla="*/ 120015 h 197548"/>
                  <a:gd name="connsiteX4" fmla="*/ 0 w 206025"/>
                  <a:gd name="connsiteY4" fmla="*/ 72104 h 197548"/>
                  <a:gd name="connsiteX5" fmla="*/ 78676 w 206025"/>
                  <a:gd name="connsiteY5" fmla="*/ 74200 h 197548"/>
                  <a:gd name="connsiteX6" fmla="*/ 104965 w 206025"/>
                  <a:gd name="connsiteY6" fmla="*/ 0 h 197548"/>
                  <a:gd name="connsiteX7" fmla="*/ 127349 w 206025"/>
                  <a:gd name="connsiteY7" fmla="*/ 75438 h 197548"/>
                  <a:gd name="connsiteX8" fmla="*/ 206026 w 206025"/>
                  <a:gd name="connsiteY8" fmla="*/ 77533 h 197548"/>
                  <a:gd name="connsiteX9" fmla="*/ 141160 w 206025"/>
                  <a:gd name="connsiteY9" fmla="*/ 122110 h 197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06025" h="197548">
                    <a:moveTo>
                      <a:pt x="163449" y="197549"/>
                    </a:moveTo>
                    <a:lnTo>
                      <a:pt x="101060" y="149638"/>
                    </a:lnTo>
                    <a:lnTo>
                      <a:pt x="36195" y="194215"/>
                    </a:lnTo>
                    <a:lnTo>
                      <a:pt x="62484" y="120015"/>
                    </a:lnTo>
                    <a:lnTo>
                      <a:pt x="0" y="72104"/>
                    </a:lnTo>
                    <a:lnTo>
                      <a:pt x="78676" y="74200"/>
                    </a:lnTo>
                    <a:lnTo>
                      <a:pt x="104965" y="0"/>
                    </a:lnTo>
                    <a:lnTo>
                      <a:pt x="127349" y="75438"/>
                    </a:lnTo>
                    <a:lnTo>
                      <a:pt x="206026" y="77533"/>
                    </a:lnTo>
                    <a:lnTo>
                      <a:pt x="141160" y="12211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4">
                      <a:lumMod val="20000"/>
                      <a:lumOff val="80000"/>
                    </a:schemeClr>
                  </a:gs>
                  <a:gs pos="99000">
                    <a:schemeClr val="accent4">
                      <a:lumMod val="60000"/>
                      <a:lumOff val="40000"/>
                    </a:schemeClr>
                  </a:gs>
                </a:gsLst>
                <a:lin ang="5100000" scaled="0"/>
              </a:gra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grpSp>
            <p:nvGrpSpPr>
              <p:cNvPr id="400" name="组合 399">
                <a:extLst>
                  <a:ext uri="{FF2B5EF4-FFF2-40B4-BE49-F238E27FC236}">
                    <a16:creationId xmlns:a16="http://schemas.microsoft.com/office/drawing/2014/main" id="{AD83D0BC-BD9C-486F-A296-1BC0FD516495}"/>
                  </a:ext>
                </a:extLst>
              </p:cNvPr>
              <p:cNvGrpSpPr/>
              <p:nvPr/>
            </p:nvGrpSpPr>
            <p:grpSpPr>
              <a:xfrm>
                <a:off x="1931702" y="3654471"/>
                <a:ext cx="374659" cy="90570"/>
                <a:chOff x="1931702" y="3769295"/>
                <a:chExt cx="374659" cy="90570"/>
              </a:xfrm>
            </p:grpSpPr>
            <p:sp>
              <p:nvSpPr>
                <p:cNvPr id="401" name="任意多边形: 形状 400">
                  <a:extLst>
                    <a:ext uri="{FF2B5EF4-FFF2-40B4-BE49-F238E27FC236}">
                      <a16:creationId xmlns:a16="http://schemas.microsoft.com/office/drawing/2014/main" id="{AD5F199B-9E04-4EB3-BAD5-A95B19361F06}"/>
                    </a:ext>
                  </a:extLst>
                </p:cNvPr>
                <p:cNvSpPr/>
                <p:nvPr/>
              </p:nvSpPr>
              <p:spPr>
                <a:xfrm>
                  <a:off x="1931702" y="3769295"/>
                  <a:ext cx="94424" cy="90570"/>
                </a:xfrm>
                <a:custGeom>
                  <a:avLst/>
                  <a:gdLst>
                    <a:gd name="connsiteX0" fmla="*/ 96298 w 121348"/>
                    <a:gd name="connsiteY0" fmla="*/ 116396 h 116395"/>
                    <a:gd name="connsiteX1" fmla="*/ 59531 w 121348"/>
                    <a:gd name="connsiteY1" fmla="*/ 88202 h 116395"/>
                    <a:gd name="connsiteX2" fmla="*/ 21241 w 121348"/>
                    <a:gd name="connsiteY2" fmla="*/ 114395 h 116395"/>
                    <a:gd name="connsiteX3" fmla="*/ 36767 w 121348"/>
                    <a:gd name="connsiteY3" fmla="*/ 70771 h 116395"/>
                    <a:gd name="connsiteX4" fmla="*/ 0 w 121348"/>
                    <a:gd name="connsiteY4" fmla="*/ 42482 h 116395"/>
                    <a:gd name="connsiteX5" fmla="*/ 46387 w 121348"/>
                    <a:gd name="connsiteY5" fmla="*/ 43720 h 116395"/>
                    <a:gd name="connsiteX6" fmla="*/ 61817 w 121348"/>
                    <a:gd name="connsiteY6" fmla="*/ 0 h 116395"/>
                    <a:gd name="connsiteX7" fmla="*/ 74962 w 121348"/>
                    <a:gd name="connsiteY7" fmla="*/ 44482 h 116395"/>
                    <a:gd name="connsiteX8" fmla="*/ 121348 w 121348"/>
                    <a:gd name="connsiteY8" fmla="*/ 45720 h 116395"/>
                    <a:gd name="connsiteX9" fmla="*/ 83153 w 121348"/>
                    <a:gd name="connsiteY9" fmla="*/ 71914 h 1163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21348" h="116395">
                      <a:moveTo>
                        <a:pt x="96298" y="116396"/>
                      </a:moveTo>
                      <a:lnTo>
                        <a:pt x="59531" y="88202"/>
                      </a:lnTo>
                      <a:lnTo>
                        <a:pt x="21241" y="114395"/>
                      </a:lnTo>
                      <a:lnTo>
                        <a:pt x="36767" y="70771"/>
                      </a:lnTo>
                      <a:lnTo>
                        <a:pt x="0" y="42482"/>
                      </a:lnTo>
                      <a:lnTo>
                        <a:pt x="46387" y="43720"/>
                      </a:lnTo>
                      <a:lnTo>
                        <a:pt x="61817" y="0"/>
                      </a:lnTo>
                      <a:lnTo>
                        <a:pt x="74962" y="44482"/>
                      </a:lnTo>
                      <a:lnTo>
                        <a:pt x="121348" y="45720"/>
                      </a:lnTo>
                      <a:lnTo>
                        <a:pt x="83153" y="71914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>
                        <a:lumMod val="20000"/>
                        <a:lumOff val="80000"/>
                      </a:schemeClr>
                    </a:gs>
                    <a:gs pos="99000">
                      <a:schemeClr val="accent4">
                        <a:lumMod val="60000"/>
                        <a:lumOff val="40000"/>
                      </a:schemeClr>
                    </a:gs>
                  </a:gsLst>
                  <a:lin ang="5100000" scaled="0"/>
                </a:gra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402" name="任意多边形: 形状 401">
                  <a:extLst>
                    <a:ext uri="{FF2B5EF4-FFF2-40B4-BE49-F238E27FC236}">
                      <a16:creationId xmlns:a16="http://schemas.microsoft.com/office/drawing/2014/main" id="{52A1A7C0-4DAB-43C9-A2C1-558D1C35FB8D}"/>
                    </a:ext>
                  </a:extLst>
                </p:cNvPr>
                <p:cNvSpPr/>
                <p:nvPr/>
              </p:nvSpPr>
              <p:spPr>
                <a:xfrm>
                  <a:off x="2071634" y="3769295"/>
                  <a:ext cx="94424" cy="90570"/>
                </a:xfrm>
                <a:custGeom>
                  <a:avLst/>
                  <a:gdLst>
                    <a:gd name="connsiteX0" fmla="*/ 96298 w 121348"/>
                    <a:gd name="connsiteY0" fmla="*/ 116396 h 116395"/>
                    <a:gd name="connsiteX1" fmla="*/ 59531 w 121348"/>
                    <a:gd name="connsiteY1" fmla="*/ 88202 h 116395"/>
                    <a:gd name="connsiteX2" fmla="*/ 21241 w 121348"/>
                    <a:gd name="connsiteY2" fmla="*/ 114395 h 116395"/>
                    <a:gd name="connsiteX3" fmla="*/ 36767 w 121348"/>
                    <a:gd name="connsiteY3" fmla="*/ 70771 h 116395"/>
                    <a:gd name="connsiteX4" fmla="*/ 0 w 121348"/>
                    <a:gd name="connsiteY4" fmla="*/ 42482 h 116395"/>
                    <a:gd name="connsiteX5" fmla="*/ 46292 w 121348"/>
                    <a:gd name="connsiteY5" fmla="*/ 43720 h 116395"/>
                    <a:gd name="connsiteX6" fmla="*/ 61817 w 121348"/>
                    <a:gd name="connsiteY6" fmla="*/ 0 h 116395"/>
                    <a:gd name="connsiteX7" fmla="*/ 74962 w 121348"/>
                    <a:gd name="connsiteY7" fmla="*/ 44482 h 116395"/>
                    <a:gd name="connsiteX8" fmla="*/ 121349 w 121348"/>
                    <a:gd name="connsiteY8" fmla="*/ 45720 h 116395"/>
                    <a:gd name="connsiteX9" fmla="*/ 83153 w 121348"/>
                    <a:gd name="connsiteY9" fmla="*/ 71914 h 1163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21348" h="116395">
                      <a:moveTo>
                        <a:pt x="96298" y="116396"/>
                      </a:moveTo>
                      <a:lnTo>
                        <a:pt x="59531" y="88202"/>
                      </a:lnTo>
                      <a:lnTo>
                        <a:pt x="21241" y="114395"/>
                      </a:lnTo>
                      <a:lnTo>
                        <a:pt x="36767" y="70771"/>
                      </a:lnTo>
                      <a:lnTo>
                        <a:pt x="0" y="42482"/>
                      </a:lnTo>
                      <a:lnTo>
                        <a:pt x="46292" y="43720"/>
                      </a:lnTo>
                      <a:lnTo>
                        <a:pt x="61817" y="0"/>
                      </a:lnTo>
                      <a:lnTo>
                        <a:pt x="74962" y="44482"/>
                      </a:lnTo>
                      <a:lnTo>
                        <a:pt x="121349" y="45720"/>
                      </a:lnTo>
                      <a:lnTo>
                        <a:pt x="83153" y="71914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>
                        <a:lumMod val="20000"/>
                        <a:lumOff val="80000"/>
                      </a:schemeClr>
                    </a:gs>
                    <a:gs pos="99000">
                      <a:schemeClr val="accent4">
                        <a:lumMod val="60000"/>
                        <a:lumOff val="40000"/>
                      </a:schemeClr>
                    </a:gs>
                  </a:gsLst>
                  <a:lin ang="5100000" scaled="0"/>
                </a:gra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403" name="任意多边形: 形状 402">
                  <a:extLst>
                    <a:ext uri="{FF2B5EF4-FFF2-40B4-BE49-F238E27FC236}">
                      <a16:creationId xmlns:a16="http://schemas.microsoft.com/office/drawing/2014/main" id="{BC96440E-D44C-4814-B7F8-D513CDFBFCF3}"/>
                    </a:ext>
                  </a:extLst>
                </p:cNvPr>
                <p:cNvSpPr/>
                <p:nvPr/>
              </p:nvSpPr>
              <p:spPr>
                <a:xfrm>
                  <a:off x="2211863" y="3769295"/>
                  <a:ext cx="94498" cy="90570"/>
                </a:xfrm>
                <a:custGeom>
                  <a:avLst/>
                  <a:gdLst>
                    <a:gd name="connsiteX0" fmla="*/ 96298 w 121443"/>
                    <a:gd name="connsiteY0" fmla="*/ 116396 h 116395"/>
                    <a:gd name="connsiteX1" fmla="*/ 59531 w 121443"/>
                    <a:gd name="connsiteY1" fmla="*/ 88202 h 116395"/>
                    <a:gd name="connsiteX2" fmla="*/ 21336 w 121443"/>
                    <a:gd name="connsiteY2" fmla="*/ 114395 h 116395"/>
                    <a:gd name="connsiteX3" fmla="*/ 36862 w 121443"/>
                    <a:gd name="connsiteY3" fmla="*/ 70771 h 116395"/>
                    <a:gd name="connsiteX4" fmla="*/ 0 w 121443"/>
                    <a:gd name="connsiteY4" fmla="*/ 42482 h 116395"/>
                    <a:gd name="connsiteX5" fmla="*/ 46387 w 121443"/>
                    <a:gd name="connsiteY5" fmla="*/ 43720 h 116395"/>
                    <a:gd name="connsiteX6" fmla="*/ 61913 w 121443"/>
                    <a:gd name="connsiteY6" fmla="*/ 0 h 116395"/>
                    <a:gd name="connsiteX7" fmla="*/ 75057 w 121443"/>
                    <a:gd name="connsiteY7" fmla="*/ 44482 h 116395"/>
                    <a:gd name="connsiteX8" fmla="*/ 121444 w 121443"/>
                    <a:gd name="connsiteY8" fmla="*/ 45720 h 116395"/>
                    <a:gd name="connsiteX9" fmla="*/ 83153 w 121443"/>
                    <a:gd name="connsiteY9" fmla="*/ 71914 h 1163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21443" h="116395">
                      <a:moveTo>
                        <a:pt x="96298" y="116396"/>
                      </a:moveTo>
                      <a:lnTo>
                        <a:pt x="59531" y="88202"/>
                      </a:lnTo>
                      <a:lnTo>
                        <a:pt x="21336" y="114395"/>
                      </a:lnTo>
                      <a:lnTo>
                        <a:pt x="36862" y="70771"/>
                      </a:lnTo>
                      <a:lnTo>
                        <a:pt x="0" y="42482"/>
                      </a:lnTo>
                      <a:lnTo>
                        <a:pt x="46387" y="43720"/>
                      </a:lnTo>
                      <a:lnTo>
                        <a:pt x="61913" y="0"/>
                      </a:lnTo>
                      <a:lnTo>
                        <a:pt x="75057" y="44482"/>
                      </a:lnTo>
                      <a:lnTo>
                        <a:pt x="121444" y="45720"/>
                      </a:lnTo>
                      <a:lnTo>
                        <a:pt x="83153" y="71914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>
                        <a:lumMod val="20000"/>
                        <a:lumOff val="80000"/>
                      </a:schemeClr>
                    </a:gs>
                    <a:gs pos="99000">
                      <a:schemeClr val="accent4">
                        <a:lumMod val="60000"/>
                        <a:lumOff val="40000"/>
                      </a:schemeClr>
                    </a:gs>
                  </a:gsLst>
                  <a:lin ang="5100000" scaled="0"/>
                </a:gra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</p:grpSp>
        </p:grpSp>
        <p:sp>
          <p:nvSpPr>
            <p:cNvPr id="397" name="文本框 396">
              <a:extLst>
                <a:ext uri="{FF2B5EF4-FFF2-40B4-BE49-F238E27FC236}">
                  <a16:creationId xmlns:a16="http://schemas.microsoft.com/office/drawing/2014/main" id="{1C8CD5D3-5228-4080-873A-FF205BC3A463}"/>
                </a:ext>
              </a:extLst>
            </p:cNvPr>
            <p:cNvSpPr txBox="1"/>
            <p:nvPr/>
          </p:nvSpPr>
          <p:spPr>
            <a:xfrm>
              <a:off x="1483171" y="2755764"/>
              <a:ext cx="127461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zh-CN" altLang="en-US" sz="2400" b="1">
                  <a:gradFill>
                    <a:gsLst>
                      <a:gs pos="0">
                        <a:schemeClr val="accent4">
                          <a:lumMod val="20000"/>
                          <a:lumOff val="80000"/>
                        </a:schemeClr>
                      </a:gs>
                      <a:gs pos="100000">
                        <a:schemeClr val="accent4">
                          <a:lumMod val="60000"/>
                          <a:lumOff val="40000"/>
                        </a:schemeClr>
                      </a:gs>
                    </a:gsLst>
                    <a:lin ang="5400000" scaled="1"/>
                  </a:gra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张晓明</a:t>
              </a:r>
            </a:p>
          </p:txBody>
        </p:sp>
      </p:grpSp>
      <p:grpSp>
        <p:nvGrpSpPr>
          <p:cNvPr id="450" name="组合 449">
            <a:extLst>
              <a:ext uri="{FF2B5EF4-FFF2-40B4-BE49-F238E27FC236}">
                <a16:creationId xmlns:a16="http://schemas.microsoft.com/office/drawing/2014/main" id="{EAF0AE02-E0DB-4837-89E5-7E12EB4D4E48}"/>
              </a:ext>
            </a:extLst>
          </p:cNvPr>
          <p:cNvGrpSpPr/>
          <p:nvPr/>
        </p:nvGrpSpPr>
        <p:grpSpPr>
          <a:xfrm>
            <a:off x="6470132" y="4554739"/>
            <a:ext cx="2363046" cy="1244194"/>
            <a:chOff x="938954" y="2283979"/>
            <a:chExt cx="2363046" cy="1244194"/>
          </a:xfrm>
        </p:grpSpPr>
        <p:grpSp>
          <p:nvGrpSpPr>
            <p:cNvPr id="451" name="组合 450">
              <a:extLst>
                <a:ext uri="{FF2B5EF4-FFF2-40B4-BE49-F238E27FC236}">
                  <a16:creationId xmlns:a16="http://schemas.microsoft.com/office/drawing/2014/main" id="{9140ECC9-3289-47F3-81D5-F65D5D7B17EA}"/>
                </a:ext>
              </a:extLst>
            </p:cNvPr>
            <p:cNvGrpSpPr/>
            <p:nvPr/>
          </p:nvGrpSpPr>
          <p:grpSpPr>
            <a:xfrm>
              <a:off x="938954" y="2283979"/>
              <a:ext cx="2363046" cy="1244194"/>
              <a:chOff x="363898" y="1981200"/>
              <a:chExt cx="3513158" cy="1849752"/>
            </a:xfrm>
          </p:grpSpPr>
          <p:grpSp>
            <p:nvGrpSpPr>
              <p:cNvPr id="453" name="图形 5">
                <a:extLst>
                  <a:ext uri="{FF2B5EF4-FFF2-40B4-BE49-F238E27FC236}">
                    <a16:creationId xmlns:a16="http://schemas.microsoft.com/office/drawing/2014/main" id="{2EAD980D-CFB9-473C-919C-3C95510414E0}"/>
                  </a:ext>
                </a:extLst>
              </p:cNvPr>
              <p:cNvGrpSpPr/>
              <p:nvPr/>
            </p:nvGrpSpPr>
            <p:grpSpPr>
              <a:xfrm>
                <a:off x="363898" y="1981200"/>
                <a:ext cx="3513158" cy="1849752"/>
                <a:chOff x="2458509" y="1908175"/>
                <a:chExt cx="3900868" cy="2839402"/>
              </a:xfrm>
              <a:gradFill>
                <a:gsLst>
                  <a:gs pos="0">
                    <a:schemeClr val="accent4">
                      <a:lumMod val="20000"/>
                      <a:lumOff val="80000"/>
                    </a:schemeClr>
                  </a:gs>
                  <a:gs pos="99000">
                    <a:schemeClr val="accent4">
                      <a:lumMod val="60000"/>
                      <a:lumOff val="40000"/>
                    </a:schemeClr>
                  </a:gs>
                </a:gsLst>
                <a:lin ang="5100000" scaled="0"/>
              </a:gradFill>
            </p:grpSpPr>
            <p:sp>
              <p:nvSpPr>
                <p:cNvPr id="459" name="任意多边形: 形状 458">
                  <a:extLst>
                    <a:ext uri="{FF2B5EF4-FFF2-40B4-BE49-F238E27FC236}">
                      <a16:creationId xmlns:a16="http://schemas.microsoft.com/office/drawing/2014/main" id="{BE88F5FD-9692-48BB-A549-F51F2018B6F6}"/>
                    </a:ext>
                  </a:extLst>
                </p:cNvPr>
                <p:cNvSpPr/>
                <p:nvPr/>
              </p:nvSpPr>
              <p:spPr>
                <a:xfrm>
                  <a:off x="3404629" y="1908175"/>
                  <a:ext cx="269252" cy="341618"/>
                </a:xfrm>
                <a:custGeom>
                  <a:avLst/>
                  <a:gdLst>
                    <a:gd name="connsiteX0" fmla="*/ 5998 w 269252"/>
                    <a:gd name="connsiteY0" fmla="*/ 341471 h 341618"/>
                    <a:gd name="connsiteX1" fmla="*/ 12952 w 269252"/>
                    <a:gd name="connsiteY1" fmla="*/ 217456 h 341618"/>
                    <a:gd name="connsiteX2" fmla="*/ 219263 w 269252"/>
                    <a:gd name="connsiteY2" fmla="*/ 0 h 341618"/>
                    <a:gd name="connsiteX3" fmla="*/ 248505 w 269252"/>
                    <a:gd name="connsiteY3" fmla="*/ 206312 h 341618"/>
                    <a:gd name="connsiteX4" fmla="*/ 5998 w 269252"/>
                    <a:gd name="connsiteY4" fmla="*/ 341471 h 3416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69252" h="341618">
                      <a:moveTo>
                        <a:pt x="5998" y="341471"/>
                      </a:moveTo>
                      <a:cubicBezTo>
                        <a:pt x="-2288" y="339947"/>
                        <a:pt x="-3717" y="241078"/>
                        <a:pt x="12952" y="217456"/>
                      </a:cubicBezTo>
                      <a:cubicBezTo>
                        <a:pt x="29716" y="193739"/>
                        <a:pt x="195546" y="85058"/>
                        <a:pt x="219263" y="0"/>
                      </a:cubicBezTo>
                      <a:cubicBezTo>
                        <a:pt x="219263" y="0"/>
                        <a:pt x="308512" y="43244"/>
                        <a:pt x="248505" y="206312"/>
                      </a:cubicBezTo>
                      <a:cubicBezTo>
                        <a:pt x="195546" y="259271"/>
                        <a:pt x="28287" y="345662"/>
                        <a:pt x="5998" y="341471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460" name="任意多边形: 形状 459">
                  <a:extLst>
                    <a:ext uri="{FF2B5EF4-FFF2-40B4-BE49-F238E27FC236}">
                      <a16:creationId xmlns:a16="http://schemas.microsoft.com/office/drawing/2014/main" id="{8DFE5EB6-D82B-4B50-8EE1-CD98D24E97DB}"/>
                    </a:ext>
                  </a:extLst>
                </p:cNvPr>
                <p:cNvSpPr/>
                <p:nvPr/>
              </p:nvSpPr>
              <p:spPr>
                <a:xfrm>
                  <a:off x="3144654" y="2038572"/>
                  <a:ext cx="232028" cy="381763"/>
                </a:xfrm>
                <a:custGeom>
                  <a:avLst/>
                  <a:gdLst>
                    <a:gd name="connsiteX0" fmla="*/ 24706 w 232028"/>
                    <a:gd name="connsiteY0" fmla="*/ 381762 h 381763"/>
                    <a:gd name="connsiteX1" fmla="*/ 2703 w 232028"/>
                    <a:gd name="connsiteY1" fmla="*/ 259461 h 381763"/>
                    <a:gd name="connsiteX2" fmla="*/ 152817 w 232028"/>
                    <a:gd name="connsiteY2" fmla="*/ 0 h 381763"/>
                    <a:gd name="connsiteX3" fmla="*/ 229207 w 232028"/>
                    <a:gd name="connsiteY3" fmla="*/ 193834 h 381763"/>
                    <a:gd name="connsiteX4" fmla="*/ 24706 w 232028"/>
                    <a:gd name="connsiteY4" fmla="*/ 381762 h 3817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32028" h="381763">
                      <a:moveTo>
                        <a:pt x="24706" y="381762"/>
                      </a:moveTo>
                      <a:cubicBezTo>
                        <a:pt x="16228" y="382143"/>
                        <a:pt x="-8060" y="286417"/>
                        <a:pt x="2703" y="259461"/>
                      </a:cubicBezTo>
                      <a:cubicBezTo>
                        <a:pt x="13466" y="232505"/>
                        <a:pt x="149578" y="88202"/>
                        <a:pt x="152817" y="0"/>
                      </a:cubicBezTo>
                      <a:cubicBezTo>
                        <a:pt x="152817" y="0"/>
                        <a:pt x="249591" y="21336"/>
                        <a:pt x="229207" y="193834"/>
                      </a:cubicBezTo>
                      <a:cubicBezTo>
                        <a:pt x="190060" y="257747"/>
                        <a:pt x="47375" y="380619"/>
                        <a:pt x="24706" y="381762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461" name="任意多边形: 形状 460">
                  <a:extLst>
                    <a:ext uri="{FF2B5EF4-FFF2-40B4-BE49-F238E27FC236}">
                      <a16:creationId xmlns:a16="http://schemas.microsoft.com/office/drawing/2014/main" id="{DACF533D-B41E-4660-840B-62E9622503A4}"/>
                    </a:ext>
                  </a:extLst>
                </p:cNvPr>
                <p:cNvSpPr/>
                <p:nvPr/>
              </p:nvSpPr>
              <p:spPr>
                <a:xfrm>
                  <a:off x="3663040" y="2031047"/>
                  <a:ext cx="348186" cy="208244"/>
                </a:xfrm>
                <a:custGeom>
                  <a:avLst/>
                  <a:gdLst>
                    <a:gd name="connsiteX0" fmla="*/ 0 w 348186"/>
                    <a:gd name="connsiteY0" fmla="*/ 146018 h 208244"/>
                    <a:gd name="connsiteX1" fmla="*/ 96202 w 348186"/>
                    <a:gd name="connsiteY1" fmla="*/ 56102 h 208244"/>
                    <a:gd name="connsiteX2" fmla="*/ 293751 w 348186"/>
                    <a:gd name="connsiteY2" fmla="*/ 37243 h 208244"/>
                    <a:gd name="connsiteX3" fmla="*/ 347091 w 348186"/>
                    <a:gd name="connsiteY3" fmla="*/ 0 h 208244"/>
                    <a:gd name="connsiteX4" fmla="*/ 260318 w 348186"/>
                    <a:gd name="connsiteY4" fmla="*/ 202787 h 208244"/>
                    <a:gd name="connsiteX5" fmla="*/ 0 w 348186"/>
                    <a:gd name="connsiteY5" fmla="*/ 146018 h 2082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48186" h="208244">
                      <a:moveTo>
                        <a:pt x="0" y="146018"/>
                      </a:moveTo>
                      <a:cubicBezTo>
                        <a:pt x="0" y="146018"/>
                        <a:pt x="70390" y="67246"/>
                        <a:pt x="96202" y="56102"/>
                      </a:cubicBezTo>
                      <a:cubicBezTo>
                        <a:pt x="122015" y="44958"/>
                        <a:pt x="260699" y="61722"/>
                        <a:pt x="293751" y="37243"/>
                      </a:cubicBezTo>
                      <a:cubicBezTo>
                        <a:pt x="326898" y="12859"/>
                        <a:pt x="347091" y="0"/>
                        <a:pt x="347091" y="0"/>
                      </a:cubicBezTo>
                      <a:cubicBezTo>
                        <a:pt x="347091" y="0"/>
                        <a:pt x="364522" y="148114"/>
                        <a:pt x="260318" y="202787"/>
                      </a:cubicBezTo>
                      <a:cubicBezTo>
                        <a:pt x="227552" y="209836"/>
                        <a:pt x="121539" y="222694"/>
                        <a:pt x="0" y="146018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462" name="任意多边形: 形状 461">
                  <a:extLst>
                    <a:ext uri="{FF2B5EF4-FFF2-40B4-BE49-F238E27FC236}">
                      <a16:creationId xmlns:a16="http://schemas.microsoft.com/office/drawing/2014/main" id="{5B087A30-ACCA-4346-995E-67BFB332A344}"/>
                    </a:ext>
                  </a:extLst>
                </p:cNvPr>
                <p:cNvSpPr/>
                <p:nvPr/>
              </p:nvSpPr>
              <p:spPr>
                <a:xfrm>
                  <a:off x="2935312" y="2203633"/>
                  <a:ext cx="191660" cy="402911"/>
                </a:xfrm>
                <a:custGeom>
                  <a:avLst/>
                  <a:gdLst>
                    <a:gd name="connsiteX0" fmla="*/ 61644 w 191660"/>
                    <a:gd name="connsiteY0" fmla="*/ 402819 h 402911"/>
                    <a:gd name="connsiteX1" fmla="*/ 18 w 191660"/>
                    <a:gd name="connsiteY1" fmla="*/ 294901 h 402911"/>
                    <a:gd name="connsiteX2" fmla="*/ 54882 w 191660"/>
                    <a:gd name="connsiteY2" fmla="*/ 197 h 402911"/>
                    <a:gd name="connsiteX3" fmla="*/ 191661 w 191660"/>
                    <a:gd name="connsiteY3" fmla="*/ 157360 h 402911"/>
                    <a:gd name="connsiteX4" fmla="*/ 61644 w 191660"/>
                    <a:gd name="connsiteY4" fmla="*/ 402819 h 4029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1660" h="402911">
                      <a:moveTo>
                        <a:pt x="61644" y="402819"/>
                      </a:moveTo>
                      <a:cubicBezTo>
                        <a:pt x="53834" y="406057"/>
                        <a:pt x="-1125" y="323952"/>
                        <a:pt x="18" y="294901"/>
                      </a:cubicBezTo>
                      <a:cubicBezTo>
                        <a:pt x="1161" y="265849"/>
                        <a:pt x="81171" y="84493"/>
                        <a:pt x="54882" y="197"/>
                      </a:cubicBezTo>
                      <a:cubicBezTo>
                        <a:pt x="54882" y="197"/>
                        <a:pt x="153275" y="-12090"/>
                        <a:pt x="191661" y="157360"/>
                      </a:cubicBezTo>
                      <a:cubicBezTo>
                        <a:pt x="176040" y="230702"/>
                        <a:pt x="82695" y="394246"/>
                        <a:pt x="61644" y="402819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463" name="任意多边形: 形状 462">
                  <a:extLst>
                    <a:ext uri="{FF2B5EF4-FFF2-40B4-BE49-F238E27FC236}">
                      <a16:creationId xmlns:a16="http://schemas.microsoft.com/office/drawing/2014/main" id="{85BB9E94-7070-4365-B033-A75F5872B59B}"/>
                    </a:ext>
                  </a:extLst>
                </p:cNvPr>
                <p:cNvSpPr/>
                <p:nvPr/>
              </p:nvSpPr>
              <p:spPr>
                <a:xfrm>
                  <a:off x="2753585" y="2449867"/>
                  <a:ext cx="181649" cy="401887"/>
                </a:xfrm>
                <a:custGeom>
                  <a:avLst/>
                  <a:gdLst>
                    <a:gd name="connsiteX0" fmla="*/ 68969 w 181649"/>
                    <a:gd name="connsiteY0" fmla="*/ 401759 h 401887"/>
                    <a:gd name="connsiteX1" fmla="*/ 8 w 181649"/>
                    <a:gd name="connsiteY1" fmla="*/ 298413 h 401887"/>
                    <a:gd name="connsiteX2" fmla="*/ 34393 w 181649"/>
                    <a:gd name="connsiteY2" fmla="*/ 661 h 401887"/>
                    <a:gd name="connsiteX3" fmla="*/ 181650 w 181649"/>
                    <a:gd name="connsiteY3" fmla="*/ 148013 h 401887"/>
                    <a:gd name="connsiteX4" fmla="*/ 68969 w 181649"/>
                    <a:gd name="connsiteY4" fmla="*/ 401759 h 4018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81649" h="401887">
                      <a:moveTo>
                        <a:pt x="68969" y="401759"/>
                      </a:moveTo>
                      <a:cubicBezTo>
                        <a:pt x="61349" y="405474"/>
                        <a:pt x="865" y="327369"/>
                        <a:pt x="8" y="298413"/>
                      </a:cubicBezTo>
                      <a:cubicBezTo>
                        <a:pt x="-849" y="269457"/>
                        <a:pt x="66493" y="82862"/>
                        <a:pt x="34393" y="661"/>
                      </a:cubicBezTo>
                      <a:cubicBezTo>
                        <a:pt x="34393" y="661"/>
                        <a:pt x="131644" y="-18389"/>
                        <a:pt x="181650" y="148013"/>
                      </a:cubicBezTo>
                      <a:cubicBezTo>
                        <a:pt x="171172" y="222213"/>
                        <a:pt x="89353" y="391758"/>
                        <a:pt x="68969" y="401759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464" name="任意多边形: 形状 463">
                  <a:extLst>
                    <a:ext uri="{FF2B5EF4-FFF2-40B4-BE49-F238E27FC236}">
                      <a16:creationId xmlns:a16="http://schemas.microsoft.com/office/drawing/2014/main" id="{8C17F33E-9853-46E3-81AE-91F20482B912}"/>
                    </a:ext>
                  </a:extLst>
                </p:cNvPr>
                <p:cNvSpPr/>
                <p:nvPr/>
              </p:nvSpPr>
              <p:spPr>
                <a:xfrm>
                  <a:off x="2588334" y="2755915"/>
                  <a:ext cx="178703" cy="387321"/>
                </a:xfrm>
                <a:custGeom>
                  <a:avLst/>
                  <a:gdLst>
                    <a:gd name="connsiteX0" fmla="*/ 127921 w 178703"/>
                    <a:gd name="connsiteY0" fmla="*/ 386985 h 387321"/>
                    <a:gd name="connsiteX1" fmla="*/ 36576 w 178703"/>
                    <a:gd name="connsiteY1" fmla="*/ 302689 h 387321"/>
                    <a:gd name="connsiteX2" fmla="*/ 0 w 178703"/>
                    <a:gd name="connsiteY2" fmla="*/ 5223 h 387321"/>
                    <a:gd name="connsiteX3" fmla="*/ 177832 w 178703"/>
                    <a:gd name="connsiteY3" fmla="*/ 113808 h 387321"/>
                    <a:gd name="connsiteX4" fmla="*/ 127921 w 178703"/>
                    <a:gd name="connsiteY4" fmla="*/ 386985 h 3873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8703" h="387321">
                      <a:moveTo>
                        <a:pt x="127921" y="386985"/>
                      </a:moveTo>
                      <a:cubicBezTo>
                        <a:pt x="121444" y="392414"/>
                        <a:pt x="44291" y="330692"/>
                        <a:pt x="36576" y="302689"/>
                      </a:cubicBezTo>
                      <a:cubicBezTo>
                        <a:pt x="28861" y="274685"/>
                        <a:pt x="50578" y="77518"/>
                        <a:pt x="0" y="5223"/>
                      </a:cubicBezTo>
                      <a:cubicBezTo>
                        <a:pt x="0" y="5223"/>
                        <a:pt x="90107" y="-36116"/>
                        <a:pt x="177832" y="113808"/>
                      </a:cubicBezTo>
                      <a:cubicBezTo>
                        <a:pt x="185071" y="188389"/>
                        <a:pt x="145352" y="372412"/>
                        <a:pt x="127921" y="386985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465" name="任意多边形: 形状 464">
                  <a:extLst>
                    <a:ext uri="{FF2B5EF4-FFF2-40B4-BE49-F238E27FC236}">
                      <a16:creationId xmlns:a16="http://schemas.microsoft.com/office/drawing/2014/main" id="{A80FB4FC-5235-4FF3-9C1E-0D47FE6000EB}"/>
                    </a:ext>
                  </a:extLst>
                </p:cNvPr>
                <p:cNvSpPr/>
                <p:nvPr/>
              </p:nvSpPr>
              <p:spPr>
                <a:xfrm>
                  <a:off x="2504133" y="3105954"/>
                  <a:ext cx="202909" cy="368603"/>
                </a:xfrm>
                <a:custGeom>
                  <a:avLst/>
                  <a:gdLst>
                    <a:gd name="connsiteX0" fmla="*/ 186309 w 202909"/>
                    <a:gd name="connsiteY0" fmla="*/ 368035 h 368603"/>
                    <a:gd name="connsiteX1" fmla="*/ 82868 w 202909"/>
                    <a:gd name="connsiteY1" fmla="*/ 299169 h 368603"/>
                    <a:gd name="connsiteX2" fmla="*/ 0 w 202909"/>
                    <a:gd name="connsiteY2" fmla="*/ 11133 h 368603"/>
                    <a:gd name="connsiteX3" fmla="*/ 192691 w 202909"/>
                    <a:gd name="connsiteY3" fmla="*/ 90476 h 368603"/>
                    <a:gd name="connsiteX4" fmla="*/ 186309 w 202909"/>
                    <a:gd name="connsiteY4" fmla="*/ 368035 h 3686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02909" h="368603">
                      <a:moveTo>
                        <a:pt x="186309" y="368035"/>
                      </a:moveTo>
                      <a:cubicBezTo>
                        <a:pt x="180785" y="374417"/>
                        <a:pt x="94869" y="325553"/>
                        <a:pt x="82868" y="299169"/>
                      </a:cubicBezTo>
                      <a:cubicBezTo>
                        <a:pt x="70961" y="272785"/>
                        <a:pt x="61246" y="74665"/>
                        <a:pt x="0" y="11133"/>
                      </a:cubicBezTo>
                      <a:cubicBezTo>
                        <a:pt x="0" y="11133"/>
                        <a:pt x="82487" y="-43826"/>
                        <a:pt x="192691" y="90476"/>
                      </a:cubicBezTo>
                      <a:cubicBezTo>
                        <a:pt x="211550" y="162962"/>
                        <a:pt x="201263" y="350890"/>
                        <a:pt x="186309" y="368035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466" name="任意多边形: 形状 465">
                  <a:extLst>
                    <a:ext uri="{FF2B5EF4-FFF2-40B4-BE49-F238E27FC236}">
                      <a16:creationId xmlns:a16="http://schemas.microsoft.com/office/drawing/2014/main" id="{1472D749-558D-4DB5-A9EE-972A1B63D7B5}"/>
                    </a:ext>
                  </a:extLst>
                </p:cNvPr>
                <p:cNvSpPr/>
                <p:nvPr/>
              </p:nvSpPr>
              <p:spPr>
                <a:xfrm>
                  <a:off x="3445013" y="2269525"/>
                  <a:ext cx="365664" cy="172049"/>
                </a:xfrm>
                <a:custGeom>
                  <a:avLst/>
                  <a:gdLst>
                    <a:gd name="connsiteX0" fmla="*/ 0 w 365664"/>
                    <a:gd name="connsiteY0" fmla="*/ 38223 h 172049"/>
                    <a:gd name="connsiteX1" fmla="*/ 365665 w 365664"/>
                    <a:gd name="connsiteY1" fmla="*/ 156238 h 172049"/>
                    <a:gd name="connsiteX2" fmla="*/ 169164 w 365664"/>
                    <a:gd name="connsiteY2" fmla="*/ 172049 h 172049"/>
                    <a:gd name="connsiteX3" fmla="*/ 0 w 365664"/>
                    <a:gd name="connsiteY3" fmla="*/ 38223 h 1720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65664" h="172049">
                      <a:moveTo>
                        <a:pt x="0" y="38223"/>
                      </a:moveTo>
                      <a:cubicBezTo>
                        <a:pt x="0" y="38223"/>
                        <a:pt x="287179" y="-102557"/>
                        <a:pt x="365665" y="156238"/>
                      </a:cubicBezTo>
                      <a:cubicBezTo>
                        <a:pt x="295085" y="144617"/>
                        <a:pt x="249079" y="143665"/>
                        <a:pt x="169164" y="172049"/>
                      </a:cubicBezTo>
                      <a:cubicBezTo>
                        <a:pt x="135827" y="147284"/>
                        <a:pt x="122587" y="99088"/>
                        <a:pt x="0" y="38223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467" name="任意多边形: 形状 466">
                  <a:extLst>
                    <a:ext uri="{FF2B5EF4-FFF2-40B4-BE49-F238E27FC236}">
                      <a16:creationId xmlns:a16="http://schemas.microsoft.com/office/drawing/2014/main" id="{7FBA664A-2C70-44EF-80D5-B1A56A3D7D8F}"/>
                    </a:ext>
                  </a:extLst>
                </p:cNvPr>
                <p:cNvSpPr/>
                <p:nvPr/>
              </p:nvSpPr>
              <p:spPr>
                <a:xfrm>
                  <a:off x="3224033" y="2378969"/>
                  <a:ext cx="382523" cy="173000"/>
                </a:xfrm>
                <a:custGeom>
                  <a:avLst/>
                  <a:gdLst>
                    <a:gd name="connsiteX0" fmla="*/ 0 w 382523"/>
                    <a:gd name="connsiteY0" fmla="*/ 78798 h 173000"/>
                    <a:gd name="connsiteX1" fmla="*/ 382524 w 382523"/>
                    <a:gd name="connsiteY1" fmla="*/ 115088 h 173000"/>
                    <a:gd name="connsiteX2" fmla="*/ 194024 w 382523"/>
                    <a:gd name="connsiteY2" fmla="*/ 173000 h 173000"/>
                    <a:gd name="connsiteX3" fmla="*/ 0 w 382523"/>
                    <a:gd name="connsiteY3" fmla="*/ 78798 h 173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82523" h="173000">
                      <a:moveTo>
                        <a:pt x="0" y="78798"/>
                      </a:moveTo>
                      <a:cubicBezTo>
                        <a:pt x="0" y="78798"/>
                        <a:pt x="249936" y="-120655"/>
                        <a:pt x="382524" y="115088"/>
                      </a:cubicBezTo>
                      <a:cubicBezTo>
                        <a:pt x="311086" y="118994"/>
                        <a:pt x="265938" y="128042"/>
                        <a:pt x="194024" y="173000"/>
                      </a:cubicBezTo>
                      <a:cubicBezTo>
                        <a:pt x="156210" y="155951"/>
                        <a:pt x="132969" y="111755"/>
                        <a:pt x="0" y="78798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468" name="任意多边形: 形状 467">
                  <a:extLst>
                    <a:ext uri="{FF2B5EF4-FFF2-40B4-BE49-F238E27FC236}">
                      <a16:creationId xmlns:a16="http://schemas.microsoft.com/office/drawing/2014/main" id="{76D21296-36E5-40BF-8682-17625746D6AE}"/>
                    </a:ext>
                  </a:extLst>
                </p:cNvPr>
                <p:cNvSpPr/>
                <p:nvPr/>
              </p:nvSpPr>
              <p:spPr>
                <a:xfrm>
                  <a:off x="3100494" y="2533141"/>
                  <a:ext cx="374904" cy="177515"/>
                </a:xfrm>
                <a:custGeom>
                  <a:avLst/>
                  <a:gdLst>
                    <a:gd name="connsiteX0" fmla="*/ 0 w 374904"/>
                    <a:gd name="connsiteY0" fmla="*/ 148178 h 177515"/>
                    <a:gd name="connsiteX1" fmla="*/ 374904 w 374904"/>
                    <a:gd name="connsiteY1" fmla="*/ 64072 h 177515"/>
                    <a:gd name="connsiteX2" fmla="*/ 213646 w 374904"/>
                    <a:gd name="connsiteY2" fmla="*/ 177515 h 177515"/>
                    <a:gd name="connsiteX3" fmla="*/ 0 w 374904"/>
                    <a:gd name="connsiteY3" fmla="*/ 148178 h 1775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74904" h="177515">
                      <a:moveTo>
                        <a:pt x="0" y="148178"/>
                      </a:moveTo>
                      <a:cubicBezTo>
                        <a:pt x="0" y="148178"/>
                        <a:pt x="175831" y="-118903"/>
                        <a:pt x="374904" y="64072"/>
                      </a:cubicBezTo>
                      <a:cubicBezTo>
                        <a:pt x="308134" y="89980"/>
                        <a:pt x="268034" y="112459"/>
                        <a:pt x="213646" y="177515"/>
                      </a:cubicBezTo>
                      <a:cubicBezTo>
                        <a:pt x="172402" y="173038"/>
                        <a:pt x="136588" y="138272"/>
                        <a:pt x="0" y="148178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469" name="任意多边形: 形状 468">
                  <a:extLst>
                    <a:ext uri="{FF2B5EF4-FFF2-40B4-BE49-F238E27FC236}">
                      <a16:creationId xmlns:a16="http://schemas.microsoft.com/office/drawing/2014/main" id="{2C910AB9-9BB6-4454-B5DB-A5906451C676}"/>
                    </a:ext>
                  </a:extLst>
                </p:cNvPr>
                <p:cNvSpPr/>
                <p:nvPr/>
              </p:nvSpPr>
              <p:spPr>
                <a:xfrm>
                  <a:off x="2848938" y="2739674"/>
                  <a:ext cx="327374" cy="224251"/>
                </a:xfrm>
                <a:custGeom>
                  <a:avLst/>
                  <a:gdLst>
                    <a:gd name="connsiteX0" fmla="*/ 0 w 327374"/>
                    <a:gd name="connsiteY0" fmla="*/ 224251 h 224251"/>
                    <a:gd name="connsiteX1" fmla="*/ 327374 w 327374"/>
                    <a:gd name="connsiteY1" fmla="*/ 23083 h 224251"/>
                    <a:gd name="connsiteX2" fmla="*/ 211645 w 327374"/>
                    <a:gd name="connsiteY2" fmla="*/ 182722 h 224251"/>
                    <a:gd name="connsiteX3" fmla="*/ 0 w 327374"/>
                    <a:gd name="connsiteY3" fmla="*/ 224251 h 2242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27374" h="224251">
                      <a:moveTo>
                        <a:pt x="0" y="224251"/>
                      </a:moveTo>
                      <a:cubicBezTo>
                        <a:pt x="0" y="224251"/>
                        <a:pt x="79629" y="-85502"/>
                        <a:pt x="327374" y="23083"/>
                      </a:cubicBezTo>
                      <a:cubicBezTo>
                        <a:pt x="272606" y="69184"/>
                        <a:pt x="242030" y="103570"/>
                        <a:pt x="211645" y="182722"/>
                      </a:cubicBezTo>
                      <a:cubicBezTo>
                        <a:pt x="171164" y="191866"/>
                        <a:pt x="126016" y="170626"/>
                        <a:pt x="0" y="224251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470" name="任意多边形: 形状 469">
                  <a:extLst>
                    <a:ext uri="{FF2B5EF4-FFF2-40B4-BE49-F238E27FC236}">
                      <a16:creationId xmlns:a16="http://schemas.microsoft.com/office/drawing/2014/main" id="{97056EB3-3FCC-408A-B871-4F57E05841DE}"/>
                    </a:ext>
                  </a:extLst>
                </p:cNvPr>
                <p:cNvSpPr/>
                <p:nvPr/>
              </p:nvSpPr>
              <p:spPr>
                <a:xfrm>
                  <a:off x="2773215" y="2992931"/>
                  <a:ext cx="293560" cy="257982"/>
                </a:xfrm>
                <a:custGeom>
                  <a:avLst/>
                  <a:gdLst>
                    <a:gd name="connsiteX0" fmla="*/ 0 w 293560"/>
                    <a:gd name="connsiteY0" fmla="*/ 257983 h 257982"/>
                    <a:gd name="connsiteX1" fmla="*/ 293561 w 293560"/>
                    <a:gd name="connsiteY1" fmla="*/ 10142 h 257982"/>
                    <a:gd name="connsiteX2" fmla="*/ 202978 w 293560"/>
                    <a:gd name="connsiteY2" fmla="*/ 185307 h 257982"/>
                    <a:gd name="connsiteX3" fmla="*/ 0 w 293560"/>
                    <a:gd name="connsiteY3" fmla="*/ 257983 h 2579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93560" h="257982">
                      <a:moveTo>
                        <a:pt x="0" y="257983"/>
                      </a:moveTo>
                      <a:cubicBezTo>
                        <a:pt x="0" y="257983"/>
                        <a:pt x="32480" y="-60152"/>
                        <a:pt x="293561" y="10142"/>
                      </a:cubicBezTo>
                      <a:cubicBezTo>
                        <a:pt x="246317" y="63959"/>
                        <a:pt x="221170" y="102440"/>
                        <a:pt x="202978" y="185307"/>
                      </a:cubicBezTo>
                      <a:cubicBezTo>
                        <a:pt x="164401" y="200357"/>
                        <a:pt x="116586" y="186069"/>
                        <a:pt x="0" y="257983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471" name="任意多边形: 形状 470">
                  <a:extLst>
                    <a:ext uri="{FF2B5EF4-FFF2-40B4-BE49-F238E27FC236}">
                      <a16:creationId xmlns:a16="http://schemas.microsoft.com/office/drawing/2014/main" id="{15167B8B-F8E4-404D-835B-86598F224F88}"/>
                    </a:ext>
                  </a:extLst>
                </p:cNvPr>
                <p:cNvSpPr/>
                <p:nvPr/>
              </p:nvSpPr>
              <p:spPr>
                <a:xfrm>
                  <a:off x="2763258" y="3244627"/>
                  <a:ext cx="194360" cy="339090"/>
                </a:xfrm>
                <a:custGeom>
                  <a:avLst/>
                  <a:gdLst>
                    <a:gd name="connsiteX0" fmla="*/ 13767 w 194360"/>
                    <a:gd name="connsiteY0" fmla="*/ 339090 h 339090"/>
                    <a:gd name="connsiteX1" fmla="*/ 194361 w 194360"/>
                    <a:gd name="connsiteY1" fmla="*/ 0 h 339090"/>
                    <a:gd name="connsiteX2" fmla="*/ 175311 w 194360"/>
                    <a:gd name="connsiteY2" fmla="*/ 196215 h 339090"/>
                    <a:gd name="connsiteX3" fmla="*/ 13767 w 194360"/>
                    <a:gd name="connsiteY3" fmla="*/ 339090 h 3390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94360" h="339090">
                      <a:moveTo>
                        <a:pt x="13767" y="339090"/>
                      </a:moveTo>
                      <a:cubicBezTo>
                        <a:pt x="13767" y="339090"/>
                        <a:pt x="-74149" y="31623"/>
                        <a:pt x="194361" y="0"/>
                      </a:cubicBezTo>
                      <a:cubicBezTo>
                        <a:pt x="170453" y="67437"/>
                        <a:pt x="161499" y="112586"/>
                        <a:pt x="175311" y="196215"/>
                      </a:cubicBezTo>
                      <a:cubicBezTo>
                        <a:pt x="145021" y="224504"/>
                        <a:pt x="95301" y="229076"/>
                        <a:pt x="13767" y="339090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472" name="任意多边形: 形状 471">
                  <a:extLst>
                    <a:ext uri="{FF2B5EF4-FFF2-40B4-BE49-F238E27FC236}">
                      <a16:creationId xmlns:a16="http://schemas.microsoft.com/office/drawing/2014/main" id="{590727B5-4659-4F09-8A0C-01C8935FFFA9}"/>
                    </a:ext>
                  </a:extLst>
                </p:cNvPr>
                <p:cNvSpPr/>
                <p:nvPr/>
              </p:nvSpPr>
              <p:spPr>
                <a:xfrm>
                  <a:off x="2458509" y="3492502"/>
                  <a:ext cx="314140" cy="293723"/>
                </a:xfrm>
                <a:custGeom>
                  <a:avLst/>
                  <a:gdLst>
                    <a:gd name="connsiteX0" fmla="*/ 313658 w 314140"/>
                    <a:gd name="connsiteY0" fmla="*/ 290955 h 293723"/>
                    <a:gd name="connsiteX1" fmla="*/ 191357 w 314140"/>
                    <a:gd name="connsiteY1" fmla="*/ 269238 h 293723"/>
                    <a:gd name="connsiteX2" fmla="*/ 0 w 314140"/>
                    <a:gd name="connsiteY2" fmla="*/ 38447 h 293723"/>
                    <a:gd name="connsiteX3" fmla="*/ 208312 w 314140"/>
                    <a:gd name="connsiteY3" fmla="*/ 33970 h 293723"/>
                    <a:gd name="connsiteX4" fmla="*/ 313658 w 314140"/>
                    <a:gd name="connsiteY4" fmla="*/ 290955 h 293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14140" h="293723">
                      <a:moveTo>
                        <a:pt x="313658" y="290955"/>
                      </a:moveTo>
                      <a:cubicBezTo>
                        <a:pt x="311087" y="299051"/>
                        <a:pt x="212884" y="288669"/>
                        <a:pt x="191357" y="269238"/>
                      </a:cubicBezTo>
                      <a:cubicBezTo>
                        <a:pt x="169736" y="249807"/>
                        <a:pt x="81629" y="72165"/>
                        <a:pt x="0" y="38447"/>
                      </a:cubicBezTo>
                      <a:cubicBezTo>
                        <a:pt x="0" y="38447"/>
                        <a:pt x="53531" y="-44992"/>
                        <a:pt x="208312" y="33970"/>
                      </a:cubicBezTo>
                      <a:cubicBezTo>
                        <a:pt x="254603" y="92930"/>
                        <a:pt x="320421" y="269333"/>
                        <a:pt x="313658" y="290955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473" name="任意多边形: 形状 472">
                  <a:extLst>
                    <a:ext uri="{FF2B5EF4-FFF2-40B4-BE49-F238E27FC236}">
                      <a16:creationId xmlns:a16="http://schemas.microsoft.com/office/drawing/2014/main" id="{EE63CB14-D297-4A31-9FCF-0831407EE3D1}"/>
                    </a:ext>
                  </a:extLst>
                </p:cNvPr>
                <p:cNvSpPr/>
                <p:nvPr/>
              </p:nvSpPr>
              <p:spPr>
                <a:xfrm>
                  <a:off x="2572142" y="3859043"/>
                  <a:ext cx="350125" cy="261591"/>
                </a:xfrm>
                <a:custGeom>
                  <a:avLst/>
                  <a:gdLst>
                    <a:gd name="connsiteX0" fmla="*/ 350044 w 350125"/>
                    <a:gd name="connsiteY0" fmla="*/ 253407 h 261591"/>
                    <a:gd name="connsiteX1" fmla="*/ 225838 w 350125"/>
                    <a:gd name="connsiteY1" fmla="*/ 251597 h 261591"/>
                    <a:gd name="connsiteX2" fmla="*/ 0 w 350125"/>
                    <a:gd name="connsiteY2" fmla="*/ 54525 h 261591"/>
                    <a:gd name="connsiteX3" fmla="*/ 204883 w 350125"/>
                    <a:gd name="connsiteY3" fmla="*/ 16616 h 261591"/>
                    <a:gd name="connsiteX4" fmla="*/ 350044 w 350125"/>
                    <a:gd name="connsiteY4" fmla="*/ 253407 h 2615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50125" h="261591">
                      <a:moveTo>
                        <a:pt x="350044" y="253407"/>
                      </a:moveTo>
                      <a:cubicBezTo>
                        <a:pt x="348806" y="261789"/>
                        <a:pt x="250222" y="267314"/>
                        <a:pt x="225838" y="251597"/>
                      </a:cubicBezTo>
                      <a:cubicBezTo>
                        <a:pt x="201454" y="235881"/>
                        <a:pt x="85916" y="74718"/>
                        <a:pt x="0" y="54525"/>
                      </a:cubicBezTo>
                      <a:cubicBezTo>
                        <a:pt x="0" y="54525"/>
                        <a:pt x="39433" y="-36439"/>
                        <a:pt x="204883" y="16616"/>
                      </a:cubicBezTo>
                      <a:cubicBezTo>
                        <a:pt x="259937" y="67479"/>
                        <a:pt x="353282" y="230928"/>
                        <a:pt x="350044" y="253407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474" name="任意多边形: 形状 473">
                  <a:extLst>
                    <a:ext uri="{FF2B5EF4-FFF2-40B4-BE49-F238E27FC236}">
                      <a16:creationId xmlns:a16="http://schemas.microsoft.com/office/drawing/2014/main" id="{650A1A0D-52B5-494B-8576-A6FC175FA26D}"/>
                    </a:ext>
                  </a:extLst>
                </p:cNvPr>
                <p:cNvSpPr/>
                <p:nvPr/>
              </p:nvSpPr>
              <p:spPr>
                <a:xfrm>
                  <a:off x="2753593" y="4185379"/>
                  <a:ext cx="389674" cy="223668"/>
                </a:xfrm>
                <a:custGeom>
                  <a:avLst/>
                  <a:gdLst>
                    <a:gd name="connsiteX0" fmla="*/ 389668 w 389674"/>
                    <a:gd name="connsiteY0" fmla="*/ 191675 h 223668"/>
                    <a:gd name="connsiteX1" fmla="*/ 269177 w 389674"/>
                    <a:gd name="connsiteY1" fmla="*/ 222060 h 223668"/>
                    <a:gd name="connsiteX2" fmla="*/ 0 w 389674"/>
                    <a:gd name="connsiteY2" fmla="*/ 90139 h 223668"/>
                    <a:gd name="connsiteX3" fmla="*/ 188119 w 389674"/>
                    <a:gd name="connsiteY3" fmla="*/ 509 h 223668"/>
                    <a:gd name="connsiteX4" fmla="*/ 389668 w 389674"/>
                    <a:gd name="connsiteY4" fmla="*/ 191675 h 2236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89674" h="223668">
                      <a:moveTo>
                        <a:pt x="389668" y="191675"/>
                      </a:moveTo>
                      <a:cubicBezTo>
                        <a:pt x="390620" y="200057"/>
                        <a:pt x="296799" y="231013"/>
                        <a:pt x="269177" y="222060"/>
                      </a:cubicBezTo>
                      <a:cubicBezTo>
                        <a:pt x="241554" y="213107"/>
                        <a:pt x="88202" y="87376"/>
                        <a:pt x="0" y="90139"/>
                      </a:cubicBezTo>
                      <a:cubicBezTo>
                        <a:pt x="0" y="90139"/>
                        <a:pt x="14573" y="-7874"/>
                        <a:pt x="188119" y="509"/>
                      </a:cubicBezTo>
                      <a:cubicBezTo>
                        <a:pt x="254603" y="35370"/>
                        <a:pt x="387001" y="169196"/>
                        <a:pt x="389668" y="191675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475" name="任意多边形: 形状 474">
                  <a:extLst>
                    <a:ext uri="{FF2B5EF4-FFF2-40B4-BE49-F238E27FC236}">
                      <a16:creationId xmlns:a16="http://schemas.microsoft.com/office/drawing/2014/main" id="{6F4D9CC6-A573-4BC0-8E99-2F2FAA01A94A}"/>
                    </a:ext>
                  </a:extLst>
                </p:cNvPr>
                <p:cNvSpPr/>
                <p:nvPr/>
              </p:nvSpPr>
              <p:spPr>
                <a:xfrm>
                  <a:off x="3023282" y="4424680"/>
                  <a:ext cx="401672" cy="180701"/>
                </a:xfrm>
                <a:custGeom>
                  <a:avLst/>
                  <a:gdLst>
                    <a:gd name="connsiteX0" fmla="*/ 401538 w 401672"/>
                    <a:gd name="connsiteY0" fmla="*/ 111061 h 180701"/>
                    <a:gd name="connsiteX1" fmla="*/ 298668 w 401672"/>
                    <a:gd name="connsiteY1" fmla="*/ 180689 h 180701"/>
                    <a:gd name="connsiteX2" fmla="*/ 726 w 401672"/>
                    <a:gd name="connsiteY2" fmla="*/ 148304 h 180701"/>
                    <a:gd name="connsiteX3" fmla="*/ 147125 w 401672"/>
                    <a:gd name="connsiteY3" fmla="*/ 0 h 180701"/>
                    <a:gd name="connsiteX4" fmla="*/ 401538 w 401672"/>
                    <a:gd name="connsiteY4" fmla="*/ 111061 h 1807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01672" h="180701">
                      <a:moveTo>
                        <a:pt x="401538" y="111061"/>
                      </a:moveTo>
                      <a:cubicBezTo>
                        <a:pt x="405348" y="118681"/>
                        <a:pt x="327624" y="179641"/>
                        <a:pt x="298668" y="180689"/>
                      </a:cubicBezTo>
                      <a:cubicBezTo>
                        <a:pt x="269712" y="181737"/>
                        <a:pt x="82641" y="115633"/>
                        <a:pt x="726" y="148304"/>
                      </a:cubicBezTo>
                      <a:cubicBezTo>
                        <a:pt x="726" y="148304"/>
                        <a:pt x="-18991" y="51149"/>
                        <a:pt x="147125" y="0"/>
                      </a:cubicBezTo>
                      <a:cubicBezTo>
                        <a:pt x="221229" y="10096"/>
                        <a:pt x="391346" y="90773"/>
                        <a:pt x="401538" y="111061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476" name="任意多边形: 形状 475">
                  <a:extLst>
                    <a:ext uri="{FF2B5EF4-FFF2-40B4-BE49-F238E27FC236}">
                      <a16:creationId xmlns:a16="http://schemas.microsoft.com/office/drawing/2014/main" id="{9C94913F-478A-4BAD-B69A-4109A752F13F}"/>
                    </a:ext>
                  </a:extLst>
                </p:cNvPr>
                <p:cNvSpPr/>
                <p:nvPr/>
              </p:nvSpPr>
              <p:spPr>
                <a:xfrm>
                  <a:off x="3338381" y="4578082"/>
                  <a:ext cx="393593" cy="169495"/>
                </a:xfrm>
                <a:custGeom>
                  <a:avLst/>
                  <a:gdLst>
                    <a:gd name="connsiteX0" fmla="*/ 393334 w 393593"/>
                    <a:gd name="connsiteY0" fmla="*/ 69673 h 169495"/>
                    <a:gd name="connsiteX1" fmla="*/ 302656 w 393593"/>
                    <a:gd name="connsiteY1" fmla="*/ 154636 h 169495"/>
                    <a:gd name="connsiteX2" fmla="*/ 3285 w 393593"/>
                    <a:gd name="connsiteY2" fmla="*/ 169495 h 169495"/>
                    <a:gd name="connsiteX3" fmla="*/ 124538 w 393593"/>
                    <a:gd name="connsiteY3" fmla="*/ 45 h 169495"/>
                    <a:gd name="connsiteX4" fmla="*/ 393334 w 393593"/>
                    <a:gd name="connsiteY4" fmla="*/ 69673 h 1694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93593" h="169495">
                      <a:moveTo>
                        <a:pt x="393334" y="69673"/>
                      </a:moveTo>
                      <a:cubicBezTo>
                        <a:pt x="398287" y="76531"/>
                        <a:pt x="331136" y="149016"/>
                        <a:pt x="302656" y="154636"/>
                      </a:cubicBezTo>
                      <a:cubicBezTo>
                        <a:pt x="274176" y="160256"/>
                        <a:pt x="79104" y="124346"/>
                        <a:pt x="3285" y="169495"/>
                      </a:cubicBezTo>
                      <a:cubicBezTo>
                        <a:pt x="3285" y="169495"/>
                        <a:pt x="-31386" y="76626"/>
                        <a:pt x="124538" y="45"/>
                      </a:cubicBezTo>
                      <a:cubicBezTo>
                        <a:pt x="199405" y="-1765"/>
                        <a:pt x="380094" y="51194"/>
                        <a:pt x="393334" y="69673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477" name="任意多边形: 形状 476">
                  <a:extLst>
                    <a:ext uri="{FF2B5EF4-FFF2-40B4-BE49-F238E27FC236}">
                      <a16:creationId xmlns:a16="http://schemas.microsoft.com/office/drawing/2014/main" id="{7F29702E-A315-41A6-A270-EE6878BDDB47}"/>
                    </a:ext>
                  </a:extLst>
                </p:cNvPr>
                <p:cNvSpPr/>
                <p:nvPr/>
              </p:nvSpPr>
              <p:spPr>
                <a:xfrm>
                  <a:off x="2823465" y="3497040"/>
                  <a:ext cx="172157" cy="378047"/>
                </a:xfrm>
                <a:custGeom>
                  <a:avLst/>
                  <a:gdLst>
                    <a:gd name="connsiteX0" fmla="*/ 61954 w 172157"/>
                    <a:gd name="connsiteY0" fmla="*/ 378047 h 378047"/>
                    <a:gd name="connsiteX1" fmla="*/ 130438 w 172157"/>
                    <a:gd name="connsiteY1" fmla="*/ 0 h 378047"/>
                    <a:gd name="connsiteX2" fmla="*/ 172158 w 172157"/>
                    <a:gd name="connsiteY2" fmla="*/ 192691 h 378047"/>
                    <a:gd name="connsiteX3" fmla="*/ 61954 w 172157"/>
                    <a:gd name="connsiteY3" fmla="*/ 378047 h 3780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72157" h="378047">
                      <a:moveTo>
                        <a:pt x="61954" y="378047"/>
                      </a:moveTo>
                      <a:cubicBezTo>
                        <a:pt x="61954" y="378047"/>
                        <a:pt x="-115592" y="112109"/>
                        <a:pt x="130438" y="0"/>
                      </a:cubicBezTo>
                      <a:cubicBezTo>
                        <a:pt x="128248" y="71533"/>
                        <a:pt x="133486" y="117253"/>
                        <a:pt x="172158" y="192691"/>
                      </a:cubicBezTo>
                      <a:cubicBezTo>
                        <a:pt x="152060" y="228981"/>
                        <a:pt x="106054" y="248412"/>
                        <a:pt x="61954" y="378047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478" name="任意多边形: 形状 477">
                  <a:extLst>
                    <a:ext uri="{FF2B5EF4-FFF2-40B4-BE49-F238E27FC236}">
                      <a16:creationId xmlns:a16="http://schemas.microsoft.com/office/drawing/2014/main" id="{ED03DB43-D898-4230-8874-4967420C5751}"/>
                    </a:ext>
                  </a:extLst>
                </p:cNvPr>
                <p:cNvSpPr/>
                <p:nvPr/>
              </p:nvSpPr>
              <p:spPr>
                <a:xfrm>
                  <a:off x="2949043" y="3724973"/>
                  <a:ext cx="173929" cy="384238"/>
                </a:xfrm>
                <a:custGeom>
                  <a:avLst/>
                  <a:gdLst>
                    <a:gd name="connsiteX0" fmla="*/ 96586 w 173929"/>
                    <a:gd name="connsiteY0" fmla="*/ 384238 h 384238"/>
                    <a:gd name="connsiteX1" fmla="*/ 100396 w 173929"/>
                    <a:gd name="connsiteY1" fmla="*/ 0 h 384238"/>
                    <a:gd name="connsiteX2" fmla="*/ 173929 w 173929"/>
                    <a:gd name="connsiteY2" fmla="*/ 182975 h 384238"/>
                    <a:gd name="connsiteX3" fmla="*/ 96586 w 173929"/>
                    <a:gd name="connsiteY3" fmla="*/ 384238 h 3842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73929" h="384238">
                      <a:moveTo>
                        <a:pt x="96586" y="384238"/>
                      </a:moveTo>
                      <a:cubicBezTo>
                        <a:pt x="96586" y="384238"/>
                        <a:pt x="-123251" y="152019"/>
                        <a:pt x="100396" y="0"/>
                      </a:cubicBezTo>
                      <a:cubicBezTo>
                        <a:pt x="110302" y="70866"/>
                        <a:pt x="123161" y="115062"/>
                        <a:pt x="173929" y="182975"/>
                      </a:cubicBezTo>
                      <a:cubicBezTo>
                        <a:pt x="160213" y="222123"/>
                        <a:pt x="118113" y="248984"/>
                        <a:pt x="96586" y="384238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479" name="任意多边形: 形状 478">
                  <a:extLst>
                    <a:ext uri="{FF2B5EF4-FFF2-40B4-BE49-F238E27FC236}">
                      <a16:creationId xmlns:a16="http://schemas.microsoft.com/office/drawing/2014/main" id="{45A24E13-9DCB-4BD2-9CF4-2B1D153FA85D}"/>
                    </a:ext>
                  </a:extLst>
                </p:cNvPr>
                <p:cNvSpPr/>
                <p:nvPr/>
              </p:nvSpPr>
              <p:spPr>
                <a:xfrm>
                  <a:off x="3116037" y="3977290"/>
                  <a:ext cx="179147" cy="364712"/>
                </a:xfrm>
                <a:custGeom>
                  <a:avLst/>
                  <a:gdLst>
                    <a:gd name="connsiteX0" fmla="*/ 171241 w 179147"/>
                    <a:gd name="connsiteY0" fmla="*/ 364712 h 364712"/>
                    <a:gd name="connsiteX1" fmla="*/ 50179 w 179147"/>
                    <a:gd name="connsiteY1" fmla="*/ 0 h 364712"/>
                    <a:gd name="connsiteX2" fmla="*/ 179147 w 179147"/>
                    <a:gd name="connsiteY2" fmla="*/ 149162 h 364712"/>
                    <a:gd name="connsiteX3" fmla="*/ 171241 w 179147"/>
                    <a:gd name="connsiteY3" fmla="*/ 364712 h 3647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79147" h="364712">
                      <a:moveTo>
                        <a:pt x="171241" y="364712"/>
                      </a:moveTo>
                      <a:cubicBezTo>
                        <a:pt x="171241" y="364712"/>
                        <a:pt x="-112127" y="216408"/>
                        <a:pt x="50179" y="0"/>
                      </a:cubicBezTo>
                      <a:cubicBezTo>
                        <a:pt x="82564" y="63817"/>
                        <a:pt x="109043" y="101441"/>
                        <a:pt x="179147" y="149162"/>
                      </a:cubicBezTo>
                      <a:cubicBezTo>
                        <a:pt x="178766" y="190691"/>
                        <a:pt x="147810" y="229838"/>
                        <a:pt x="171241" y="364712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480" name="任意多边形: 形状 479">
                  <a:extLst>
                    <a:ext uri="{FF2B5EF4-FFF2-40B4-BE49-F238E27FC236}">
                      <a16:creationId xmlns:a16="http://schemas.microsoft.com/office/drawing/2014/main" id="{6091B484-9F20-4E8F-8E9D-53D6D4B6CA4A}"/>
                    </a:ext>
                  </a:extLst>
                </p:cNvPr>
                <p:cNvSpPr/>
                <p:nvPr/>
              </p:nvSpPr>
              <p:spPr>
                <a:xfrm>
                  <a:off x="3311456" y="4141596"/>
                  <a:ext cx="205851" cy="342519"/>
                </a:xfrm>
                <a:custGeom>
                  <a:avLst/>
                  <a:gdLst>
                    <a:gd name="connsiteX0" fmla="*/ 205852 w 205851"/>
                    <a:gd name="connsiteY0" fmla="*/ 342519 h 342519"/>
                    <a:gd name="connsiteX1" fmla="*/ 31639 w 205851"/>
                    <a:gd name="connsiteY1" fmla="*/ 0 h 342519"/>
                    <a:gd name="connsiteX2" fmla="*/ 181468 w 205851"/>
                    <a:gd name="connsiteY2" fmla="*/ 128207 h 342519"/>
                    <a:gd name="connsiteX3" fmla="*/ 205852 w 205851"/>
                    <a:gd name="connsiteY3" fmla="*/ 342519 h 3425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05851" h="342519">
                      <a:moveTo>
                        <a:pt x="205852" y="342519"/>
                      </a:moveTo>
                      <a:cubicBezTo>
                        <a:pt x="205852" y="342519"/>
                        <a:pt x="-96472" y="238220"/>
                        <a:pt x="31639" y="0"/>
                      </a:cubicBezTo>
                      <a:cubicBezTo>
                        <a:pt x="73168" y="58293"/>
                        <a:pt x="104982" y="91535"/>
                        <a:pt x="181468" y="128207"/>
                      </a:cubicBezTo>
                      <a:cubicBezTo>
                        <a:pt x="187373" y="169259"/>
                        <a:pt x="162513" y="212598"/>
                        <a:pt x="205852" y="342519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481" name="任意多边形: 形状 480">
                  <a:extLst>
                    <a:ext uri="{FF2B5EF4-FFF2-40B4-BE49-F238E27FC236}">
                      <a16:creationId xmlns:a16="http://schemas.microsoft.com/office/drawing/2014/main" id="{ECC6DBEB-51C6-41D7-B40A-E50BB2D28AF4}"/>
                    </a:ext>
                  </a:extLst>
                </p:cNvPr>
                <p:cNvSpPr/>
                <p:nvPr/>
              </p:nvSpPr>
              <p:spPr>
                <a:xfrm>
                  <a:off x="3522198" y="4292663"/>
                  <a:ext cx="290955" cy="253526"/>
                </a:xfrm>
                <a:custGeom>
                  <a:avLst/>
                  <a:gdLst>
                    <a:gd name="connsiteX0" fmla="*/ 290956 w 290955"/>
                    <a:gd name="connsiteY0" fmla="*/ 253365 h 253526"/>
                    <a:gd name="connsiteX1" fmla="*/ 2063 w 290955"/>
                    <a:gd name="connsiteY1" fmla="*/ 0 h 253526"/>
                    <a:gd name="connsiteX2" fmla="*/ 188753 w 290955"/>
                    <a:gd name="connsiteY2" fmla="*/ 63437 h 253526"/>
                    <a:gd name="connsiteX3" fmla="*/ 290956 w 290955"/>
                    <a:gd name="connsiteY3" fmla="*/ 253365 h 2535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90955" h="253526">
                      <a:moveTo>
                        <a:pt x="290956" y="253365"/>
                      </a:moveTo>
                      <a:cubicBezTo>
                        <a:pt x="290956" y="253365"/>
                        <a:pt x="-28513" y="268700"/>
                        <a:pt x="2063" y="0"/>
                      </a:cubicBezTo>
                      <a:cubicBezTo>
                        <a:pt x="62261" y="38671"/>
                        <a:pt x="104171" y="57721"/>
                        <a:pt x="188753" y="63437"/>
                      </a:cubicBezTo>
                      <a:cubicBezTo>
                        <a:pt x="209422" y="99346"/>
                        <a:pt x="202469" y="148780"/>
                        <a:pt x="290956" y="253365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482" name="任意多边形: 形状 481">
                  <a:extLst>
                    <a:ext uri="{FF2B5EF4-FFF2-40B4-BE49-F238E27FC236}">
                      <a16:creationId xmlns:a16="http://schemas.microsoft.com/office/drawing/2014/main" id="{3D24122D-70E6-4E2F-940F-C5085F3CF974}"/>
                    </a:ext>
                  </a:extLst>
                </p:cNvPr>
                <p:cNvSpPr/>
                <p:nvPr/>
              </p:nvSpPr>
              <p:spPr>
                <a:xfrm>
                  <a:off x="5144099" y="1908175"/>
                  <a:ext cx="269252" cy="341618"/>
                </a:xfrm>
                <a:custGeom>
                  <a:avLst/>
                  <a:gdLst>
                    <a:gd name="connsiteX0" fmla="*/ 263254 w 269252"/>
                    <a:gd name="connsiteY0" fmla="*/ 341471 h 341618"/>
                    <a:gd name="connsiteX1" fmla="*/ 256300 w 269252"/>
                    <a:gd name="connsiteY1" fmla="*/ 217456 h 341618"/>
                    <a:gd name="connsiteX2" fmla="*/ 49989 w 269252"/>
                    <a:gd name="connsiteY2" fmla="*/ 0 h 341618"/>
                    <a:gd name="connsiteX3" fmla="*/ 20747 w 269252"/>
                    <a:gd name="connsiteY3" fmla="*/ 206312 h 341618"/>
                    <a:gd name="connsiteX4" fmla="*/ 263254 w 269252"/>
                    <a:gd name="connsiteY4" fmla="*/ 341471 h 3416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69252" h="341618">
                      <a:moveTo>
                        <a:pt x="263254" y="341471"/>
                      </a:moveTo>
                      <a:cubicBezTo>
                        <a:pt x="271541" y="339947"/>
                        <a:pt x="272969" y="241078"/>
                        <a:pt x="256300" y="217456"/>
                      </a:cubicBezTo>
                      <a:cubicBezTo>
                        <a:pt x="239632" y="193739"/>
                        <a:pt x="73706" y="85058"/>
                        <a:pt x="49989" y="0"/>
                      </a:cubicBezTo>
                      <a:cubicBezTo>
                        <a:pt x="49989" y="0"/>
                        <a:pt x="-39260" y="43244"/>
                        <a:pt x="20747" y="206312"/>
                      </a:cubicBezTo>
                      <a:cubicBezTo>
                        <a:pt x="73706" y="259271"/>
                        <a:pt x="240965" y="345662"/>
                        <a:pt x="263254" y="341471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483" name="任意多边形: 形状 482">
                  <a:extLst>
                    <a:ext uri="{FF2B5EF4-FFF2-40B4-BE49-F238E27FC236}">
                      <a16:creationId xmlns:a16="http://schemas.microsoft.com/office/drawing/2014/main" id="{E298A7C2-2E12-47E9-B88F-3504D51E2504}"/>
                    </a:ext>
                  </a:extLst>
                </p:cNvPr>
                <p:cNvSpPr/>
                <p:nvPr/>
              </p:nvSpPr>
              <p:spPr>
                <a:xfrm>
                  <a:off x="5441299" y="2038572"/>
                  <a:ext cx="232028" cy="381763"/>
                </a:xfrm>
                <a:custGeom>
                  <a:avLst/>
                  <a:gdLst>
                    <a:gd name="connsiteX0" fmla="*/ 207323 w 232028"/>
                    <a:gd name="connsiteY0" fmla="*/ 381762 h 381763"/>
                    <a:gd name="connsiteX1" fmla="*/ 229325 w 232028"/>
                    <a:gd name="connsiteY1" fmla="*/ 259461 h 381763"/>
                    <a:gd name="connsiteX2" fmla="*/ 79211 w 232028"/>
                    <a:gd name="connsiteY2" fmla="*/ 0 h 381763"/>
                    <a:gd name="connsiteX3" fmla="*/ 2821 w 232028"/>
                    <a:gd name="connsiteY3" fmla="*/ 193834 h 381763"/>
                    <a:gd name="connsiteX4" fmla="*/ 207323 w 232028"/>
                    <a:gd name="connsiteY4" fmla="*/ 381762 h 3817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32028" h="381763">
                      <a:moveTo>
                        <a:pt x="207323" y="381762"/>
                      </a:moveTo>
                      <a:cubicBezTo>
                        <a:pt x="215800" y="382143"/>
                        <a:pt x="240088" y="286417"/>
                        <a:pt x="229325" y="259461"/>
                      </a:cubicBezTo>
                      <a:cubicBezTo>
                        <a:pt x="218562" y="232505"/>
                        <a:pt x="82450" y="88202"/>
                        <a:pt x="79211" y="0"/>
                      </a:cubicBezTo>
                      <a:cubicBezTo>
                        <a:pt x="79211" y="0"/>
                        <a:pt x="-17563" y="21336"/>
                        <a:pt x="2821" y="193834"/>
                      </a:cubicBezTo>
                      <a:cubicBezTo>
                        <a:pt x="41968" y="257747"/>
                        <a:pt x="184653" y="380619"/>
                        <a:pt x="207323" y="381762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484" name="任意多边形: 形状 483">
                  <a:extLst>
                    <a:ext uri="{FF2B5EF4-FFF2-40B4-BE49-F238E27FC236}">
                      <a16:creationId xmlns:a16="http://schemas.microsoft.com/office/drawing/2014/main" id="{2D7CD73C-D777-4FDA-AF0E-CE365F60C25C}"/>
                    </a:ext>
                  </a:extLst>
                </p:cNvPr>
                <p:cNvSpPr/>
                <p:nvPr/>
              </p:nvSpPr>
              <p:spPr>
                <a:xfrm>
                  <a:off x="4806754" y="2031047"/>
                  <a:ext cx="348186" cy="208244"/>
                </a:xfrm>
                <a:custGeom>
                  <a:avLst/>
                  <a:gdLst>
                    <a:gd name="connsiteX0" fmla="*/ 348186 w 348186"/>
                    <a:gd name="connsiteY0" fmla="*/ 146018 h 208244"/>
                    <a:gd name="connsiteX1" fmla="*/ 251984 w 348186"/>
                    <a:gd name="connsiteY1" fmla="*/ 56102 h 208244"/>
                    <a:gd name="connsiteX2" fmla="*/ 54435 w 348186"/>
                    <a:gd name="connsiteY2" fmla="*/ 37243 h 208244"/>
                    <a:gd name="connsiteX3" fmla="*/ 1095 w 348186"/>
                    <a:gd name="connsiteY3" fmla="*/ 0 h 208244"/>
                    <a:gd name="connsiteX4" fmla="*/ 87868 w 348186"/>
                    <a:gd name="connsiteY4" fmla="*/ 202787 h 208244"/>
                    <a:gd name="connsiteX5" fmla="*/ 348186 w 348186"/>
                    <a:gd name="connsiteY5" fmla="*/ 146018 h 2082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48186" h="208244">
                      <a:moveTo>
                        <a:pt x="348186" y="146018"/>
                      </a:moveTo>
                      <a:cubicBezTo>
                        <a:pt x="348186" y="146018"/>
                        <a:pt x="277797" y="67246"/>
                        <a:pt x="251984" y="56102"/>
                      </a:cubicBezTo>
                      <a:cubicBezTo>
                        <a:pt x="226171" y="44958"/>
                        <a:pt x="87487" y="61722"/>
                        <a:pt x="54435" y="37243"/>
                      </a:cubicBezTo>
                      <a:cubicBezTo>
                        <a:pt x="21384" y="12764"/>
                        <a:pt x="1095" y="0"/>
                        <a:pt x="1095" y="0"/>
                      </a:cubicBezTo>
                      <a:cubicBezTo>
                        <a:pt x="1095" y="0"/>
                        <a:pt x="-16335" y="148114"/>
                        <a:pt x="87868" y="202787"/>
                      </a:cubicBezTo>
                      <a:cubicBezTo>
                        <a:pt x="120634" y="209836"/>
                        <a:pt x="226647" y="222694"/>
                        <a:pt x="348186" y="146018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485" name="任意多边形: 形状 484">
                  <a:extLst>
                    <a:ext uri="{FF2B5EF4-FFF2-40B4-BE49-F238E27FC236}">
                      <a16:creationId xmlns:a16="http://schemas.microsoft.com/office/drawing/2014/main" id="{2899B94A-EE31-4BE8-88FC-C865F55916AE}"/>
                    </a:ext>
                  </a:extLst>
                </p:cNvPr>
                <p:cNvSpPr/>
                <p:nvPr/>
              </p:nvSpPr>
              <p:spPr>
                <a:xfrm>
                  <a:off x="5691008" y="2203633"/>
                  <a:ext cx="191660" cy="402911"/>
                </a:xfrm>
                <a:custGeom>
                  <a:avLst/>
                  <a:gdLst>
                    <a:gd name="connsiteX0" fmla="*/ 130016 w 191660"/>
                    <a:gd name="connsiteY0" fmla="*/ 402819 h 402911"/>
                    <a:gd name="connsiteX1" fmla="*/ 191643 w 191660"/>
                    <a:gd name="connsiteY1" fmla="*/ 294901 h 402911"/>
                    <a:gd name="connsiteX2" fmla="*/ 136779 w 191660"/>
                    <a:gd name="connsiteY2" fmla="*/ 197 h 402911"/>
                    <a:gd name="connsiteX3" fmla="*/ 0 w 191660"/>
                    <a:gd name="connsiteY3" fmla="*/ 157360 h 402911"/>
                    <a:gd name="connsiteX4" fmla="*/ 130016 w 191660"/>
                    <a:gd name="connsiteY4" fmla="*/ 402819 h 4029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1660" h="402911">
                      <a:moveTo>
                        <a:pt x="130016" y="402819"/>
                      </a:moveTo>
                      <a:cubicBezTo>
                        <a:pt x="137827" y="406057"/>
                        <a:pt x="192786" y="323952"/>
                        <a:pt x="191643" y="294901"/>
                      </a:cubicBezTo>
                      <a:cubicBezTo>
                        <a:pt x="190500" y="265849"/>
                        <a:pt x="110490" y="84493"/>
                        <a:pt x="136779" y="197"/>
                      </a:cubicBezTo>
                      <a:cubicBezTo>
                        <a:pt x="136779" y="197"/>
                        <a:pt x="38386" y="-12090"/>
                        <a:pt x="0" y="157360"/>
                      </a:cubicBezTo>
                      <a:cubicBezTo>
                        <a:pt x="15621" y="230702"/>
                        <a:pt x="108966" y="394246"/>
                        <a:pt x="130016" y="402819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486" name="任意多边形: 形状 485">
                  <a:extLst>
                    <a:ext uri="{FF2B5EF4-FFF2-40B4-BE49-F238E27FC236}">
                      <a16:creationId xmlns:a16="http://schemas.microsoft.com/office/drawing/2014/main" id="{41B782E4-2D5E-444E-8C73-7FACD46FBE2B}"/>
                    </a:ext>
                  </a:extLst>
                </p:cNvPr>
                <p:cNvSpPr/>
                <p:nvPr/>
              </p:nvSpPr>
              <p:spPr>
                <a:xfrm>
                  <a:off x="5882746" y="2449867"/>
                  <a:ext cx="181649" cy="401887"/>
                </a:xfrm>
                <a:custGeom>
                  <a:avLst/>
                  <a:gdLst>
                    <a:gd name="connsiteX0" fmla="*/ 112681 w 181649"/>
                    <a:gd name="connsiteY0" fmla="*/ 401759 h 401887"/>
                    <a:gd name="connsiteX1" fmla="*/ 181642 w 181649"/>
                    <a:gd name="connsiteY1" fmla="*/ 298413 h 401887"/>
                    <a:gd name="connsiteX2" fmla="*/ 147256 w 181649"/>
                    <a:gd name="connsiteY2" fmla="*/ 661 h 401887"/>
                    <a:gd name="connsiteX3" fmla="*/ 0 w 181649"/>
                    <a:gd name="connsiteY3" fmla="*/ 148013 h 401887"/>
                    <a:gd name="connsiteX4" fmla="*/ 112681 w 181649"/>
                    <a:gd name="connsiteY4" fmla="*/ 401759 h 4018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81649" h="401887">
                      <a:moveTo>
                        <a:pt x="112681" y="401759"/>
                      </a:moveTo>
                      <a:cubicBezTo>
                        <a:pt x="120301" y="405474"/>
                        <a:pt x="180785" y="327369"/>
                        <a:pt x="181642" y="298413"/>
                      </a:cubicBezTo>
                      <a:cubicBezTo>
                        <a:pt x="182499" y="269457"/>
                        <a:pt x="115157" y="82862"/>
                        <a:pt x="147256" y="661"/>
                      </a:cubicBezTo>
                      <a:cubicBezTo>
                        <a:pt x="147256" y="661"/>
                        <a:pt x="50006" y="-18389"/>
                        <a:pt x="0" y="148013"/>
                      </a:cubicBezTo>
                      <a:cubicBezTo>
                        <a:pt x="10478" y="222213"/>
                        <a:pt x="92297" y="391758"/>
                        <a:pt x="112681" y="401759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487" name="任意多边形: 形状 486">
                  <a:extLst>
                    <a:ext uri="{FF2B5EF4-FFF2-40B4-BE49-F238E27FC236}">
                      <a16:creationId xmlns:a16="http://schemas.microsoft.com/office/drawing/2014/main" id="{F30FEA0C-661D-45A8-B6E8-D91A19DE70F9}"/>
                    </a:ext>
                  </a:extLst>
                </p:cNvPr>
                <p:cNvSpPr/>
                <p:nvPr/>
              </p:nvSpPr>
              <p:spPr>
                <a:xfrm>
                  <a:off x="6050943" y="2755915"/>
                  <a:ext cx="178703" cy="387321"/>
                </a:xfrm>
                <a:custGeom>
                  <a:avLst/>
                  <a:gdLst>
                    <a:gd name="connsiteX0" fmla="*/ 50783 w 178703"/>
                    <a:gd name="connsiteY0" fmla="*/ 386985 h 387321"/>
                    <a:gd name="connsiteX1" fmla="*/ 142127 w 178703"/>
                    <a:gd name="connsiteY1" fmla="*/ 302689 h 387321"/>
                    <a:gd name="connsiteX2" fmla="*/ 178704 w 178703"/>
                    <a:gd name="connsiteY2" fmla="*/ 5223 h 387321"/>
                    <a:gd name="connsiteX3" fmla="*/ 872 w 178703"/>
                    <a:gd name="connsiteY3" fmla="*/ 113808 h 387321"/>
                    <a:gd name="connsiteX4" fmla="*/ 50783 w 178703"/>
                    <a:gd name="connsiteY4" fmla="*/ 386985 h 3873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8703" h="387321">
                      <a:moveTo>
                        <a:pt x="50783" y="386985"/>
                      </a:moveTo>
                      <a:cubicBezTo>
                        <a:pt x="57260" y="392414"/>
                        <a:pt x="134412" y="330692"/>
                        <a:pt x="142127" y="302689"/>
                      </a:cubicBezTo>
                      <a:cubicBezTo>
                        <a:pt x="149748" y="274685"/>
                        <a:pt x="128126" y="77518"/>
                        <a:pt x="178704" y="5223"/>
                      </a:cubicBezTo>
                      <a:cubicBezTo>
                        <a:pt x="178704" y="5223"/>
                        <a:pt x="88597" y="-36116"/>
                        <a:pt x="872" y="113808"/>
                      </a:cubicBezTo>
                      <a:cubicBezTo>
                        <a:pt x="-6367" y="188389"/>
                        <a:pt x="33352" y="372412"/>
                        <a:pt x="50783" y="386985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488" name="任意多边形: 形状 487">
                  <a:extLst>
                    <a:ext uri="{FF2B5EF4-FFF2-40B4-BE49-F238E27FC236}">
                      <a16:creationId xmlns:a16="http://schemas.microsoft.com/office/drawing/2014/main" id="{6C4C6374-D649-4D7C-AFB0-DFE20FCE42E7}"/>
                    </a:ext>
                  </a:extLst>
                </p:cNvPr>
                <p:cNvSpPr/>
                <p:nvPr/>
              </p:nvSpPr>
              <p:spPr>
                <a:xfrm>
                  <a:off x="6110938" y="3105954"/>
                  <a:ext cx="202909" cy="368603"/>
                </a:xfrm>
                <a:custGeom>
                  <a:avLst/>
                  <a:gdLst>
                    <a:gd name="connsiteX0" fmla="*/ 16601 w 202909"/>
                    <a:gd name="connsiteY0" fmla="*/ 368035 h 368603"/>
                    <a:gd name="connsiteX1" fmla="*/ 120042 w 202909"/>
                    <a:gd name="connsiteY1" fmla="*/ 299169 h 368603"/>
                    <a:gd name="connsiteX2" fmla="*/ 202910 w 202909"/>
                    <a:gd name="connsiteY2" fmla="*/ 11133 h 368603"/>
                    <a:gd name="connsiteX3" fmla="*/ 10219 w 202909"/>
                    <a:gd name="connsiteY3" fmla="*/ 90476 h 368603"/>
                    <a:gd name="connsiteX4" fmla="*/ 16601 w 202909"/>
                    <a:gd name="connsiteY4" fmla="*/ 368035 h 3686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02909" h="368603">
                      <a:moveTo>
                        <a:pt x="16601" y="368035"/>
                      </a:moveTo>
                      <a:cubicBezTo>
                        <a:pt x="22125" y="374417"/>
                        <a:pt x="108041" y="325553"/>
                        <a:pt x="120042" y="299169"/>
                      </a:cubicBezTo>
                      <a:cubicBezTo>
                        <a:pt x="131949" y="272785"/>
                        <a:pt x="141664" y="74665"/>
                        <a:pt x="202910" y="11133"/>
                      </a:cubicBezTo>
                      <a:cubicBezTo>
                        <a:pt x="202910" y="11133"/>
                        <a:pt x="120423" y="-43826"/>
                        <a:pt x="10219" y="90476"/>
                      </a:cubicBezTo>
                      <a:cubicBezTo>
                        <a:pt x="-8641" y="162962"/>
                        <a:pt x="1647" y="350890"/>
                        <a:pt x="16601" y="368035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489" name="任意多边形: 形状 488">
                  <a:extLst>
                    <a:ext uri="{FF2B5EF4-FFF2-40B4-BE49-F238E27FC236}">
                      <a16:creationId xmlns:a16="http://schemas.microsoft.com/office/drawing/2014/main" id="{308D0199-1AA6-402D-86A2-5E2778EC94F9}"/>
                    </a:ext>
                  </a:extLst>
                </p:cNvPr>
                <p:cNvSpPr/>
                <p:nvPr/>
              </p:nvSpPr>
              <p:spPr>
                <a:xfrm>
                  <a:off x="5007303" y="2269525"/>
                  <a:ext cx="365664" cy="172049"/>
                </a:xfrm>
                <a:custGeom>
                  <a:avLst/>
                  <a:gdLst>
                    <a:gd name="connsiteX0" fmla="*/ 365665 w 365664"/>
                    <a:gd name="connsiteY0" fmla="*/ 38223 h 172049"/>
                    <a:gd name="connsiteX1" fmla="*/ 0 w 365664"/>
                    <a:gd name="connsiteY1" fmla="*/ 156238 h 172049"/>
                    <a:gd name="connsiteX2" fmla="*/ 196501 w 365664"/>
                    <a:gd name="connsiteY2" fmla="*/ 172049 h 172049"/>
                    <a:gd name="connsiteX3" fmla="*/ 365665 w 365664"/>
                    <a:gd name="connsiteY3" fmla="*/ 38223 h 1720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65664" h="172049">
                      <a:moveTo>
                        <a:pt x="365665" y="38223"/>
                      </a:moveTo>
                      <a:cubicBezTo>
                        <a:pt x="365665" y="38223"/>
                        <a:pt x="78486" y="-102557"/>
                        <a:pt x="0" y="156238"/>
                      </a:cubicBezTo>
                      <a:cubicBezTo>
                        <a:pt x="70580" y="144617"/>
                        <a:pt x="116586" y="143665"/>
                        <a:pt x="196501" y="172049"/>
                      </a:cubicBezTo>
                      <a:cubicBezTo>
                        <a:pt x="229838" y="147284"/>
                        <a:pt x="243078" y="99088"/>
                        <a:pt x="365665" y="38223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490" name="任意多边形: 形状 489">
                  <a:extLst>
                    <a:ext uri="{FF2B5EF4-FFF2-40B4-BE49-F238E27FC236}">
                      <a16:creationId xmlns:a16="http://schemas.microsoft.com/office/drawing/2014/main" id="{ACAA4DA4-4EAC-45F3-BD0D-F21AF3512E21}"/>
                    </a:ext>
                  </a:extLst>
                </p:cNvPr>
                <p:cNvSpPr/>
                <p:nvPr/>
              </p:nvSpPr>
              <p:spPr>
                <a:xfrm>
                  <a:off x="5211424" y="2378969"/>
                  <a:ext cx="382524" cy="173000"/>
                </a:xfrm>
                <a:custGeom>
                  <a:avLst/>
                  <a:gdLst>
                    <a:gd name="connsiteX0" fmla="*/ 382524 w 382524"/>
                    <a:gd name="connsiteY0" fmla="*/ 78798 h 173000"/>
                    <a:gd name="connsiteX1" fmla="*/ 0 w 382524"/>
                    <a:gd name="connsiteY1" fmla="*/ 115088 h 173000"/>
                    <a:gd name="connsiteX2" fmla="*/ 188500 w 382524"/>
                    <a:gd name="connsiteY2" fmla="*/ 173000 h 173000"/>
                    <a:gd name="connsiteX3" fmla="*/ 382524 w 382524"/>
                    <a:gd name="connsiteY3" fmla="*/ 78798 h 173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82524" h="173000">
                      <a:moveTo>
                        <a:pt x="382524" y="78798"/>
                      </a:moveTo>
                      <a:cubicBezTo>
                        <a:pt x="382524" y="78798"/>
                        <a:pt x="132588" y="-120655"/>
                        <a:pt x="0" y="115088"/>
                      </a:cubicBezTo>
                      <a:cubicBezTo>
                        <a:pt x="71438" y="118994"/>
                        <a:pt x="116586" y="128042"/>
                        <a:pt x="188500" y="173000"/>
                      </a:cubicBezTo>
                      <a:cubicBezTo>
                        <a:pt x="226314" y="155951"/>
                        <a:pt x="249555" y="111755"/>
                        <a:pt x="382524" y="78798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491" name="任意多边形: 形状 490">
                  <a:extLst>
                    <a:ext uri="{FF2B5EF4-FFF2-40B4-BE49-F238E27FC236}">
                      <a16:creationId xmlns:a16="http://schemas.microsoft.com/office/drawing/2014/main" id="{4E243AAE-82B7-41EA-836E-80FE5AA135C3}"/>
                    </a:ext>
                  </a:extLst>
                </p:cNvPr>
                <p:cNvSpPr/>
                <p:nvPr/>
              </p:nvSpPr>
              <p:spPr>
                <a:xfrm>
                  <a:off x="5434595" y="2533141"/>
                  <a:ext cx="374903" cy="177515"/>
                </a:xfrm>
                <a:custGeom>
                  <a:avLst/>
                  <a:gdLst>
                    <a:gd name="connsiteX0" fmla="*/ 374904 w 374903"/>
                    <a:gd name="connsiteY0" fmla="*/ 148178 h 177515"/>
                    <a:gd name="connsiteX1" fmla="*/ 0 w 374903"/>
                    <a:gd name="connsiteY1" fmla="*/ 64072 h 177515"/>
                    <a:gd name="connsiteX2" fmla="*/ 161258 w 374903"/>
                    <a:gd name="connsiteY2" fmla="*/ 177515 h 177515"/>
                    <a:gd name="connsiteX3" fmla="*/ 374904 w 374903"/>
                    <a:gd name="connsiteY3" fmla="*/ 148178 h 1775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74903" h="177515">
                      <a:moveTo>
                        <a:pt x="374904" y="148178"/>
                      </a:moveTo>
                      <a:cubicBezTo>
                        <a:pt x="374904" y="148178"/>
                        <a:pt x="199072" y="-118903"/>
                        <a:pt x="0" y="64072"/>
                      </a:cubicBezTo>
                      <a:cubicBezTo>
                        <a:pt x="66770" y="89980"/>
                        <a:pt x="106871" y="112459"/>
                        <a:pt x="161258" y="177515"/>
                      </a:cubicBezTo>
                      <a:cubicBezTo>
                        <a:pt x="202501" y="173038"/>
                        <a:pt x="238315" y="138272"/>
                        <a:pt x="374904" y="148178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492" name="任意多边形: 形状 491">
                  <a:extLst>
                    <a:ext uri="{FF2B5EF4-FFF2-40B4-BE49-F238E27FC236}">
                      <a16:creationId xmlns:a16="http://schemas.microsoft.com/office/drawing/2014/main" id="{F45F76D6-8D74-46B9-9938-7181CDD5E6B0}"/>
                    </a:ext>
                  </a:extLst>
                </p:cNvPr>
                <p:cNvSpPr/>
                <p:nvPr/>
              </p:nvSpPr>
              <p:spPr>
                <a:xfrm>
                  <a:off x="5641668" y="2739674"/>
                  <a:ext cx="327374" cy="224251"/>
                </a:xfrm>
                <a:custGeom>
                  <a:avLst/>
                  <a:gdLst>
                    <a:gd name="connsiteX0" fmla="*/ 327374 w 327374"/>
                    <a:gd name="connsiteY0" fmla="*/ 224251 h 224251"/>
                    <a:gd name="connsiteX1" fmla="*/ 0 w 327374"/>
                    <a:gd name="connsiteY1" fmla="*/ 23083 h 224251"/>
                    <a:gd name="connsiteX2" fmla="*/ 115729 w 327374"/>
                    <a:gd name="connsiteY2" fmla="*/ 182722 h 224251"/>
                    <a:gd name="connsiteX3" fmla="*/ 327374 w 327374"/>
                    <a:gd name="connsiteY3" fmla="*/ 224251 h 2242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27374" h="224251">
                      <a:moveTo>
                        <a:pt x="327374" y="224251"/>
                      </a:moveTo>
                      <a:cubicBezTo>
                        <a:pt x="327374" y="224251"/>
                        <a:pt x="247745" y="-85502"/>
                        <a:pt x="0" y="23083"/>
                      </a:cubicBezTo>
                      <a:cubicBezTo>
                        <a:pt x="54769" y="69184"/>
                        <a:pt x="85344" y="103570"/>
                        <a:pt x="115729" y="182722"/>
                      </a:cubicBezTo>
                      <a:cubicBezTo>
                        <a:pt x="156210" y="191866"/>
                        <a:pt x="201358" y="170626"/>
                        <a:pt x="327374" y="224251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493" name="任意多边形: 形状 492">
                  <a:extLst>
                    <a:ext uri="{FF2B5EF4-FFF2-40B4-BE49-F238E27FC236}">
                      <a16:creationId xmlns:a16="http://schemas.microsoft.com/office/drawing/2014/main" id="{1B2C7ABF-2C0D-4A13-9A83-91FAF8350D2B}"/>
                    </a:ext>
                  </a:extLst>
                </p:cNvPr>
                <p:cNvSpPr/>
                <p:nvPr/>
              </p:nvSpPr>
              <p:spPr>
                <a:xfrm>
                  <a:off x="5751206" y="2992931"/>
                  <a:ext cx="293560" cy="257982"/>
                </a:xfrm>
                <a:custGeom>
                  <a:avLst/>
                  <a:gdLst>
                    <a:gd name="connsiteX0" fmla="*/ 293561 w 293560"/>
                    <a:gd name="connsiteY0" fmla="*/ 257983 h 257982"/>
                    <a:gd name="connsiteX1" fmla="*/ 0 w 293560"/>
                    <a:gd name="connsiteY1" fmla="*/ 10142 h 257982"/>
                    <a:gd name="connsiteX2" fmla="*/ 90583 w 293560"/>
                    <a:gd name="connsiteY2" fmla="*/ 185307 h 257982"/>
                    <a:gd name="connsiteX3" fmla="*/ 293561 w 293560"/>
                    <a:gd name="connsiteY3" fmla="*/ 257983 h 2579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93560" h="257982">
                      <a:moveTo>
                        <a:pt x="293561" y="257983"/>
                      </a:moveTo>
                      <a:cubicBezTo>
                        <a:pt x="293561" y="257983"/>
                        <a:pt x="261080" y="-60152"/>
                        <a:pt x="0" y="10142"/>
                      </a:cubicBezTo>
                      <a:cubicBezTo>
                        <a:pt x="47244" y="63959"/>
                        <a:pt x="72390" y="102440"/>
                        <a:pt x="90583" y="185307"/>
                      </a:cubicBezTo>
                      <a:cubicBezTo>
                        <a:pt x="129159" y="200357"/>
                        <a:pt x="176974" y="186069"/>
                        <a:pt x="293561" y="257983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494" name="任意多边形: 形状 493">
                  <a:extLst>
                    <a:ext uri="{FF2B5EF4-FFF2-40B4-BE49-F238E27FC236}">
                      <a16:creationId xmlns:a16="http://schemas.microsoft.com/office/drawing/2014/main" id="{B086348A-EE93-486F-94F9-8650A083BB1B}"/>
                    </a:ext>
                  </a:extLst>
                </p:cNvPr>
                <p:cNvSpPr/>
                <p:nvPr/>
              </p:nvSpPr>
              <p:spPr>
                <a:xfrm>
                  <a:off x="5860362" y="3244627"/>
                  <a:ext cx="194360" cy="339090"/>
                </a:xfrm>
                <a:custGeom>
                  <a:avLst/>
                  <a:gdLst>
                    <a:gd name="connsiteX0" fmla="*/ 180594 w 194360"/>
                    <a:gd name="connsiteY0" fmla="*/ 339090 h 339090"/>
                    <a:gd name="connsiteX1" fmla="*/ 0 w 194360"/>
                    <a:gd name="connsiteY1" fmla="*/ 0 h 339090"/>
                    <a:gd name="connsiteX2" fmla="*/ 19050 w 194360"/>
                    <a:gd name="connsiteY2" fmla="*/ 196215 h 339090"/>
                    <a:gd name="connsiteX3" fmla="*/ 180594 w 194360"/>
                    <a:gd name="connsiteY3" fmla="*/ 339090 h 3390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94360" h="339090">
                      <a:moveTo>
                        <a:pt x="180594" y="339090"/>
                      </a:moveTo>
                      <a:cubicBezTo>
                        <a:pt x="180594" y="339090"/>
                        <a:pt x="268510" y="31623"/>
                        <a:pt x="0" y="0"/>
                      </a:cubicBezTo>
                      <a:cubicBezTo>
                        <a:pt x="23908" y="67437"/>
                        <a:pt x="32861" y="112586"/>
                        <a:pt x="19050" y="196215"/>
                      </a:cubicBezTo>
                      <a:cubicBezTo>
                        <a:pt x="49339" y="224504"/>
                        <a:pt x="99060" y="229076"/>
                        <a:pt x="180594" y="339090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495" name="任意多边形: 形状 494">
                  <a:extLst>
                    <a:ext uri="{FF2B5EF4-FFF2-40B4-BE49-F238E27FC236}">
                      <a16:creationId xmlns:a16="http://schemas.microsoft.com/office/drawing/2014/main" id="{386A9F01-1DF4-4F6B-9E7D-BA9CC52EE9B3}"/>
                    </a:ext>
                  </a:extLst>
                </p:cNvPr>
                <p:cNvSpPr/>
                <p:nvPr/>
              </p:nvSpPr>
              <p:spPr>
                <a:xfrm>
                  <a:off x="6045332" y="3492502"/>
                  <a:ext cx="314045" cy="293723"/>
                </a:xfrm>
                <a:custGeom>
                  <a:avLst/>
                  <a:gdLst>
                    <a:gd name="connsiteX0" fmla="*/ 482 w 314045"/>
                    <a:gd name="connsiteY0" fmla="*/ 290955 h 293723"/>
                    <a:gd name="connsiteX1" fmla="*/ 122783 w 314045"/>
                    <a:gd name="connsiteY1" fmla="*/ 269238 h 293723"/>
                    <a:gd name="connsiteX2" fmla="*/ 314045 w 314045"/>
                    <a:gd name="connsiteY2" fmla="*/ 38447 h 293723"/>
                    <a:gd name="connsiteX3" fmla="*/ 105734 w 314045"/>
                    <a:gd name="connsiteY3" fmla="*/ 33970 h 293723"/>
                    <a:gd name="connsiteX4" fmla="*/ 482 w 314045"/>
                    <a:gd name="connsiteY4" fmla="*/ 290955 h 293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14045" h="293723">
                      <a:moveTo>
                        <a:pt x="482" y="290955"/>
                      </a:moveTo>
                      <a:cubicBezTo>
                        <a:pt x="3054" y="299051"/>
                        <a:pt x="101257" y="288669"/>
                        <a:pt x="122783" y="269238"/>
                      </a:cubicBezTo>
                      <a:cubicBezTo>
                        <a:pt x="144310" y="249807"/>
                        <a:pt x="232512" y="72165"/>
                        <a:pt x="314045" y="38447"/>
                      </a:cubicBezTo>
                      <a:cubicBezTo>
                        <a:pt x="314045" y="38447"/>
                        <a:pt x="260515" y="-44992"/>
                        <a:pt x="105734" y="33970"/>
                      </a:cubicBezTo>
                      <a:cubicBezTo>
                        <a:pt x="59537" y="92930"/>
                        <a:pt x="-6280" y="269333"/>
                        <a:pt x="482" y="290955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496" name="任意多边形: 形状 495">
                  <a:extLst>
                    <a:ext uri="{FF2B5EF4-FFF2-40B4-BE49-F238E27FC236}">
                      <a16:creationId xmlns:a16="http://schemas.microsoft.com/office/drawing/2014/main" id="{34456986-9E91-4AFE-B575-2302E579BA4B}"/>
                    </a:ext>
                  </a:extLst>
                </p:cNvPr>
                <p:cNvSpPr/>
                <p:nvPr/>
              </p:nvSpPr>
              <p:spPr>
                <a:xfrm>
                  <a:off x="5895713" y="3859043"/>
                  <a:ext cx="350125" cy="261591"/>
                </a:xfrm>
                <a:custGeom>
                  <a:avLst/>
                  <a:gdLst>
                    <a:gd name="connsiteX0" fmla="*/ 82 w 350125"/>
                    <a:gd name="connsiteY0" fmla="*/ 253407 h 261591"/>
                    <a:gd name="connsiteX1" fmla="*/ 124288 w 350125"/>
                    <a:gd name="connsiteY1" fmla="*/ 251597 h 261591"/>
                    <a:gd name="connsiteX2" fmla="*/ 350126 w 350125"/>
                    <a:gd name="connsiteY2" fmla="*/ 54525 h 261591"/>
                    <a:gd name="connsiteX3" fmla="*/ 145243 w 350125"/>
                    <a:gd name="connsiteY3" fmla="*/ 16616 h 261591"/>
                    <a:gd name="connsiteX4" fmla="*/ 82 w 350125"/>
                    <a:gd name="connsiteY4" fmla="*/ 253407 h 2615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50125" h="261591">
                      <a:moveTo>
                        <a:pt x="82" y="253407"/>
                      </a:moveTo>
                      <a:cubicBezTo>
                        <a:pt x="1320" y="261789"/>
                        <a:pt x="99904" y="267314"/>
                        <a:pt x="124288" y="251597"/>
                      </a:cubicBezTo>
                      <a:cubicBezTo>
                        <a:pt x="148672" y="235881"/>
                        <a:pt x="264210" y="74718"/>
                        <a:pt x="350126" y="54525"/>
                      </a:cubicBezTo>
                      <a:cubicBezTo>
                        <a:pt x="350126" y="54525"/>
                        <a:pt x="310693" y="-36439"/>
                        <a:pt x="145243" y="16616"/>
                      </a:cubicBezTo>
                      <a:cubicBezTo>
                        <a:pt x="90189" y="67479"/>
                        <a:pt x="-3156" y="230928"/>
                        <a:pt x="82" y="253407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497" name="任意多边形: 形状 496">
                  <a:extLst>
                    <a:ext uri="{FF2B5EF4-FFF2-40B4-BE49-F238E27FC236}">
                      <a16:creationId xmlns:a16="http://schemas.microsoft.com/office/drawing/2014/main" id="{B911788D-A3BA-46CC-9615-C66A5BAB11BF}"/>
                    </a:ext>
                  </a:extLst>
                </p:cNvPr>
                <p:cNvSpPr/>
                <p:nvPr/>
              </p:nvSpPr>
              <p:spPr>
                <a:xfrm>
                  <a:off x="5674713" y="4185379"/>
                  <a:ext cx="389674" cy="223668"/>
                </a:xfrm>
                <a:custGeom>
                  <a:avLst/>
                  <a:gdLst>
                    <a:gd name="connsiteX0" fmla="*/ 7 w 389674"/>
                    <a:gd name="connsiteY0" fmla="*/ 191675 h 223668"/>
                    <a:gd name="connsiteX1" fmla="*/ 120498 w 389674"/>
                    <a:gd name="connsiteY1" fmla="*/ 222060 h 223668"/>
                    <a:gd name="connsiteX2" fmla="*/ 389675 w 389674"/>
                    <a:gd name="connsiteY2" fmla="*/ 90139 h 223668"/>
                    <a:gd name="connsiteX3" fmla="*/ 201556 w 389674"/>
                    <a:gd name="connsiteY3" fmla="*/ 509 h 223668"/>
                    <a:gd name="connsiteX4" fmla="*/ 7 w 389674"/>
                    <a:gd name="connsiteY4" fmla="*/ 191675 h 2236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89674" h="223668">
                      <a:moveTo>
                        <a:pt x="7" y="191675"/>
                      </a:moveTo>
                      <a:cubicBezTo>
                        <a:pt x="-945" y="200057"/>
                        <a:pt x="92876" y="231013"/>
                        <a:pt x="120498" y="222060"/>
                      </a:cubicBezTo>
                      <a:cubicBezTo>
                        <a:pt x="148121" y="213202"/>
                        <a:pt x="301473" y="87376"/>
                        <a:pt x="389675" y="90139"/>
                      </a:cubicBezTo>
                      <a:cubicBezTo>
                        <a:pt x="389675" y="90139"/>
                        <a:pt x="375102" y="-7874"/>
                        <a:pt x="201556" y="509"/>
                      </a:cubicBezTo>
                      <a:cubicBezTo>
                        <a:pt x="135072" y="35370"/>
                        <a:pt x="2674" y="169196"/>
                        <a:pt x="7" y="191675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498" name="任意多边形: 形状 497">
                  <a:extLst>
                    <a:ext uri="{FF2B5EF4-FFF2-40B4-BE49-F238E27FC236}">
                      <a16:creationId xmlns:a16="http://schemas.microsoft.com/office/drawing/2014/main" id="{98B61A08-4C6A-4599-86ED-3280EA3AAFDF}"/>
                    </a:ext>
                  </a:extLst>
                </p:cNvPr>
                <p:cNvSpPr/>
                <p:nvPr/>
              </p:nvSpPr>
              <p:spPr>
                <a:xfrm>
                  <a:off x="5393026" y="4424680"/>
                  <a:ext cx="401672" cy="180701"/>
                </a:xfrm>
                <a:custGeom>
                  <a:avLst/>
                  <a:gdLst>
                    <a:gd name="connsiteX0" fmla="*/ 135 w 401672"/>
                    <a:gd name="connsiteY0" fmla="*/ 111061 h 180701"/>
                    <a:gd name="connsiteX1" fmla="*/ 103005 w 401672"/>
                    <a:gd name="connsiteY1" fmla="*/ 180689 h 180701"/>
                    <a:gd name="connsiteX2" fmla="*/ 400947 w 401672"/>
                    <a:gd name="connsiteY2" fmla="*/ 148304 h 180701"/>
                    <a:gd name="connsiteX3" fmla="*/ 254548 w 401672"/>
                    <a:gd name="connsiteY3" fmla="*/ 0 h 180701"/>
                    <a:gd name="connsiteX4" fmla="*/ 135 w 401672"/>
                    <a:gd name="connsiteY4" fmla="*/ 111061 h 1807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01672" h="180701">
                      <a:moveTo>
                        <a:pt x="135" y="111061"/>
                      </a:moveTo>
                      <a:cubicBezTo>
                        <a:pt x="-3675" y="118681"/>
                        <a:pt x="74049" y="179641"/>
                        <a:pt x="103005" y="180689"/>
                      </a:cubicBezTo>
                      <a:cubicBezTo>
                        <a:pt x="131961" y="181737"/>
                        <a:pt x="319032" y="115633"/>
                        <a:pt x="400947" y="148304"/>
                      </a:cubicBezTo>
                      <a:cubicBezTo>
                        <a:pt x="400947" y="148304"/>
                        <a:pt x="420664" y="51149"/>
                        <a:pt x="254548" y="0"/>
                      </a:cubicBezTo>
                      <a:cubicBezTo>
                        <a:pt x="180443" y="10096"/>
                        <a:pt x="10327" y="90773"/>
                        <a:pt x="135" y="111061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499" name="任意多边形: 形状 498">
                  <a:extLst>
                    <a:ext uri="{FF2B5EF4-FFF2-40B4-BE49-F238E27FC236}">
                      <a16:creationId xmlns:a16="http://schemas.microsoft.com/office/drawing/2014/main" id="{7CA394EE-2315-4A5D-AAC7-349D78AE5C98}"/>
                    </a:ext>
                  </a:extLst>
                </p:cNvPr>
                <p:cNvSpPr/>
                <p:nvPr/>
              </p:nvSpPr>
              <p:spPr>
                <a:xfrm>
                  <a:off x="5086006" y="4578082"/>
                  <a:ext cx="393593" cy="169495"/>
                </a:xfrm>
                <a:custGeom>
                  <a:avLst/>
                  <a:gdLst>
                    <a:gd name="connsiteX0" fmla="*/ 260 w 393593"/>
                    <a:gd name="connsiteY0" fmla="*/ 69673 h 169495"/>
                    <a:gd name="connsiteX1" fmla="*/ 90938 w 393593"/>
                    <a:gd name="connsiteY1" fmla="*/ 154636 h 169495"/>
                    <a:gd name="connsiteX2" fmla="*/ 390308 w 393593"/>
                    <a:gd name="connsiteY2" fmla="*/ 169495 h 169495"/>
                    <a:gd name="connsiteX3" fmla="*/ 269055 w 393593"/>
                    <a:gd name="connsiteY3" fmla="*/ 45 h 169495"/>
                    <a:gd name="connsiteX4" fmla="*/ 260 w 393593"/>
                    <a:gd name="connsiteY4" fmla="*/ 69673 h 1694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93593" h="169495">
                      <a:moveTo>
                        <a:pt x="260" y="69673"/>
                      </a:moveTo>
                      <a:cubicBezTo>
                        <a:pt x="-4693" y="76531"/>
                        <a:pt x="62458" y="149016"/>
                        <a:pt x="90938" y="154636"/>
                      </a:cubicBezTo>
                      <a:cubicBezTo>
                        <a:pt x="119418" y="160256"/>
                        <a:pt x="314490" y="124346"/>
                        <a:pt x="390308" y="169495"/>
                      </a:cubicBezTo>
                      <a:cubicBezTo>
                        <a:pt x="390308" y="169495"/>
                        <a:pt x="424980" y="76626"/>
                        <a:pt x="269055" y="45"/>
                      </a:cubicBezTo>
                      <a:cubicBezTo>
                        <a:pt x="194094" y="-1765"/>
                        <a:pt x="13499" y="51194"/>
                        <a:pt x="260" y="69673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500" name="任意多边形: 形状 499">
                  <a:extLst>
                    <a:ext uri="{FF2B5EF4-FFF2-40B4-BE49-F238E27FC236}">
                      <a16:creationId xmlns:a16="http://schemas.microsoft.com/office/drawing/2014/main" id="{5B7929BA-AAA2-405A-A9E0-E40D853509BF}"/>
                    </a:ext>
                  </a:extLst>
                </p:cNvPr>
                <p:cNvSpPr/>
                <p:nvPr/>
              </p:nvSpPr>
              <p:spPr>
                <a:xfrm>
                  <a:off x="5822358" y="3497040"/>
                  <a:ext cx="172157" cy="378047"/>
                </a:xfrm>
                <a:custGeom>
                  <a:avLst/>
                  <a:gdLst>
                    <a:gd name="connsiteX0" fmla="*/ 110204 w 172157"/>
                    <a:gd name="connsiteY0" fmla="*/ 378047 h 378047"/>
                    <a:gd name="connsiteX1" fmla="*/ 41720 w 172157"/>
                    <a:gd name="connsiteY1" fmla="*/ 0 h 378047"/>
                    <a:gd name="connsiteX2" fmla="*/ 0 w 172157"/>
                    <a:gd name="connsiteY2" fmla="*/ 192691 h 378047"/>
                    <a:gd name="connsiteX3" fmla="*/ 110204 w 172157"/>
                    <a:gd name="connsiteY3" fmla="*/ 378047 h 3780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72157" h="378047">
                      <a:moveTo>
                        <a:pt x="110204" y="378047"/>
                      </a:moveTo>
                      <a:cubicBezTo>
                        <a:pt x="110204" y="378047"/>
                        <a:pt x="287750" y="112109"/>
                        <a:pt x="41720" y="0"/>
                      </a:cubicBezTo>
                      <a:cubicBezTo>
                        <a:pt x="43910" y="71533"/>
                        <a:pt x="38671" y="117253"/>
                        <a:pt x="0" y="192691"/>
                      </a:cubicBezTo>
                      <a:cubicBezTo>
                        <a:pt x="20098" y="228981"/>
                        <a:pt x="66104" y="248412"/>
                        <a:pt x="110204" y="378047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501" name="任意多边形: 形状 500">
                  <a:extLst>
                    <a:ext uri="{FF2B5EF4-FFF2-40B4-BE49-F238E27FC236}">
                      <a16:creationId xmlns:a16="http://schemas.microsoft.com/office/drawing/2014/main" id="{7B31AD83-8549-4F0B-87E3-9B4C159B7AF7}"/>
                    </a:ext>
                  </a:extLst>
                </p:cNvPr>
                <p:cNvSpPr/>
                <p:nvPr/>
              </p:nvSpPr>
              <p:spPr>
                <a:xfrm>
                  <a:off x="5695008" y="3724973"/>
                  <a:ext cx="173929" cy="384238"/>
                </a:xfrm>
                <a:custGeom>
                  <a:avLst/>
                  <a:gdLst>
                    <a:gd name="connsiteX0" fmla="*/ 77343 w 173929"/>
                    <a:gd name="connsiteY0" fmla="*/ 384238 h 384238"/>
                    <a:gd name="connsiteX1" fmla="*/ 73533 w 173929"/>
                    <a:gd name="connsiteY1" fmla="*/ 0 h 384238"/>
                    <a:gd name="connsiteX2" fmla="*/ 0 w 173929"/>
                    <a:gd name="connsiteY2" fmla="*/ 182975 h 384238"/>
                    <a:gd name="connsiteX3" fmla="*/ 77343 w 173929"/>
                    <a:gd name="connsiteY3" fmla="*/ 384238 h 3842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73929" h="384238">
                      <a:moveTo>
                        <a:pt x="77343" y="384238"/>
                      </a:moveTo>
                      <a:cubicBezTo>
                        <a:pt x="77343" y="384238"/>
                        <a:pt x="297180" y="152019"/>
                        <a:pt x="73533" y="0"/>
                      </a:cubicBezTo>
                      <a:cubicBezTo>
                        <a:pt x="63627" y="70866"/>
                        <a:pt x="50768" y="115062"/>
                        <a:pt x="0" y="182975"/>
                      </a:cubicBezTo>
                      <a:cubicBezTo>
                        <a:pt x="13716" y="222123"/>
                        <a:pt x="55816" y="248984"/>
                        <a:pt x="77343" y="384238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502" name="任意多边形: 形状 501">
                  <a:extLst>
                    <a:ext uri="{FF2B5EF4-FFF2-40B4-BE49-F238E27FC236}">
                      <a16:creationId xmlns:a16="http://schemas.microsoft.com/office/drawing/2014/main" id="{A4A95622-0FD4-4D2B-92B6-63402C51367B}"/>
                    </a:ext>
                  </a:extLst>
                </p:cNvPr>
                <p:cNvSpPr/>
                <p:nvPr/>
              </p:nvSpPr>
              <p:spPr>
                <a:xfrm>
                  <a:off x="5522796" y="3977290"/>
                  <a:ext cx="179147" cy="364712"/>
                </a:xfrm>
                <a:custGeom>
                  <a:avLst/>
                  <a:gdLst>
                    <a:gd name="connsiteX0" fmla="*/ 7906 w 179147"/>
                    <a:gd name="connsiteY0" fmla="*/ 364712 h 364712"/>
                    <a:gd name="connsiteX1" fmla="*/ 128969 w 179147"/>
                    <a:gd name="connsiteY1" fmla="*/ 0 h 364712"/>
                    <a:gd name="connsiteX2" fmla="*/ 0 w 179147"/>
                    <a:gd name="connsiteY2" fmla="*/ 149162 h 364712"/>
                    <a:gd name="connsiteX3" fmla="*/ 7906 w 179147"/>
                    <a:gd name="connsiteY3" fmla="*/ 364712 h 3647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79147" h="364712">
                      <a:moveTo>
                        <a:pt x="7906" y="364712"/>
                      </a:moveTo>
                      <a:cubicBezTo>
                        <a:pt x="7906" y="364712"/>
                        <a:pt x="291275" y="216408"/>
                        <a:pt x="128969" y="0"/>
                      </a:cubicBezTo>
                      <a:cubicBezTo>
                        <a:pt x="96584" y="63817"/>
                        <a:pt x="70104" y="101441"/>
                        <a:pt x="0" y="149162"/>
                      </a:cubicBezTo>
                      <a:cubicBezTo>
                        <a:pt x="381" y="190691"/>
                        <a:pt x="31337" y="229838"/>
                        <a:pt x="7906" y="364712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503" name="任意多边形: 形状 502">
                  <a:extLst>
                    <a:ext uri="{FF2B5EF4-FFF2-40B4-BE49-F238E27FC236}">
                      <a16:creationId xmlns:a16="http://schemas.microsoft.com/office/drawing/2014/main" id="{715E764A-0D7E-4D76-83CC-18CC9EA08D1B}"/>
                    </a:ext>
                  </a:extLst>
                </p:cNvPr>
                <p:cNvSpPr/>
                <p:nvPr/>
              </p:nvSpPr>
              <p:spPr>
                <a:xfrm>
                  <a:off x="5300673" y="4141596"/>
                  <a:ext cx="205851" cy="342519"/>
                </a:xfrm>
                <a:custGeom>
                  <a:avLst/>
                  <a:gdLst>
                    <a:gd name="connsiteX0" fmla="*/ 0 w 205851"/>
                    <a:gd name="connsiteY0" fmla="*/ 342519 h 342519"/>
                    <a:gd name="connsiteX1" fmla="*/ 174212 w 205851"/>
                    <a:gd name="connsiteY1" fmla="*/ 0 h 342519"/>
                    <a:gd name="connsiteX2" fmla="*/ 24384 w 205851"/>
                    <a:gd name="connsiteY2" fmla="*/ 128207 h 342519"/>
                    <a:gd name="connsiteX3" fmla="*/ 0 w 205851"/>
                    <a:gd name="connsiteY3" fmla="*/ 342519 h 3425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05851" h="342519">
                      <a:moveTo>
                        <a:pt x="0" y="342519"/>
                      </a:moveTo>
                      <a:cubicBezTo>
                        <a:pt x="0" y="342519"/>
                        <a:pt x="302323" y="238220"/>
                        <a:pt x="174212" y="0"/>
                      </a:cubicBezTo>
                      <a:cubicBezTo>
                        <a:pt x="132683" y="58293"/>
                        <a:pt x="100870" y="91535"/>
                        <a:pt x="24384" y="128207"/>
                      </a:cubicBezTo>
                      <a:cubicBezTo>
                        <a:pt x="18478" y="169259"/>
                        <a:pt x="43339" y="212598"/>
                        <a:pt x="0" y="342519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504" name="任意多边形: 形状 503">
                  <a:extLst>
                    <a:ext uri="{FF2B5EF4-FFF2-40B4-BE49-F238E27FC236}">
                      <a16:creationId xmlns:a16="http://schemas.microsoft.com/office/drawing/2014/main" id="{B29F78C8-CB51-448F-A696-635F3B312422}"/>
                    </a:ext>
                  </a:extLst>
                </p:cNvPr>
                <p:cNvSpPr/>
                <p:nvPr/>
              </p:nvSpPr>
              <p:spPr>
                <a:xfrm>
                  <a:off x="5004827" y="4292663"/>
                  <a:ext cx="290955" cy="253526"/>
                </a:xfrm>
                <a:custGeom>
                  <a:avLst/>
                  <a:gdLst>
                    <a:gd name="connsiteX0" fmla="*/ 0 w 290955"/>
                    <a:gd name="connsiteY0" fmla="*/ 253365 h 253526"/>
                    <a:gd name="connsiteX1" fmla="*/ 288893 w 290955"/>
                    <a:gd name="connsiteY1" fmla="*/ 0 h 253526"/>
                    <a:gd name="connsiteX2" fmla="*/ 102203 w 290955"/>
                    <a:gd name="connsiteY2" fmla="*/ 63437 h 253526"/>
                    <a:gd name="connsiteX3" fmla="*/ 0 w 290955"/>
                    <a:gd name="connsiteY3" fmla="*/ 253365 h 2535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90955" h="253526">
                      <a:moveTo>
                        <a:pt x="0" y="253365"/>
                      </a:moveTo>
                      <a:cubicBezTo>
                        <a:pt x="0" y="253365"/>
                        <a:pt x="319469" y="268700"/>
                        <a:pt x="288893" y="0"/>
                      </a:cubicBezTo>
                      <a:cubicBezTo>
                        <a:pt x="228695" y="38671"/>
                        <a:pt x="186785" y="57721"/>
                        <a:pt x="102203" y="63437"/>
                      </a:cubicBezTo>
                      <a:cubicBezTo>
                        <a:pt x="81534" y="99346"/>
                        <a:pt x="88487" y="148780"/>
                        <a:pt x="0" y="253365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</p:grpSp>
          <p:sp>
            <p:nvSpPr>
              <p:cNvPr id="454" name="任意多边形: 形状 453">
                <a:extLst>
                  <a:ext uri="{FF2B5EF4-FFF2-40B4-BE49-F238E27FC236}">
                    <a16:creationId xmlns:a16="http://schemas.microsoft.com/office/drawing/2014/main" id="{BEECA074-1BF3-4102-ACCC-CD6DEE2AD756}"/>
                  </a:ext>
                </a:extLst>
              </p:cNvPr>
              <p:cNvSpPr/>
              <p:nvPr/>
            </p:nvSpPr>
            <p:spPr>
              <a:xfrm>
                <a:off x="1945839" y="2162600"/>
                <a:ext cx="322668" cy="309388"/>
              </a:xfrm>
              <a:custGeom>
                <a:avLst/>
                <a:gdLst>
                  <a:gd name="connsiteX0" fmla="*/ 163449 w 206025"/>
                  <a:gd name="connsiteY0" fmla="*/ 197549 h 197548"/>
                  <a:gd name="connsiteX1" fmla="*/ 101060 w 206025"/>
                  <a:gd name="connsiteY1" fmla="*/ 149638 h 197548"/>
                  <a:gd name="connsiteX2" fmla="*/ 36195 w 206025"/>
                  <a:gd name="connsiteY2" fmla="*/ 194215 h 197548"/>
                  <a:gd name="connsiteX3" fmla="*/ 62484 w 206025"/>
                  <a:gd name="connsiteY3" fmla="*/ 120015 h 197548"/>
                  <a:gd name="connsiteX4" fmla="*/ 0 w 206025"/>
                  <a:gd name="connsiteY4" fmla="*/ 72104 h 197548"/>
                  <a:gd name="connsiteX5" fmla="*/ 78676 w 206025"/>
                  <a:gd name="connsiteY5" fmla="*/ 74200 h 197548"/>
                  <a:gd name="connsiteX6" fmla="*/ 104965 w 206025"/>
                  <a:gd name="connsiteY6" fmla="*/ 0 h 197548"/>
                  <a:gd name="connsiteX7" fmla="*/ 127349 w 206025"/>
                  <a:gd name="connsiteY7" fmla="*/ 75438 h 197548"/>
                  <a:gd name="connsiteX8" fmla="*/ 206026 w 206025"/>
                  <a:gd name="connsiteY8" fmla="*/ 77533 h 197548"/>
                  <a:gd name="connsiteX9" fmla="*/ 141160 w 206025"/>
                  <a:gd name="connsiteY9" fmla="*/ 122110 h 197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06025" h="197548">
                    <a:moveTo>
                      <a:pt x="163449" y="197549"/>
                    </a:moveTo>
                    <a:lnTo>
                      <a:pt x="101060" y="149638"/>
                    </a:lnTo>
                    <a:lnTo>
                      <a:pt x="36195" y="194215"/>
                    </a:lnTo>
                    <a:lnTo>
                      <a:pt x="62484" y="120015"/>
                    </a:lnTo>
                    <a:lnTo>
                      <a:pt x="0" y="72104"/>
                    </a:lnTo>
                    <a:lnTo>
                      <a:pt x="78676" y="74200"/>
                    </a:lnTo>
                    <a:lnTo>
                      <a:pt x="104965" y="0"/>
                    </a:lnTo>
                    <a:lnTo>
                      <a:pt x="127349" y="75438"/>
                    </a:lnTo>
                    <a:lnTo>
                      <a:pt x="206026" y="77533"/>
                    </a:lnTo>
                    <a:lnTo>
                      <a:pt x="141160" y="12211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4">
                      <a:lumMod val="20000"/>
                      <a:lumOff val="80000"/>
                    </a:schemeClr>
                  </a:gs>
                  <a:gs pos="99000">
                    <a:schemeClr val="accent4">
                      <a:lumMod val="60000"/>
                      <a:lumOff val="40000"/>
                    </a:schemeClr>
                  </a:gs>
                </a:gsLst>
                <a:lin ang="5100000" scaled="0"/>
              </a:gra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grpSp>
            <p:nvGrpSpPr>
              <p:cNvPr id="455" name="组合 454">
                <a:extLst>
                  <a:ext uri="{FF2B5EF4-FFF2-40B4-BE49-F238E27FC236}">
                    <a16:creationId xmlns:a16="http://schemas.microsoft.com/office/drawing/2014/main" id="{3DD721B8-3EFC-473B-837F-210ECAD80A0A}"/>
                  </a:ext>
                </a:extLst>
              </p:cNvPr>
              <p:cNvGrpSpPr/>
              <p:nvPr/>
            </p:nvGrpSpPr>
            <p:grpSpPr>
              <a:xfrm>
                <a:off x="1931702" y="3654471"/>
                <a:ext cx="374659" cy="90570"/>
                <a:chOff x="1931702" y="3769295"/>
                <a:chExt cx="374659" cy="90570"/>
              </a:xfrm>
            </p:grpSpPr>
            <p:sp>
              <p:nvSpPr>
                <p:cNvPr id="456" name="任意多边形: 形状 455">
                  <a:extLst>
                    <a:ext uri="{FF2B5EF4-FFF2-40B4-BE49-F238E27FC236}">
                      <a16:creationId xmlns:a16="http://schemas.microsoft.com/office/drawing/2014/main" id="{5D416CC1-3FC1-4CD0-9419-334D8000C71E}"/>
                    </a:ext>
                  </a:extLst>
                </p:cNvPr>
                <p:cNvSpPr/>
                <p:nvPr/>
              </p:nvSpPr>
              <p:spPr>
                <a:xfrm>
                  <a:off x="1931702" y="3769295"/>
                  <a:ext cx="94424" cy="90570"/>
                </a:xfrm>
                <a:custGeom>
                  <a:avLst/>
                  <a:gdLst>
                    <a:gd name="connsiteX0" fmla="*/ 96298 w 121348"/>
                    <a:gd name="connsiteY0" fmla="*/ 116396 h 116395"/>
                    <a:gd name="connsiteX1" fmla="*/ 59531 w 121348"/>
                    <a:gd name="connsiteY1" fmla="*/ 88202 h 116395"/>
                    <a:gd name="connsiteX2" fmla="*/ 21241 w 121348"/>
                    <a:gd name="connsiteY2" fmla="*/ 114395 h 116395"/>
                    <a:gd name="connsiteX3" fmla="*/ 36767 w 121348"/>
                    <a:gd name="connsiteY3" fmla="*/ 70771 h 116395"/>
                    <a:gd name="connsiteX4" fmla="*/ 0 w 121348"/>
                    <a:gd name="connsiteY4" fmla="*/ 42482 h 116395"/>
                    <a:gd name="connsiteX5" fmla="*/ 46387 w 121348"/>
                    <a:gd name="connsiteY5" fmla="*/ 43720 h 116395"/>
                    <a:gd name="connsiteX6" fmla="*/ 61817 w 121348"/>
                    <a:gd name="connsiteY6" fmla="*/ 0 h 116395"/>
                    <a:gd name="connsiteX7" fmla="*/ 74962 w 121348"/>
                    <a:gd name="connsiteY7" fmla="*/ 44482 h 116395"/>
                    <a:gd name="connsiteX8" fmla="*/ 121348 w 121348"/>
                    <a:gd name="connsiteY8" fmla="*/ 45720 h 116395"/>
                    <a:gd name="connsiteX9" fmla="*/ 83153 w 121348"/>
                    <a:gd name="connsiteY9" fmla="*/ 71914 h 1163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21348" h="116395">
                      <a:moveTo>
                        <a:pt x="96298" y="116396"/>
                      </a:moveTo>
                      <a:lnTo>
                        <a:pt x="59531" y="88202"/>
                      </a:lnTo>
                      <a:lnTo>
                        <a:pt x="21241" y="114395"/>
                      </a:lnTo>
                      <a:lnTo>
                        <a:pt x="36767" y="70771"/>
                      </a:lnTo>
                      <a:lnTo>
                        <a:pt x="0" y="42482"/>
                      </a:lnTo>
                      <a:lnTo>
                        <a:pt x="46387" y="43720"/>
                      </a:lnTo>
                      <a:lnTo>
                        <a:pt x="61817" y="0"/>
                      </a:lnTo>
                      <a:lnTo>
                        <a:pt x="74962" y="44482"/>
                      </a:lnTo>
                      <a:lnTo>
                        <a:pt x="121348" y="45720"/>
                      </a:lnTo>
                      <a:lnTo>
                        <a:pt x="83153" y="71914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>
                        <a:lumMod val="20000"/>
                        <a:lumOff val="80000"/>
                      </a:schemeClr>
                    </a:gs>
                    <a:gs pos="99000">
                      <a:schemeClr val="accent4">
                        <a:lumMod val="60000"/>
                        <a:lumOff val="40000"/>
                      </a:schemeClr>
                    </a:gs>
                  </a:gsLst>
                  <a:lin ang="5100000" scaled="0"/>
                </a:gra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457" name="任意多边形: 形状 456">
                  <a:extLst>
                    <a:ext uri="{FF2B5EF4-FFF2-40B4-BE49-F238E27FC236}">
                      <a16:creationId xmlns:a16="http://schemas.microsoft.com/office/drawing/2014/main" id="{EE025F03-A187-4072-86BD-92CD7A0338DD}"/>
                    </a:ext>
                  </a:extLst>
                </p:cNvPr>
                <p:cNvSpPr/>
                <p:nvPr/>
              </p:nvSpPr>
              <p:spPr>
                <a:xfrm>
                  <a:off x="2071634" y="3769295"/>
                  <a:ext cx="94424" cy="90570"/>
                </a:xfrm>
                <a:custGeom>
                  <a:avLst/>
                  <a:gdLst>
                    <a:gd name="connsiteX0" fmla="*/ 96298 w 121348"/>
                    <a:gd name="connsiteY0" fmla="*/ 116396 h 116395"/>
                    <a:gd name="connsiteX1" fmla="*/ 59531 w 121348"/>
                    <a:gd name="connsiteY1" fmla="*/ 88202 h 116395"/>
                    <a:gd name="connsiteX2" fmla="*/ 21241 w 121348"/>
                    <a:gd name="connsiteY2" fmla="*/ 114395 h 116395"/>
                    <a:gd name="connsiteX3" fmla="*/ 36767 w 121348"/>
                    <a:gd name="connsiteY3" fmla="*/ 70771 h 116395"/>
                    <a:gd name="connsiteX4" fmla="*/ 0 w 121348"/>
                    <a:gd name="connsiteY4" fmla="*/ 42482 h 116395"/>
                    <a:gd name="connsiteX5" fmla="*/ 46292 w 121348"/>
                    <a:gd name="connsiteY5" fmla="*/ 43720 h 116395"/>
                    <a:gd name="connsiteX6" fmla="*/ 61817 w 121348"/>
                    <a:gd name="connsiteY6" fmla="*/ 0 h 116395"/>
                    <a:gd name="connsiteX7" fmla="*/ 74962 w 121348"/>
                    <a:gd name="connsiteY7" fmla="*/ 44482 h 116395"/>
                    <a:gd name="connsiteX8" fmla="*/ 121349 w 121348"/>
                    <a:gd name="connsiteY8" fmla="*/ 45720 h 116395"/>
                    <a:gd name="connsiteX9" fmla="*/ 83153 w 121348"/>
                    <a:gd name="connsiteY9" fmla="*/ 71914 h 1163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21348" h="116395">
                      <a:moveTo>
                        <a:pt x="96298" y="116396"/>
                      </a:moveTo>
                      <a:lnTo>
                        <a:pt x="59531" y="88202"/>
                      </a:lnTo>
                      <a:lnTo>
                        <a:pt x="21241" y="114395"/>
                      </a:lnTo>
                      <a:lnTo>
                        <a:pt x="36767" y="70771"/>
                      </a:lnTo>
                      <a:lnTo>
                        <a:pt x="0" y="42482"/>
                      </a:lnTo>
                      <a:lnTo>
                        <a:pt x="46292" y="43720"/>
                      </a:lnTo>
                      <a:lnTo>
                        <a:pt x="61817" y="0"/>
                      </a:lnTo>
                      <a:lnTo>
                        <a:pt x="74962" y="44482"/>
                      </a:lnTo>
                      <a:lnTo>
                        <a:pt x="121349" y="45720"/>
                      </a:lnTo>
                      <a:lnTo>
                        <a:pt x="83153" y="71914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>
                        <a:lumMod val="20000"/>
                        <a:lumOff val="80000"/>
                      </a:schemeClr>
                    </a:gs>
                    <a:gs pos="99000">
                      <a:schemeClr val="accent4">
                        <a:lumMod val="60000"/>
                        <a:lumOff val="40000"/>
                      </a:schemeClr>
                    </a:gs>
                  </a:gsLst>
                  <a:lin ang="5100000" scaled="0"/>
                </a:gra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458" name="任意多边形: 形状 457">
                  <a:extLst>
                    <a:ext uri="{FF2B5EF4-FFF2-40B4-BE49-F238E27FC236}">
                      <a16:creationId xmlns:a16="http://schemas.microsoft.com/office/drawing/2014/main" id="{F877C8D8-1169-474F-861E-FDF08F77198C}"/>
                    </a:ext>
                  </a:extLst>
                </p:cNvPr>
                <p:cNvSpPr/>
                <p:nvPr/>
              </p:nvSpPr>
              <p:spPr>
                <a:xfrm>
                  <a:off x="2211863" y="3769295"/>
                  <a:ext cx="94498" cy="90570"/>
                </a:xfrm>
                <a:custGeom>
                  <a:avLst/>
                  <a:gdLst>
                    <a:gd name="connsiteX0" fmla="*/ 96298 w 121443"/>
                    <a:gd name="connsiteY0" fmla="*/ 116396 h 116395"/>
                    <a:gd name="connsiteX1" fmla="*/ 59531 w 121443"/>
                    <a:gd name="connsiteY1" fmla="*/ 88202 h 116395"/>
                    <a:gd name="connsiteX2" fmla="*/ 21336 w 121443"/>
                    <a:gd name="connsiteY2" fmla="*/ 114395 h 116395"/>
                    <a:gd name="connsiteX3" fmla="*/ 36862 w 121443"/>
                    <a:gd name="connsiteY3" fmla="*/ 70771 h 116395"/>
                    <a:gd name="connsiteX4" fmla="*/ 0 w 121443"/>
                    <a:gd name="connsiteY4" fmla="*/ 42482 h 116395"/>
                    <a:gd name="connsiteX5" fmla="*/ 46387 w 121443"/>
                    <a:gd name="connsiteY5" fmla="*/ 43720 h 116395"/>
                    <a:gd name="connsiteX6" fmla="*/ 61913 w 121443"/>
                    <a:gd name="connsiteY6" fmla="*/ 0 h 116395"/>
                    <a:gd name="connsiteX7" fmla="*/ 75057 w 121443"/>
                    <a:gd name="connsiteY7" fmla="*/ 44482 h 116395"/>
                    <a:gd name="connsiteX8" fmla="*/ 121444 w 121443"/>
                    <a:gd name="connsiteY8" fmla="*/ 45720 h 116395"/>
                    <a:gd name="connsiteX9" fmla="*/ 83153 w 121443"/>
                    <a:gd name="connsiteY9" fmla="*/ 71914 h 1163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21443" h="116395">
                      <a:moveTo>
                        <a:pt x="96298" y="116396"/>
                      </a:moveTo>
                      <a:lnTo>
                        <a:pt x="59531" y="88202"/>
                      </a:lnTo>
                      <a:lnTo>
                        <a:pt x="21336" y="114395"/>
                      </a:lnTo>
                      <a:lnTo>
                        <a:pt x="36862" y="70771"/>
                      </a:lnTo>
                      <a:lnTo>
                        <a:pt x="0" y="42482"/>
                      </a:lnTo>
                      <a:lnTo>
                        <a:pt x="46387" y="43720"/>
                      </a:lnTo>
                      <a:lnTo>
                        <a:pt x="61913" y="0"/>
                      </a:lnTo>
                      <a:lnTo>
                        <a:pt x="75057" y="44482"/>
                      </a:lnTo>
                      <a:lnTo>
                        <a:pt x="121444" y="45720"/>
                      </a:lnTo>
                      <a:lnTo>
                        <a:pt x="83153" y="71914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4">
                        <a:lumMod val="20000"/>
                        <a:lumOff val="80000"/>
                      </a:schemeClr>
                    </a:gs>
                    <a:gs pos="99000">
                      <a:schemeClr val="accent4">
                        <a:lumMod val="60000"/>
                        <a:lumOff val="40000"/>
                      </a:schemeClr>
                    </a:gs>
                  </a:gsLst>
                  <a:lin ang="5100000" scaled="0"/>
                </a:gra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</p:grpSp>
        </p:grpSp>
        <p:sp>
          <p:nvSpPr>
            <p:cNvPr id="452" name="文本框 451">
              <a:extLst>
                <a:ext uri="{FF2B5EF4-FFF2-40B4-BE49-F238E27FC236}">
                  <a16:creationId xmlns:a16="http://schemas.microsoft.com/office/drawing/2014/main" id="{C594DD48-08A5-44E9-B4C9-151D2FA66C4F}"/>
                </a:ext>
              </a:extLst>
            </p:cNvPr>
            <p:cNvSpPr txBox="1"/>
            <p:nvPr/>
          </p:nvSpPr>
          <p:spPr>
            <a:xfrm>
              <a:off x="1483171" y="2755764"/>
              <a:ext cx="127461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zh-CN" altLang="en-US" sz="2400" b="1">
                  <a:gradFill>
                    <a:gsLst>
                      <a:gs pos="0">
                        <a:schemeClr val="accent4">
                          <a:lumMod val="20000"/>
                          <a:lumOff val="80000"/>
                        </a:schemeClr>
                      </a:gs>
                      <a:gs pos="100000">
                        <a:schemeClr val="accent4">
                          <a:lumMod val="60000"/>
                          <a:lumOff val="40000"/>
                        </a:schemeClr>
                      </a:gs>
                    </a:gsLst>
                    <a:lin ang="5400000" scaled="1"/>
                  </a:gra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张晓明</a:t>
              </a:r>
            </a:p>
          </p:txBody>
        </p:sp>
      </p:grpSp>
      <p:sp>
        <p:nvSpPr>
          <p:cNvPr id="506" name="文本框 505">
            <a:extLst>
              <a:ext uri="{FF2B5EF4-FFF2-40B4-BE49-F238E27FC236}">
                <a16:creationId xmlns:a16="http://schemas.microsoft.com/office/drawing/2014/main" id="{6FDD1220-5FE7-4011-B7F4-466BC15E0437}"/>
              </a:ext>
            </a:extLst>
          </p:cNvPr>
          <p:cNvSpPr txBox="1"/>
          <p:nvPr/>
        </p:nvSpPr>
        <p:spPr>
          <a:xfrm>
            <a:off x="655169" y="1452031"/>
            <a:ext cx="400831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5400" b="1" dirty="0">
                <a:gradFill>
                  <a:gsLst>
                    <a:gs pos="0">
                      <a:schemeClr val="accent4">
                        <a:lumMod val="20000"/>
                        <a:lumOff val="80000"/>
                      </a:schemeClr>
                    </a:gs>
                    <a:gs pos="100000">
                      <a:schemeClr val="accent4">
                        <a:lumMod val="60000"/>
                        <a:lumOff val="40000"/>
                      </a:schemeClr>
                    </a:gs>
                  </a:gsLst>
                  <a:lin ang="54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精英榜</a:t>
            </a:r>
          </a:p>
        </p:txBody>
      </p:sp>
      <p:sp>
        <p:nvSpPr>
          <p:cNvPr id="508" name="文本框 507">
            <a:extLst>
              <a:ext uri="{FF2B5EF4-FFF2-40B4-BE49-F238E27FC236}">
                <a16:creationId xmlns:a16="http://schemas.microsoft.com/office/drawing/2014/main" id="{A0BCABD0-9CE8-4267-836E-4D7ED4AE7885}"/>
              </a:ext>
            </a:extLst>
          </p:cNvPr>
          <p:cNvSpPr txBox="1"/>
          <p:nvPr/>
        </p:nvSpPr>
        <p:spPr>
          <a:xfrm>
            <a:off x="1181100" y="351530"/>
            <a:ext cx="14554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>
                <a:gradFill>
                  <a:gsLst>
                    <a:gs pos="0">
                      <a:schemeClr val="accent4">
                        <a:lumMod val="20000"/>
                        <a:lumOff val="80000"/>
                      </a:schemeClr>
                    </a:gs>
                    <a:gs pos="100000">
                      <a:schemeClr val="accent4">
                        <a:lumMod val="60000"/>
                        <a:lumOff val="40000"/>
                      </a:schemeClr>
                    </a:gs>
                  </a:gsLst>
                  <a:lin ang="54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颁奖典礼</a:t>
            </a:r>
          </a:p>
        </p:txBody>
      </p:sp>
    </p:spTree>
    <p:extLst>
      <p:ext uri="{BB962C8B-B14F-4D97-AF65-F5344CB8AC3E}">
        <p14:creationId xmlns:p14="http://schemas.microsoft.com/office/powerpoint/2010/main" val="29124972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椭圆 10">
            <a:extLst>
              <a:ext uri="{FF2B5EF4-FFF2-40B4-BE49-F238E27FC236}">
                <a16:creationId xmlns:a16="http://schemas.microsoft.com/office/drawing/2014/main" id="{88DFF26D-32D2-4C70-B4FE-A0768B0B95CD}"/>
              </a:ext>
            </a:extLst>
          </p:cNvPr>
          <p:cNvSpPr/>
          <p:nvPr/>
        </p:nvSpPr>
        <p:spPr>
          <a:xfrm>
            <a:off x="3360420" y="577156"/>
            <a:ext cx="5471160" cy="5471160"/>
          </a:xfrm>
          <a:prstGeom prst="ellipse">
            <a:avLst/>
          </a:prstGeom>
          <a:solidFill>
            <a:srgbClr val="8A0000"/>
          </a:solidFill>
          <a:ln w="88900">
            <a:solidFill>
              <a:srgbClr val="FDC663"/>
            </a:solidFill>
          </a:ln>
          <a:effectLst>
            <a:glow rad="38100">
              <a:schemeClr val="accent4">
                <a:lumMod val="20000"/>
                <a:lumOff val="80000"/>
                <a:alpha val="40000"/>
              </a:schemeClr>
            </a:glow>
            <a:innerShdw blurRad="368300">
              <a:prstClr val="black">
                <a:alpha val="83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pic>
        <p:nvPicPr>
          <p:cNvPr id="12" name="图片 11" descr="图片包含 游戏机, 房间&#10;&#10;描述已自动生成">
            <a:extLst>
              <a:ext uri="{FF2B5EF4-FFF2-40B4-BE49-F238E27FC236}">
                <a16:creationId xmlns:a16="http://schemas.microsoft.com/office/drawing/2014/main" id="{F7074F83-944E-4337-AABA-7704C58C778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56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434" t="73366" r="13070" b="14515"/>
          <a:stretch/>
        </p:blipFill>
        <p:spPr>
          <a:xfrm>
            <a:off x="2782623" y="485716"/>
            <a:ext cx="6626754" cy="5886568"/>
          </a:xfrm>
          <a:prstGeom prst="rect">
            <a:avLst/>
          </a:prstGeom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A8349E03-93AE-436E-AE6E-B6DAC6D3BDF6}"/>
              </a:ext>
            </a:extLst>
          </p:cNvPr>
          <p:cNvSpPr txBox="1"/>
          <p:nvPr/>
        </p:nvSpPr>
        <p:spPr>
          <a:xfrm>
            <a:off x="3741420" y="3114521"/>
            <a:ext cx="483108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8000" b="1" dirty="0">
                <a:gradFill>
                  <a:gsLst>
                    <a:gs pos="0">
                      <a:schemeClr val="accent4">
                        <a:lumMod val="20000"/>
                        <a:lumOff val="80000"/>
                      </a:schemeClr>
                    </a:gs>
                    <a:gs pos="100000">
                      <a:schemeClr val="accent4">
                        <a:lumMod val="60000"/>
                        <a:lumOff val="40000"/>
                      </a:schemeClr>
                    </a:gs>
                  </a:gsLst>
                  <a:lin ang="54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新年愿景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55E47E08-DF1E-49AE-969D-30A7DC0CD6EB}"/>
              </a:ext>
            </a:extLst>
          </p:cNvPr>
          <p:cNvSpPr txBox="1"/>
          <p:nvPr/>
        </p:nvSpPr>
        <p:spPr>
          <a:xfrm>
            <a:off x="4130040" y="4281178"/>
            <a:ext cx="4053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dirty="0">
                <a:gradFill>
                  <a:gsLst>
                    <a:gs pos="0">
                      <a:schemeClr val="accent4">
                        <a:lumMod val="20000"/>
                        <a:lumOff val="80000"/>
                      </a:schemeClr>
                    </a:gs>
                    <a:gs pos="100000">
                      <a:schemeClr val="accent4">
                        <a:lumMod val="60000"/>
                        <a:lumOff val="40000"/>
                      </a:schemeClr>
                    </a:gs>
                  </a:gsLst>
                  <a:lin ang="54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NEW YEAR'S VISION 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D5B0E72E-3202-47BD-8AF3-B562110E037D}"/>
              </a:ext>
            </a:extLst>
          </p:cNvPr>
          <p:cNvSpPr txBox="1"/>
          <p:nvPr/>
        </p:nvSpPr>
        <p:spPr>
          <a:xfrm>
            <a:off x="3680460" y="1860023"/>
            <a:ext cx="48310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 b="1" dirty="0">
                <a:gradFill>
                  <a:gsLst>
                    <a:gs pos="0">
                      <a:schemeClr val="accent4">
                        <a:lumMod val="20000"/>
                        <a:lumOff val="80000"/>
                      </a:schemeClr>
                    </a:gs>
                    <a:gs pos="100000">
                      <a:schemeClr val="accent4">
                        <a:lumMod val="60000"/>
                        <a:lumOff val="40000"/>
                      </a:schemeClr>
                    </a:gs>
                  </a:gsLst>
                  <a:lin ang="54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第四部分</a:t>
            </a:r>
          </a:p>
        </p:txBody>
      </p:sp>
      <p:cxnSp>
        <p:nvCxnSpPr>
          <p:cNvPr id="16" name="直接连接符 15">
            <a:extLst>
              <a:ext uri="{FF2B5EF4-FFF2-40B4-BE49-F238E27FC236}">
                <a16:creationId xmlns:a16="http://schemas.microsoft.com/office/drawing/2014/main" id="{A51CDAE3-786D-4F93-8852-3085172CE73D}"/>
              </a:ext>
            </a:extLst>
          </p:cNvPr>
          <p:cNvCxnSpPr>
            <a:cxnSpLocks/>
          </p:cNvCxnSpPr>
          <p:nvPr/>
        </p:nvCxnSpPr>
        <p:spPr>
          <a:xfrm>
            <a:off x="4790115" y="2729181"/>
            <a:ext cx="2611770" cy="0"/>
          </a:xfrm>
          <a:prstGeom prst="line">
            <a:avLst/>
          </a:prstGeom>
          <a:ln w="15875"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33075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69442F44-C6FB-44F4-9F17-B125B426DB09}"/>
              </a:ext>
            </a:extLst>
          </p:cNvPr>
          <p:cNvSpPr txBox="1"/>
          <p:nvPr/>
        </p:nvSpPr>
        <p:spPr>
          <a:xfrm>
            <a:off x="1181100" y="351530"/>
            <a:ext cx="14554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>
                <a:gradFill>
                  <a:gsLst>
                    <a:gs pos="0">
                      <a:schemeClr val="accent4">
                        <a:lumMod val="20000"/>
                        <a:lumOff val="80000"/>
                      </a:schemeClr>
                    </a:gs>
                    <a:gs pos="100000">
                      <a:schemeClr val="accent4">
                        <a:lumMod val="60000"/>
                        <a:lumOff val="40000"/>
                      </a:schemeClr>
                    </a:gs>
                  </a:gsLst>
                  <a:lin ang="54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新年愿景</a:t>
            </a:r>
          </a:p>
        </p:txBody>
      </p:sp>
      <p:pic>
        <p:nvPicPr>
          <p:cNvPr id="8" name="图片 7" descr="杯子里有咖啡&#10;&#10;中度可信度描述已自动生成">
            <a:extLst>
              <a:ext uri="{FF2B5EF4-FFF2-40B4-BE49-F238E27FC236}">
                <a16:creationId xmlns:a16="http://schemas.microsoft.com/office/drawing/2014/main" id="{0B3B0E6F-AF2F-43FA-8D70-E8EA3F48D7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2791" y="469400"/>
            <a:ext cx="578309" cy="252595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B9240384-DD63-41F7-A9F7-04AE8577DC77}"/>
              </a:ext>
            </a:extLst>
          </p:cNvPr>
          <p:cNvSpPr txBox="1"/>
          <p:nvPr/>
        </p:nvSpPr>
        <p:spPr>
          <a:xfrm>
            <a:off x="4932855" y="1145124"/>
            <a:ext cx="23262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b="1">
                <a:gradFill>
                  <a:gsLst>
                    <a:gs pos="0">
                      <a:schemeClr val="accent4">
                        <a:lumMod val="20000"/>
                        <a:lumOff val="80000"/>
                      </a:schemeClr>
                    </a:gs>
                    <a:gs pos="100000">
                      <a:schemeClr val="accent4">
                        <a:lumMod val="60000"/>
                        <a:lumOff val="40000"/>
                      </a:schemeClr>
                    </a:gs>
                  </a:gsLst>
                  <a:lin ang="54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新年度指标</a:t>
            </a:r>
          </a:p>
        </p:txBody>
      </p:sp>
      <p:graphicFrame>
        <p:nvGraphicFramePr>
          <p:cNvPr id="5" name="图表 4">
            <a:extLst>
              <a:ext uri="{FF2B5EF4-FFF2-40B4-BE49-F238E27FC236}">
                <a16:creationId xmlns:a16="http://schemas.microsoft.com/office/drawing/2014/main" id="{94D6DA72-1A1F-4A2E-9F2A-FC0F0FC20F6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54526376"/>
              </p:ext>
            </p:extLst>
          </p:nvPr>
        </p:nvGraphicFramePr>
        <p:xfrm>
          <a:off x="602791" y="1308947"/>
          <a:ext cx="10916109" cy="49267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9" name="文本框 28">
            <a:extLst>
              <a:ext uri="{FF2B5EF4-FFF2-40B4-BE49-F238E27FC236}">
                <a16:creationId xmlns:a16="http://schemas.microsoft.com/office/drawing/2014/main" id="{FB0182E7-6772-4BC0-AD8D-AF346C4FD720}"/>
              </a:ext>
            </a:extLst>
          </p:cNvPr>
          <p:cNvSpPr txBox="1"/>
          <p:nvPr/>
        </p:nvSpPr>
        <p:spPr>
          <a:xfrm>
            <a:off x="9557476" y="1189150"/>
            <a:ext cx="23262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b="1" dirty="0">
                <a:gradFill>
                  <a:gsLst>
                    <a:gs pos="0">
                      <a:schemeClr val="accent4">
                        <a:lumMod val="20000"/>
                        <a:lumOff val="80000"/>
                      </a:schemeClr>
                    </a:gs>
                    <a:gs pos="100000">
                      <a:schemeClr val="accent4">
                        <a:lumMod val="60000"/>
                        <a:lumOff val="40000"/>
                      </a:schemeClr>
                    </a:gs>
                  </a:gsLst>
                  <a:lin ang="54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￥</a:t>
            </a:r>
            <a:r>
              <a:rPr lang="en-US" altLang="zh-CN" sz="3200" b="1" dirty="0">
                <a:gradFill>
                  <a:gsLst>
                    <a:gs pos="0">
                      <a:schemeClr val="accent4">
                        <a:lumMod val="20000"/>
                        <a:lumOff val="80000"/>
                      </a:schemeClr>
                    </a:gs>
                    <a:gs pos="100000">
                      <a:schemeClr val="accent4">
                        <a:lumMod val="60000"/>
                        <a:lumOff val="40000"/>
                      </a:schemeClr>
                    </a:gs>
                  </a:gsLst>
                  <a:lin ang="54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5.6B</a:t>
            </a:r>
            <a:endParaRPr lang="zh-CN" altLang="en-US" sz="3200" b="1" dirty="0">
              <a:gradFill>
                <a:gsLst>
                  <a:gs pos="0">
                    <a:schemeClr val="accent4">
                      <a:lumMod val="20000"/>
                      <a:lumOff val="80000"/>
                    </a:schemeClr>
                  </a:gs>
                  <a:gs pos="100000">
                    <a:schemeClr val="accent4">
                      <a:lumMod val="60000"/>
                      <a:lumOff val="40000"/>
                    </a:schemeClr>
                  </a:gs>
                </a:gsLst>
                <a:lin ang="5400000" scaled="1"/>
              </a:gra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7201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>
            <a:extLst>
              <a:ext uri="{FF2B5EF4-FFF2-40B4-BE49-F238E27FC236}">
                <a16:creationId xmlns:a16="http://schemas.microsoft.com/office/drawing/2014/main" id="{E178E7C2-EBFB-40DC-8CC8-272D1912279C}"/>
              </a:ext>
            </a:extLst>
          </p:cNvPr>
          <p:cNvSpPr txBox="1"/>
          <p:nvPr/>
        </p:nvSpPr>
        <p:spPr>
          <a:xfrm>
            <a:off x="4434840" y="884898"/>
            <a:ext cx="33223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6000" b="1">
                <a:gradFill>
                  <a:gsLst>
                    <a:gs pos="0">
                      <a:schemeClr val="accent4">
                        <a:lumMod val="20000"/>
                        <a:lumOff val="80000"/>
                      </a:schemeClr>
                    </a:gs>
                    <a:gs pos="100000">
                      <a:schemeClr val="accent4">
                        <a:lumMod val="60000"/>
                        <a:lumOff val="40000"/>
                      </a:schemeClr>
                    </a:gs>
                  </a:gsLst>
                  <a:lin ang="54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晚会流程</a:t>
            </a:r>
            <a:endParaRPr lang="en-US" altLang="zh-CN" sz="6000" b="1">
              <a:gradFill>
                <a:gsLst>
                  <a:gs pos="0">
                    <a:schemeClr val="accent4">
                      <a:lumMod val="20000"/>
                      <a:lumOff val="80000"/>
                    </a:schemeClr>
                  </a:gs>
                  <a:gs pos="100000">
                    <a:schemeClr val="accent4">
                      <a:lumMod val="60000"/>
                      <a:lumOff val="40000"/>
                    </a:schemeClr>
                  </a:gs>
                </a:gsLst>
                <a:lin ang="5400000" scaled="1"/>
              </a:gra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B5316F67-DDFD-4B65-B5FE-589CFA12C0E6}"/>
              </a:ext>
            </a:extLst>
          </p:cNvPr>
          <p:cNvSpPr txBox="1"/>
          <p:nvPr/>
        </p:nvSpPr>
        <p:spPr>
          <a:xfrm>
            <a:off x="4512365" y="1844544"/>
            <a:ext cx="31672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2000" dirty="0">
                <a:gradFill>
                  <a:gsLst>
                    <a:gs pos="0">
                      <a:schemeClr val="accent4">
                        <a:lumMod val="20000"/>
                        <a:lumOff val="80000"/>
                      </a:schemeClr>
                    </a:gs>
                    <a:gs pos="100000">
                      <a:schemeClr val="accent4">
                        <a:lumMod val="60000"/>
                        <a:lumOff val="40000"/>
                      </a:schemeClr>
                    </a:gs>
                  </a:gsLst>
                  <a:lin ang="5400000" scaled="1"/>
                </a:gra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PARTY PROCESS </a:t>
            </a:r>
          </a:p>
        </p:txBody>
      </p:sp>
      <p:sp>
        <p:nvSpPr>
          <p:cNvPr id="2" name="椭圆 1">
            <a:extLst>
              <a:ext uri="{FF2B5EF4-FFF2-40B4-BE49-F238E27FC236}">
                <a16:creationId xmlns:a16="http://schemas.microsoft.com/office/drawing/2014/main" id="{464A8B86-CDAE-4692-ACDD-ADED2F2977E4}"/>
              </a:ext>
            </a:extLst>
          </p:cNvPr>
          <p:cNvSpPr/>
          <p:nvPr/>
        </p:nvSpPr>
        <p:spPr>
          <a:xfrm>
            <a:off x="686655" y="3385595"/>
            <a:ext cx="1873690" cy="1873690"/>
          </a:xfrm>
          <a:prstGeom prst="ellipse">
            <a:avLst/>
          </a:prstGeom>
          <a:solidFill>
            <a:srgbClr val="8A0000"/>
          </a:solidFill>
          <a:ln w="22225">
            <a:solidFill>
              <a:srgbClr val="FDC663"/>
            </a:solidFill>
          </a:ln>
          <a:effectLst>
            <a:glow rad="38100">
              <a:schemeClr val="accent4">
                <a:lumMod val="20000"/>
                <a:lumOff val="80000"/>
                <a:alpha val="40000"/>
              </a:schemeClr>
            </a:glow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" name="椭圆 2">
            <a:extLst>
              <a:ext uri="{FF2B5EF4-FFF2-40B4-BE49-F238E27FC236}">
                <a16:creationId xmlns:a16="http://schemas.microsoft.com/office/drawing/2014/main" id="{A1342867-1DE8-443F-8070-52FC5230FD89}"/>
              </a:ext>
            </a:extLst>
          </p:cNvPr>
          <p:cNvSpPr/>
          <p:nvPr/>
        </p:nvSpPr>
        <p:spPr>
          <a:xfrm>
            <a:off x="3674574" y="3385595"/>
            <a:ext cx="1873690" cy="1873690"/>
          </a:xfrm>
          <a:prstGeom prst="ellipse">
            <a:avLst/>
          </a:prstGeom>
          <a:solidFill>
            <a:srgbClr val="8A0000"/>
          </a:solidFill>
          <a:ln w="22225">
            <a:solidFill>
              <a:srgbClr val="FDC663"/>
            </a:solidFill>
          </a:ln>
          <a:effectLst>
            <a:glow rad="38100">
              <a:schemeClr val="accent4">
                <a:lumMod val="20000"/>
                <a:lumOff val="80000"/>
                <a:alpha val="40000"/>
              </a:schemeClr>
            </a:glow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" name="椭圆 3">
            <a:extLst>
              <a:ext uri="{FF2B5EF4-FFF2-40B4-BE49-F238E27FC236}">
                <a16:creationId xmlns:a16="http://schemas.microsoft.com/office/drawing/2014/main" id="{74892334-D147-4F29-856E-B41EE3F66925}"/>
              </a:ext>
            </a:extLst>
          </p:cNvPr>
          <p:cNvSpPr/>
          <p:nvPr/>
        </p:nvSpPr>
        <p:spPr>
          <a:xfrm>
            <a:off x="6662493" y="3385595"/>
            <a:ext cx="1873690" cy="1873690"/>
          </a:xfrm>
          <a:prstGeom prst="ellipse">
            <a:avLst/>
          </a:prstGeom>
          <a:solidFill>
            <a:srgbClr val="8A0000"/>
          </a:solidFill>
          <a:ln w="22225">
            <a:solidFill>
              <a:srgbClr val="FDC663"/>
            </a:solidFill>
          </a:ln>
          <a:effectLst>
            <a:glow rad="38100">
              <a:schemeClr val="accent4">
                <a:lumMod val="20000"/>
                <a:lumOff val="80000"/>
                <a:alpha val="40000"/>
              </a:schemeClr>
            </a:glow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5" name="椭圆 4">
            <a:extLst>
              <a:ext uri="{FF2B5EF4-FFF2-40B4-BE49-F238E27FC236}">
                <a16:creationId xmlns:a16="http://schemas.microsoft.com/office/drawing/2014/main" id="{2E3368D4-6CCE-458E-A345-B14A6B276CFB}"/>
              </a:ext>
            </a:extLst>
          </p:cNvPr>
          <p:cNvSpPr/>
          <p:nvPr/>
        </p:nvSpPr>
        <p:spPr>
          <a:xfrm>
            <a:off x="9631655" y="3385595"/>
            <a:ext cx="1873690" cy="1873690"/>
          </a:xfrm>
          <a:prstGeom prst="ellipse">
            <a:avLst/>
          </a:prstGeom>
          <a:solidFill>
            <a:srgbClr val="8A0000"/>
          </a:solidFill>
          <a:ln w="22225">
            <a:solidFill>
              <a:srgbClr val="FDC663"/>
            </a:solidFill>
          </a:ln>
          <a:effectLst>
            <a:glow rad="38100">
              <a:schemeClr val="accent4">
                <a:lumMod val="20000"/>
                <a:lumOff val="80000"/>
                <a:alpha val="40000"/>
              </a:schemeClr>
            </a:glow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A9D34D90-0F09-4CFF-BC62-687FDFA476D2}"/>
              </a:ext>
            </a:extLst>
          </p:cNvPr>
          <p:cNvSpPr txBox="1"/>
          <p:nvPr/>
        </p:nvSpPr>
        <p:spPr>
          <a:xfrm>
            <a:off x="966910" y="3767315"/>
            <a:ext cx="13131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dirty="0">
                <a:gradFill>
                  <a:gsLst>
                    <a:gs pos="0">
                      <a:schemeClr val="accent4">
                        <a:lumMod val="20000"/>
                        <a:lumOff val="80000"/>
                      </a:schemeClr>
                    </a:gs>
                    <a:gs pos="100000">
                      <a:schemeClr val="accent4">
                        <a:lumMod val="60000"/>
                        <a:lumOff val="40000"/>
                      </a:schemeClr>
                    </a:gs>
                  </a:gsLst>
                  <a:lin ang="54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第一部分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859C6910-48AC-459A-8034-6680AEFFDBA3}"/>
              </a:ext>
            </a:extLst>
          </p:cNvPr>
          <p:cNvSpPr txBox="1"/>
          <p:nvPr/>
        </p:nvSpPr>
        <p:spPr>
          <a:xfrm>
            <a:off x="770281" y="4165611"/>
            <a:ext cx="17064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 dirty="0">
                <a:gradFill>
                  <a:gsLst>
                    <a:gs pos="0">
                      <a:schemeClr val="accent4">
                        <a:lumMod val="20000"/>
                        <a:lumOff val="80000"/>
                      </a:schemeClr>
                    </a:gs>
                    <a:gs pos="100000">
                      <a:schemeClr val="accent4">
                        <a:lumMod val="60000"/>
                        <a:lumOff val="40000"/>
                      </a:schemeClr>
                    </a:gs>
                  </a:gsLst>
                  <a:lin ang="54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领导致辞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4E3A69ED-959A-412E-A044-46FBF4E2859F}"/>
              </a:ext>
            </a:extLst>
          </p:cNvPr>
          <p:cNvSpPr txBox="1"/>
          <p:nvPr/>
        </p:nvSpPr>
        <p:spPr>
          <a:xfrm>
            <a:off x="770281" y="4623650"/>
            <a:ext cx="170643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050">
                <a:gradFill>
                  <a:gsLst>
                    <a:gs pos="0">
                      <a:schemeClr val="accent4">
                        <a:lumMod val="20000"/>
                        <a:lumOff val="80000"/>
                      </a:schemeClr>
                    </a:gs>
                    <a:gs pos="100000">
                      <a:schemeClr val="accent4">
                        <a:lumMod val="60000"/>
                        <a:lumOff val="40000"/>
                      </a:schemeClr>
                    </a:gs>
                  </a:gsLst>
                  <a:lin ang="5400000" scaled="1"/>
                </a:gra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LEADER'S SPEECH </a:t>
            </a:r>
            <a:endParaRPr lang="zh-CN" altLang="en-US" sz="1050">
              <a:gradFill>
                <a:gsLst>
                  <a:gs pos="0">
                    <a:schemeClr val="accent4">
                      <a:lumMod val="20000"/>
                      <a:lumOff val="80000"/>
                    </a:schemeClr>
                  </a:gs>
                  <a:gs pos="100000">
                    <a:schemeClr val="accent4">
                      <a:lumMod val="60000"/>
                      <a:lumOff val="40000"/>
                    </a:schemeClr>
                  </a:gs>
                </a:gsLst>
                <a:lin ang="5400000" scaled="1"/>
              </a:gra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3291FCBD-569C-48C4-A853-9EEE966B559D}"/>
              </a:ext>
            </a:extLst>
          </p:cNvPr>
          <p:cNvSpPr txBox="1"/>
          <p:nvPr/>
        </p:nvSpPr>
        <p:spPr>
          <a:xfrm>
            <a:off x="3954829" y="3767315"/>
            <a:ext cx="13131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>
                <a:gradFill>
                  <a:gsLst>
                    <a:gs pos="0">
                      <a:schemeClr val="accent4">
                        <a:lumMod val="20000"/>
                        <a:lumOff val="80000"/>
                      </a:schemeClr>
                    </a:gs>
                    <a:gs pos="100000">
                      <a:schemeClr val="accent4">
                        <a:lumMod val="60000"/>
                        <a:lumOff val="40000"/>
                      </a:schemeClr>
                    </a:gs>
                  </a:gsLst>
                  <a:lin ang="54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第二部分</a:t>
            </a: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5623EA2B-BB53-4ECF-B7A9-137CAC856C16}"/>
              </a:ext>
            </a:extLst>
          </p:cNvPr>
          <p:cNvSpPr txBox="1"/>
          <p:nvPr/>
        </p:nvSpPr>
        <p:spPr>
          <a:xfrm>
            <a:off x="3758200" y="4165611"/>
            <a:ext cx="17064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>
                <a:gradFill>
                  <a:gsLst>
                    <a:gs pos="0">
                      <a:schemeClr val="accent4">
                        <a:lumMod val="20000"/>
                        <a:lumOff val="80000"/>
                      </a:schemeClr>
                    </a:gs>
                    <a:gs pos="100000">
                      <a:schemeClr val="accent4">
                        <a:lumMod val="60000"/>
                        <a:lumOff val="40000"/>
                      </a:schemeClr>
                    </a:gs>
                  </a:gsLst>
                  <a:lin ang="54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业绩回顾</a:t>
            </a: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4A782FFD-2B9E-4427-B1DC-23412580B7A2}"/>
              </a:ext>
            </a:extLst>
          </p:cNvPr>
          <p:cNvSpPr txBox="1"/>
          <p:nvPr/>
        </p:nvSpPr>
        <p:spPr>
          <a:xfrm>
            <a:off x="3655818" y="4623650"/>
            <a:ext cx="191120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900">
                <a:gradFill>
                  <a:gsLst>
                    <a:gs pos="0">
                      <a:schemeClr val="accent4">
                        <a:lumMod val="20000"/>
                        <a:lumOff val="80000"/>
                      </a:schemeClr>
                    </a:gs>
                    <a:gs pos="100000">
                      <a:schemeClr val="accent4">
                        <a:lumMod val="60000"/>
                        <a:lumOff val="40000"/>
                      </a:schemeClr>
                    </a:gs>
                  </a:gsLst>
                  <a:lin ang="5400000" scaled="1"/>
                </a:gra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PERFORMANCE REVIEW </a:t>
            </a:r>
            <a:endParaRPr lang="zh-CN" altLang="en-US" sz="900">
              <a:gradFill>
                <a:gsLst>
                  <a:gs pos="0">
                    <a:schemeClr val="accent4">
                      <a:lumMod val="20000"/>
                      <a:lumOff val="80000"/>
                    </a:schemeClr>
                  </a:gs>
                  <a:gs pos="100000">
                    <a:schemeClr val="accent4">
                      <a:lumMod val="60000"/>
                      <a:lumOff val="40000"/>
                    </a:schemeClr>
                  </a:gs>
                </a:gsLst>
                <a:lin ang="5400000" scaled="1"/>
              </a:gra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5D6F37A5-CA08-4460-9874-43AE37AF0D36}"/>
              </a:ext>
            </a:extLst>
          </p:cNvPr>
          <p:cNvSpPr txBox="1"/>
          <p:nvPr/>
        </p:nvSpPr>
        <p:spPr>
          <a:xfrm>
            <a:off x="6942748" y="3767315"/>
            <a:ext cx="13131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>
                <a:gradFill>
                  <a:gsLst>
                    <a:gs pos="0">
                      <a:schemeClr val="accent4">
                        <a:lumMod val="20000"/>
                        <a:lumOff val="80000"/>
                      </a:schemeClr>
                    </a:gs>
                    <a:gs pos="100000">
                      <a:schemeClr val="accent4">
                        <a:lumMod val="60000"/>
                        <a:lumOff val="40000"/>
                      </a:schemeClr>
                    </a:gs>
                  </a:gsLst>
                  <a:lin ang="54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第三部分</a:t>
            </a: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DF5B902C-8782-4E19-81E4-40BB9BC3BF7D}"/>
              </a:ext>
            </a:extLst>
          </p:cNvPr>
          <p:cNvSpPr txBox="1"/>
          <p:nvPr/>
        </p:nvSpPr>
        <p:spPr>
          <a:xfrm>
            <a:off x="6746119" y="4165611"/>
            <a:ext cx="17064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>
                <a:gradFill>
                  <a:gsLst>
                    <a:gs pos="0">
                      <a:schemeClr val="accent4">
                        <a:lumMod val="20000"/>
                        <a:lumOff val="80000"/>
                      </a:schemeClr>
                    </a:gs>
                    <a:gs pos="100000">
                      <a:schemeClr val="accent4">
                        <a:lumMod val="60000"/>
                        <a:lumOff val="40000"/>
                      </a:schemeClr>
                    </a:gs>
                  </a:gsLst>
                  <a:lin ang="54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颁奖典礼</a:t>
            </a: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52BC768E-6B35-45B9-B00B-EFFCE1520AA4}"/>
              </a:ext>
            </a:extLst>
          </p:cNvPr>
          <p:cNvSpPr txBox="1"/>
          <p:nvPr/>
        </p:nvSpPr>
        <p:spPr>
          <a:xfrm>
            <a:off x="6746119" y="4623650"/>
            <a:ext cx="170643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050">
                <a:gradFill>
                  <a:gsLst>
                    <a:gs pos="0">
                      <a:schemeClr val="accent4">
                        <a:lumMod val="20000"/>
                        <a:lumOff val="80000"/>
                      </a:schemeClr>
                    </a:gs>
                    <a:gs pos="100000">
                      <a:schemeClr val="accent4">
                        <a:lumMod val="60000"/>
                        <a:lumOff val="40000"/>
                      </a:schemeClr>
                    </a:gs>
                  </a:gsLst>
                  <a:lin ang="5400000" scaled="1"/>
                </a:gra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AWARDS CEREMONY </a:t>
            </a:r>
            <a:endParaRPr lang="zh-CN" altLang="en-US" sz="1050">
              <a:gradFill>
                <a:gsLst>
                  <a:gs pos="0">
                    <a:schemeClr val="accent4">
                      <a:lumMod val="20000"/>
                      <a:lumOff val="80000"/>
                    </a:schemeClr>
                  </a:gs>
                  <a:gs pos="100000">
                    <a:schemeClr val="accent4">
                      <a:lumMod val="60000"/>
                      <a:lumOff val="40000"/>
                    </a:schemeClr>
                  </a:gs>
                </a:gsLst>
                <a:lin ang="5400000" scaled="1"/>
              </a:gra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4BB5EC76-8B88-4CEB-A278-BE7DE308256A}"/>
              </a:ext>
            </a:extLst>
          </p:cNvPr>
          <p:cNvSpPr txBox="1"/>
          <p:nvPr/>
        </p:nvSpPr>
        <p:spPr>
          <a:xfrm>
            <a:off x="9911910" y="3767315"/>
            <a:ext cx="13131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>
                <a:gradFill>
                  <a:gsLst>
                    <a:gs pos="0">
                      <a:schemeClr val="accent4">
                        <a:lumMod val="20000"/>
                        <a:lumOff val="80000"/>
                      </a:schemeClr>
                    </a:gs>
                    <a:gs pos="100000">
                      <a:schemeClr val="accent4">
                        <a:lumMod val="60000"/>
                        <a:lumOff val="40000"/>
                      </a:schemeClr>
                    </a:gs>
                  </a:gsLst>
                  <a:lin ang="54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第四部分</a:t>
            </a: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078DFAA6-D61B-42C9-858A-4A68C5B8F379}"/>
              </a:ext>
            </a:extLst>
          </p:cNvPr>
          <p:cNvSpPr txBox="1"/>
          <p:nvPr/>
        </p:nvSpPr>
        <p:spPr>
          <a:xfrm>
            <a:off x="9715281" y="4165611"/>
            <a:ext cx="17064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>
                <a:gradFill>
                  <a:gsLst>
                    <a:gs pos="0">
                      <a:schemeClr val="accent4">
                        <a:lumMod val="20000"/>
                        <a:lumOff val="80000"/>
                      </a:schemeClr>
                    </a:gs>
                    <a:gs pos="100000">
                      <a:schemeClr val="accent4">
                        <a:lumMod val="60000"/>
                        <a:lumOff val="40000"/>
                      </a:schemeClr>
                    </a:gs>
                  </a:gsLst>
                  <a:lin ang="54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新年愿景</a:t>
            </a: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CB6C69AF-CB25-47FB-844D-87CEEB528D5B}"/>
              </a:ext>
            </a:extLst>
          </p:cNvPr>
          <p:cNvSpPr txBox="1"/>
          <p:nvPr/>
        </p:nvSpPr>
        <p:spPr>
          <a:xfrm>
            <a:off x="9715281" y="4623650"/>
            <a:ext cx="170643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050">
                <a:gradFill>
                  <a:gsLst>
                    <a:gs pos="0">
                      <a:schemeClr val="accent4">
                        <a:lumMod val="20000"/>
                        <a:lumOff val="80000"/>
                      </a:schemeClr>
                    </a:gs>
                    <a:gs pos="100000">
                      <a:schemeClr val="accent4">
                        <a:lumMod val="60000"/>
                        <a:lumOff val="40000"/>
                      </a:schemeClr>
                    </a:gs>
                  </a:gsLst>
                  <a:lin ang="5400000" scaled="1"/>
                </a:gra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NEW YEAR'S VISION </a:t>
            </a:r>
            <a:endParaRPr lang="zh-CN" altLang="en-US" sz="1050">
              <a:gradFill>
                <a:gsLst>
                  <a:gs pos="0">
                    <a:schemeClr val="accent4">
                      <a:lumMod val="20000"/>
                      <a:lumOff val="80000"/>
                    </a:schemeClr>
                  </a:gs>
                  <a:gs pos="100000">
                    <a:schemeClr val="accent4">
                      <a:lumMod val="60000"/>
                      <a:lumOff val="40000"/>
                    </a:schemeClr>
                  </a:gs>
                </a:gsLst>
                <a:lin ang="5400000" scaled="1"/>
              </a:gra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216488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69442F44-C6FB-44F4-9F17-B125B426DB09}"/>
              </a:ext>
            </a:extLst>
          </p:cNvPr>
          <p:cNvSpPr txBox="1"/>
          <p:nvPr/>
        </p:nvSpPr>
        <p:spPr>
          <a:xfrm>
            <a:off x="1181100" y="351530"/>
            <a:ext cx="14554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>
                <a:gradFill>
                  <a:gsLst>
                    <a:gs pos="0">
                      <a:schemeClr val="accent4">
                        <a:lumMod val="20000"/>
                        <a:lumOff val="80000"/>
                      </a:schemeClr>
                    </a:gs>
                    <a:gs pos="100000">
                      <a:schemeClr val="accent4">
                        <a:lumMod val="60000"/>
                        <a:lumOff val="40000"/>
                      </a:schemeClr>
                    </a:gs>
                  </a:gsLst>
                  <a:lin ang="54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新年愿景</a:t>
            </a:r>
          </a:p>
        </p:txBody>
      </p:sp>
      <p:pic>
        <p:nvPicPr>
          <p:cNvPr id="8" name="图片 7" descr="杯子里有咖啡&#10;&#10;中度可信度描述已自动生成">
            <a:extLst>
              <a:ext uri="{FF2B5EF4-FFF2-40B4-BE49-F238E27FC236}">
                <a16:creationId xmlns:a16="http://schemas.microsoft.com/office/drawing/2014/main" id="{0B3B0E6F-AF2F-43FA-8D70-E8EA3F48D7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2791" y="469400"/>
            <a:ext cx="578309" cy="252595"/>
          </a:xfrm>
          <a:prstGeom prst="rect">
            <a:avLst/>
          </a:prstGeom>
        </p:spPr>
      </p:pic>
      <p:graphicFrame>
        <p:nvGraphicFramePr>
          <p:cNvPr id="6" name="图表 5">
            <a:extLst>
              <a:ext uri="{FF2B5EF4-FFF2-40B4-BE49-F238E27FC236}">
                <a16:creationId xmlns:a16="http://schemas.microsoft.com/office/drawing/2014/main" id="{E6C3975C-D244-43F9-8A86-36C92B13570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72602511"/>
              </p:ext>
            </p:extLst>
          </p:nvPr>
        </p:nvGraphicFramePr>
        <p:xfrm>
          <a:off x="304812" y="2353528"/>
          <a:ext cx="5670858" cy="37805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8" name="文本框 27">
            <a:extLst>
              <a:ext uri="{FF2B5EF4-FFF2-40B4-BE49-F238E27FC236}">
                <a16:creationId xmlns:a16="http://schemas.microsoft.com/office/drawing/2014/main" id="{1DB2B741-88E9-47B5-8817-9EB4A8BA25C4}"/>
              </a:ext>
            </a:extLst>
          </p:cNvPr>
          <p:cNvSpPr txBox="1"/>
          <p:nvPr/>
        </p:nvSpPr>
        <p:spPr>
          <a:xfrm>
            <a:off x="4468633" y="3136612"/>
            <a:ext cx="13391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>
                <a:gradFill>
                  <a:gsLst>
                    <a:gs pos="0">
                      <a:schemeClr val="accent4">
                        <a:lumMod val="20000"/>
                        <a:lumOff val="80000"/>
                      </a:schemeClr>
                    </a:gs>
                    <a:gs pos="100000">
                      <a:schemeClr val="accent4">
                        <a:lumMod val="60000"/>
                        <a:lumOff val="40000"/>
                      </a:schemeClr>
                    </a:gs>
                  </a:gsLst>
                  <a:lin ang="54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65%</a:t>
            </a:r>
            <a:endParaRPr lang="zh-CN" altLang="en-US" sz="3200" b="1" dirty="0">
              <a:gradFill>
                <a:gsLst>
                  <a:gs pos="0">
                    <a:schemeClr val="accent4">
                      <a:lumMod val="20000"/>
                      <a:lumOff val="80000"/>
                    </a:schemeClr>
                  </a:gs>
                  <a:gs pos="100000">
                    <a:schemeClr val="accent4">
                      <a:lumMod val="60000"/>
                      <a:lumOff val="40000"/>
                    </a:schemeClr>
                  </a:gs>
                </a:gsLst>
                <a:lin ang="5400000" scaled="1"/>
              </a:gra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B4C7D2B1-B465-4D0E-8ADB-08C0EA0E9717}"/>
              </a:ext>
            </a:extLst>
          </p:cNvPr>
          <p:cNvSpPr txBox="1"/>
          <p:nvPr/>
        </p:nvSpPr>
        <p:spPr>
          <a:xfrm>
            <a:off x="1785270" y="1490046"/>
            <a:ext cx="30305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 dirty="0">
                <a:gradFill>
                  <a:gsLst>
                    <a:gs pos="0">
                      <a:schemeClr val="accent4">
                        <a:lumMod val="20000"/>
                        <a:lumOff val="80000"/>
                      </a:schemeClr>
                    </a:gs>
                    <a:gs pos="100000">
                      <a:schemeClr val="accent4">
                        <a:lumMod val="60000"/>
                        <a:lumOff val="40000"/>
                      </a:schemeClr>
                    </a:gs>
                  </a:gsLst>
                  <a:lin ang="54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新一年市场占有率</a:t>
            </a:r>
          </a:p>
        </p:txBody>
      </p:sp>
      <p:graphicFrame>
        <p:nvGraphicFramePr>
          <p:cNvPr id="34" name="图表 33">
            <a:extLst>
              <a:ext uri="{FF2B5EF4-FFF2-40B4-BE49-F238E27FC236}">
                <a16:creationId xmlns:a16="http://schemas.microsoft.com/office/drawing/2014/main" id="{20B2105C-BC6B-4919-B5AC-F814649418A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33204784"/>
              </p:ext>
            </p:extLst>
          </p:nvPr>
        </p:nvGraphicFramePr>
        <p:xfrm>
          <a:off x="6216330" y="1125615"/>
          <a:ext cx="5302570" cy="51437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159227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图示 8">
            <a:extLst>
              <a:ext uri="{FF2B5EF4-FFF2-40B4-BE49-F238E27FC236}">
                <a16:creationId xmlns:a16="http://schemas.microsoft.com/office/drawing/2014/main" id="{89992C76-42BA-4456-A1EC-096C8917083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59088344"/>
              </p:ext>
            </p:extLst>
          </p:nvPr>
        </p:nvGraphicFramePr>
        <p:xfrm>
          <a:off x="2529840" y="1254760"/>
          <a:ext cx="7132320" cy="47548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文本框 2">
            <a:extLst>
              <a:ext uri="{FF2B5EF4-FFF2-40B4-BE49-F238E27FC236}">
                <a16:creationId xmlns:a16="http://schemas.microsoft.com/office/drawing/2014/main" id="{69442F44-C6FB-44F4-9F17-B125B426DB09}"/>
              </a:ext>
            </a:extLst>
          </p:cNvPr>
          <p:cNvSpPr txBox="1"/>
          <p:nvPr/>
        </p:nvSpPr>
        <p:spPr>
          <a:xfrm>
            <a:off x="1181100" y="351530"/>
            <a:ext cx="14554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>
                <a:gradFill>
                  <a:gsLst>
                    <a:gs pos="0">
                      <a:schemeClr val="accent4">
                        <a:lumMod val="20000"/>
                        <a:lumOff val="80000"/>
                      </a:schemeClr>
                    </a:gs>
                    <a:gs pos="100000">
                      <a:schemeClr val="accent4">
                        <a:lumMod val="60000"/>
                        <a:lumOff val="40000"/>
                      </a:schemeClr>
                    </a:gs>
                  </a:gsLst>
                  <a:lin ang="54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新年愿景</a:t>
            </a:r>
          </a:p>
        </p:txBody>
      </p:sp>
      <p:pic>
        <p:nvPicPr>
          <p:cNvPr id="8" name="图片 7" descr="杯子里有咖啡&#10;&#10;中度可信度描述已自动生成">
            <a:extLst>
              <a:ext uri="{FF2B5EF4-FFF2-40B4-BE49-F238E27FC236}">
                <a16:creationId xmlns:a16="http://schemas.microsoft.com/office/drawing/2014/main" id="{0B3B0E6F-AF2F-43FA-8D70-E8EA3F48D70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1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2791" y="469400"/>
            <a:ext cx="578309" cy="252595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id="{C8708CFB-FEF5-4A6D-86A4-4E4CDB23A0F4}"/>
              </a:ext>
            </a:extLst>
          </p:cNvPr>
          <p:cNvGrpSpPr/>
          <p:nvPr/>
        </p:nvGrpSpPr>
        <p:grpSpPr>
          <a:xfrm>
            <a:off x="4622800" y="2790124"/>
            <a:ext cx="2946400" cy="1294484"/>
            <a:chOff x="4673344" y="2940309"/>
            <a:chExt cx="2946400" cy="1294484"/>
          </a:xfrm>
        </p:grpSpPr>
        <p:sp>
          <p:nvSpPr>
            <p:cNvPr id="2" name="文本框 1">
              <a:extLst>
                <a:ext uri="{FF2B5EF4-FFF2-40B4-BE49-F238E27FC236}">
                  <a16:creationId xmlns:a16="http://schemas.microsoft.com/office/drawing/2014/main" id="{0C3FCEAD-690A-495E-9E2D-57547C557CB2}"/>
                </a:ext>
              </a:extLst>
            </p:cNvPr>
            <p:cNvSpPr txBox="1"/>
            <p:nvPr/>
          </p:nvSpPr>
          <p:spPr>
            <a:xfrm>
              <a:off x="4673344" y="3650018"/>
              <a:ext cx="2946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3200" b="1" dirty="0">
                  <a:gradFill>
                    <a:gsLst>
                      <a:gs pos="0">
                        <a:schemeClr val="accent4">
                          <a:lumMod val="20000"/>
                          <a:lumOff val="80000"/>
                        </a:schemeClr>
                      </a:gs>
                      <a:gs pos="100000">
                        <a:schemeClr val="accent4">
                          <a:lumMod val="60000"/>
                          <a:lumOff val="40000"/>
                        </a:schemeClr>
                      </a:gs>
                    </a:gsLst>
                    <a:lin ang="5400000" scaled="1"/>
                  </a:gra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新年工作计划</a:t>
              </a:r>
            </a:p>
          </p:txBody>
        </p:sp>
        <p:grpSp>
          <p:nvGrpSpPr>
            <p:cNvPr id="29" name="图形 27" descr="条形图 轮廓">
              <a:extLst>
                <a:ext uri="{FF2B5EF4-FFF2-40B4-BE49-F238E27FC236}">
                  <a16:creationId xmlns:a16="http://schemas.microsoft.com/office/drawing/2014/main" id="{996F7FA0-9926-4CFB-B4CC-69CF06A53554}"/>
                </a:ext>
              </a:extLst>
            </p:cNvPr>
            <p:cNvGrpSpPr/>
            <p:nvPr/>
          </p:nvGrpSpPr>
          <p:grpSpPr>
            <a:xfrm>
              <a:off x="5818456" y="2940309"/>
              <a:ext cx="656176" cy="656156"/>
              <a:chOff x="4545310" y="1640148"/>
              <a:chExt cx="647719" cy="647700"/>
            </a:xfrm>
            <a:gradFill>
              <a:gsLst>
                <a:gs pos="0">
                  <a:schemeClr val="accent4">
                    <a:lumMod val="20000"/>
                    <a:lumOff val="80000"/>
                  </a:schemeClr>
                </a:gs>
                <a:gs pos="100000">
                  <a:schemeClr val="accent4">
                    <a:lumMod val="60000"/>
                    <a:lumOff val="40000"/>
                  </a:schemeClr>
                </a:gs>
              </a:gsLst>
              <a:lin ang="5400000" scaled="1"/>
            </a:gradFill>
          </p:grpSpPr>
          <p:sp>
            <p:nvSpPr>
              <p:cNvPr id="30" name="任意多边形: 形状 29">
                <a:extLst>
                  <a:ext uri="{FF2B5EF4-FFF2-40B4-BE49-F238E27FC236}">
                    <a16:creationId xmlns:a16="http://schemas.microsoft.com/office/drawing/2014/main" id="{97FFEB13-3814-48A0-B47B-EB7FC1939926}"/>
                  </a:ext>
                </a:extLst>
              </p:cNvPr>
              <p:cNvSpPr/>
              <p:nvPr/>
            </p:nvSpPr>
            <p:spPr>
              <a:xfrm>
                <a:off x="4545310" y="1640148"/>
                <a:ext cx="647404" cy="647700"/>
              </a:xfrm>
              <a:custGeom>
                <a:avLst/>
                <a:gdLst>
                  <a:gd name="connsiteX0" fmla="*/ 19050 w 647404"/>
                  <a:gd name="connsiteY0" fmla="*/ 0 h 647700"/>
                  <a:gd name="connsiteX1" fmla="*/ 0 w 647404"/>
                  <a:gd name="connsiteY1" fmla="*/ 0 h 647700"/>
                  <a:gd name="connsiteX2" fmla="*/ 0 w 647404"/>
                  <a:gd name="connsiteY2" fmla="*/ 647700 h 647700"/>
                  <a:gd name="connsiteX3" fmla="*/ 647405 w 647404"/>
                  <a:gd name="connsiteY3" fmla="*/ 647700 h 647700"/>
                  <a:gd name="connsiteX4" fmla="*/ 647405 w 647404"/>
                  <a:gd name="connsiteY4" fmla="*/ 628650 h 647700"/>
                  <a:gd name="connsiteX5" fmla="*/ 19050 w 647404"/>
                  <a:gd name="connsiteY5" fmla="*/ 628650 h 647700"/>
                  <a:gd name="connsiteX6" fmla="*/ 19050 w 647404"/>
                  <a:gd name="connsiteY6" fmla="*/ 0 h 647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47404" h="647700">
                    <a:moveTo>
                      <a:pt x="19050" y="0"/>
                    </a:moveTo>
                    <a:lnTo>
                      <a:pt x="0" y="0"/>
                    </a:lnTo>
                    <a:lnTo>
                      <a:pt x="0" y="647700"/>
                    </a:lnTo>
                    <a:lnTo>
                      <a:pt x="647405" y="647700"/>
                    </a:lnTo>
                    <a:lnTo>
                      <a:pt x="647405" y="628650"/>
                    </a:lnTo>
                    <a:lnTo>
                      <a:pt x="19050" y="628650"/>
                    </a:lnTo>
                    <a:lnTo>
                      <a:pt x="19050" y="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31" name="任意多边形: 形状 30">
                <a:extLst>
                  <a:ext uri="{FF2B5EF4-FFF2-40B4-BE49-F238E27FC236}">
                    <a16:creationId xmlns:a16="http://schemas.microsoft.com/office/drawing/2014/main" id="{0F39AF7E-8BC4-49A5-8A01-D2496B0DB19E}"/>
                  </a:ext>
                </a:extLst>
              </p:cNvPr>
              <p:cNvSpPr/>
              <p:nvPr/>
            </p:nvSpPr>
            <p:spPr>
              <a:xfrm>
                <a:off x="4621530" y="1840230"/>
                <a:ext cx="114300" cy="371570"/>
              </a:xfrm>
              <a:custGeom>
                <a:avLst/>
                <a:gdLst>
                  <a:gd name="connsiteX0" fmla="*/ 114300 w 114300"/>
                  <a:gd name="connsiteY0" fmla="*/ 371570 h 371570"/>
                  <a:gd name="connsiteX1" fmla="*/ 114300 w 114300"/>
                  <a:gd name="connsiteY1" fmla="*/ 0 h 371570"/>
                  <a:gd name="connsiteX2" fmla="*/ 0 w 114300"/>
                  <a:gd name="connsiteY2" fmla="*/ 0 h 371570"/>
                  <a:gd name="connsiteX3" fmla="*/ 0 w 114300"/>
                  <a:gd name="connsiteY3" fmla="*/ 371570 h 371570"/>
                  <a:gd name="connsiteX4" fmla="*/ 19050 w 114300"/>
                  <a:gd name="connsiteY4" fmla="*/ 19050 h 371570"/>
                  <a:gd name="connsiteX5" fmla="*/ 95250 w 114300"/>
                  <a:gd name="connsiteY5" fmla="*/ 19050 h 371570"/>
                  <a:gd name="connsiteX6" fmla="*/ 95250 w 114300"/>
                  <a:gd name="connsiteY6" fmla="*/ 352520 h 371570"/>
                  <a:gd name="connsiteX7" fmla="*/ 19050 w 114300"/>
                  <a:gd name="connsiteY7" fmla="*/ 352520 h 3715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4300" h="371570">
                    <a:moveTo>
                      <a:pt x="114300" y="371570"/>
                    </a:moveTo>
                    <a:lnTo>
                      <a:pt x="114300" y="0"/>
                    </a:lnTo>
                    <a:lnTo>
                      <a:pt x="0" y="0"/>
                    </a:lnTo>
                    <a:lnTo>
                      <a:pt x="0" y="371570"/>
                    </a:lnTo>
                    <a:close/>
                    <a:moveTo>
                      <a:pt x="19050" y="19050"/>
                    </a:moveTo>
                    <a:lnTo>
                      <a:pt x="95250" y="19050"/>
                    </a:lnTo>
                    <a:lnTo>
                      <a:pt x="95250" y="352520"/>
                    </a:lnTo>
                    <a:lnTo>
                      <a:pt x="19050" y="35252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32" name="任意多边形: 形状 31">
                <a:extLst>
                  <a:ext uri="{FF2B5EF4-FFF2-40B4-BE49-F238E27FC236}">
                    <a16:creationId xmlns:a16="http://schemas.microsoft.com/office/drawing/2014/main" id="{FC9D8B89-6908-4261-AC83-7E97CA1B353F}"/>
                  </a:ext>
                </a:extLst>
              </p:cNvPr>
              <p:cNvSpPr/>
              <p:nvPr/>
            </p:nvSpPr>
            <p:spPr>
              <a:xfrm>
                <a:off x="4773930" y="1640148"/>
                <a:ext cx="114300" cy="571652"/>
              </a:xfrm>
              <a:custGeom>
                <a:avLst/>
                <a:gdLst>
                  <a:gd name="connsiteX0" fmla="*/ 114300 w 114300"/>
                  <a:gd name="connsiteY0" fmla="*/ 571652 h 571652"/>
                  <a:gd name="connsiteX1" fmla="*/ 114300 w 114300"/>
                  <a:gd name="connsiteY1" fmla="*/ 0 h 571652"/>
                  <a:gd name="connsiteX2" fmla="*/ 0 w 114300"/>
                  <a:gd name="connsiteY2" fmla="*/ 0 h 571652"/>
                  <a:gd name="connsiteX3" fmla="*/ 0 w 114300"/>
                  <a:gd name="connsiteY3" fmla="*/ 571652 h 571652"/>
                  <a:gd name="connsiteX4" fmla="*/ 19050 w 114300"/>
                  <a:gd name="connsiteY4" fmla="*/ 19050 h 571652"/>
                  <a:gd name="connsiteX5" fmla="*/ 95250 w 114300"/>
                  <a:gd name="connsiteY5" fmla="*/ 19050 h 571652"/>
                  <a:gd name="connsiteX6" fmla="*/ 95250 w 114300"/>
                  <a:gd name="connsiteY6" fmla="*/ 552602 h 571652"/>
                  <a:gd name="connsiteX7" fmla="*/ 19050 w 114300"/>
                  <a:gd name="connsiteY7" fmla="*/ 552602 h 5716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4300" h="571652">
                    <a:moveTo>
                      <a:pt x="114300" y="571652"/>
                    </a:moveTo>
                    <a:lnTo>
                      <a:pt x="114300" y="0"/>
                    </a:lnTo>
                    <a:lnTo>
                      <a:pt x="0" y="0"/>
                    </a:lnTo>
                    <a:lnTo>
                      <a:pt x="0" y="571652"/>
                    </a:lnTo>
                    <a:close/>
                    <a:moveTo>
                      <a:pt x="19050" y="19050"/>
                    </a:moveTo>
                    <a:lnTo>
                      <a:pt x="95250" y="19050"/>
                    </a:lnTo>
                    <a:lnTo>
                      <a:pt x="95250" y="552602"/>
                    </a:lnTo>
                    <a:lnTo>
                      <a:pt x="19050" y="552602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33" name="任意多边形: 形状 32">
                <a:extLst>
                  <a:ext uri="{FF2B5EF4-FFF2-40B4-BE49-F238E27FC236}">
                    <a16:creationId xmlns:a16="http://schemas.microsoft.com/office/drawing/2014/main" id="{556E9415-DBEB-456F-B76B-AFCB1E54196B}"/>
                  </a:ext>
                </a:extLst>
              </p:cNvPr>
              <p:cNvSpPr/>
              <p:nvPr/>
            </p:nvSpPr>
            <p:spPr>
              <a:xfrm>
                <a:off x="4926330" y="1840230"/>
                <a:ext cx="114300" cy="371570"/>
              </a:xfrm>
              <a:custGeom>
                <a:avLst/>
                <a:gdLst>
                  <a:gd name="connsiteX0" fmla="*/ 114300 w 114300"/>
                  <a:gd name="connsiteY0" fmla="*/ 371570 h 371570"/>
                  <a:gd name="connsiteX1" fmla="*/ 114300 w 114300"/>
                  <a:gd name="connsiteY1" fmla="*/ 0 h 371570"/>
                  <a:gd name="connsiteX2" fmla="*/ 0 w 114300"/>
                  <a:gd name="connsiteY2" fmla="*/ 0 h 371570"/>
                  <a:gd name="connsiteX3" fmla="*/ 0 w 114300"/>
                  <a:gd name="connsiteY3" fmla="*/ 371570 h 371570"/>
                  <a:gd name="connsiteX4" fmla="*/ 19050 w 114300"/>
                  <a:gd name="connsiteY4" fmla="*/ 19050 h 371570"/>
                  <a:gd name="connsiteX5" fmla="*/ 95250 w 114300"/>
                  <a:gd name="connsiteY5" fmla="*/ 19050 h 371570"/>
                  <a:gd name="connsiteX6" fmla="*/ 95250 w 114300"/>
                  <a:gd name="connsiteY6" fmla="*/ 352520 h 371570"/>
                  <a:gd name="connsiteX7" fmla="*/ 19050 w 114300"/>
                  <a:gd name="connsiteY7" fmla="*/ 352520 h 3715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4300" h="371570">
                    <a:moveTo>
                      <a:pt x="114300" y="371570"/>
                    </a:moveTo>
                    <a:lnTo>
                      <a:pt x="114300" y="0"/>
                    </a:lnTo>
                    <a:lnTo>
                      <a:pt x="0" y="0"/>
                    </a:lnTo>
                    <a:lnTo>
                      <a:pt x="0" y="371570"/>
                    </a:lnTo>
                    <a:close/>
                    <a:moveTo>
                      <a:pt x="19050" y="19050"/>
                    </a:moveTo>
                    <a:lnTo>
                      <a:pt x="95250" y="19050"/>
                    </a:lnTo>
                    <a:lnTo>
                      <a:pt x="95250" y="352520"/>
                    </a:lnTo>
                    <a:lnTo>
                      <a:pt x="19050" y="35252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34" name="任意多边形: 形状 33">
                <a:extLst>
                  <a:ext uri="{FF2B5EF4-FFF2-40B4-BE49-F238E27FC236}">
                    <a16:creationId xmlns:a16="http://schemas.microsoft.com/office/drawing/2014/main" id="{1D04F862-6684-4A28-908C-5733FBBE877D}"/>
                  </a:ext>
                </a:extLst>
              </p:cNvPr>
              <p:cNvSpPr/>
              <p:nvPr/>
            </p:nvSpPr>
            <p:spPr>
              <a:xfrm>
                <a:off x="5078730" y="2002202"/>
                <a:ext cx="114300" cy="209597"/>
              </a:xfrm>
              <a:custGeom>
                <a:avLst/>
                <a:gdLst>
                  <a:gd name="connsiteX0" fmla="*/ 0 w 114300"/>
                  <a:gd name="connsiteY0" fmla="*/ 209598 h 209597"/>
                  <a:gd name="connsiteX1" fmla="*/ 114300 w 114300"/>
                  <a:gd name="connsiteY1" fmla="*/ 209598 h 209597"/>
                  <a:gd name="connsiteX2" fmla="*/ 114300 w 114300"/>
                  <a:gd name="connsiteY2" fmla="*/ 0 h 209597"/>
                  <a:gd name="connsiteX3" fmla="*/ 0 w 114300"/>
                  <a:gd name="connsiteY3" fmla="*/ 0 h 209597"/>
                  <a:gd name="connsiteX4" fmla="*/ 19050 w 114300"/>
                  <a:gd name="connsiteY4" fmla="*/ 19050 h 209597"/>
                  <a:gd name="connsiteX5" fmla="*/ 95250 w 114300"/>
                  <a:gd name="connsiteY5" fmla="*/ 19050 h 209597"/>
                  <a:gd name="connsiteX6" fmla="*/ 95250 w 114300"/>
                  <a:gd name="connsiteY6" fmla="*/ 190548 h 209597"/>
                  <a:gd name="connsiteX7" fmla="*/ 19050 w 114300"/>
                  <a:gd name="connsiteY7" fmla="*/ 190548 h 2095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4300" h="209597">
                    <a:moveTo>
                      <a:pt x="0" y="209598"/>
                    </a:moveTo>
                    <a:lnTo>
                      <a:pt x="114300" y="209598"/>
                    </a:lnTo>
                    <a:lnTo>
                      <a:pt x="114300" y="0"/>
                    </a:lnTo>
                    <a:lnTo>
                      <a:pt x="0" y="0"/>
                    </a:lnTo>
                    <a:close/>
                    <a:moveTo>
                      <a:pt x="19050" y="19050"/>
                    </a:moveTo>
                    <a:lnTo>
                      <a:pt x="95250" y="19050"/>
                    </a:lnTo>
                    <a:lnTo>
                      <a:pt x="95250" y="190548"/>
                    </a:lnTo>
                    <a:lnTo>
                      <a:pt x="19050" y="190548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</p:grpSp>
      <p:sp>
        <p:nvSpPr>
          <p:cNvPr id="12" name="文本框 11">
            <a:extLst>
              <a:ext uri="{FF2B5EF4-FFF2-40B4-BE49-F238E27FC236}">
                <a16:creationId xmlns:a16="http://schemas.microsoft.com/office/drawing/2014/main" id="{33172DFE-09F1-41DD-AC48-D91552803911}"/>
              </a:ext>
            </a:extLst>
          </p:cNvPr>
          <p:cNvSpPr txBox="1"/>
          <p:nvPr/>
        </p:nvSpPr>
        <p:spPr>
          <a:xfrm>
            <a:off x="9001762" y="1902601"/>
            <a:ext cx="2529840" cy="9596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200" dirty="0">
                <a:gradFill>
                  <a:gsLst>
                    <a:gs pos="0">
                      <a:schemeClr val="accent4">
                        <a:lumMod val="20000"/>
                        <a:lumOff val="80000"/>
                      </a:schemeClr>
                    </a:gs>
                    <a:gs pos="100000">
                      <a:schemeClr val="accent4">
                        <a:lumMod val="60000"/>
                        <a:lumOff val="40000"/>
                      </a:schemeClr>
                    </a:gs>
                  </a:gsLst>
                  <a:lin ang="54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请在此输入有关于新年计划的相关说明，以便于观众更好的理解，输入文字时可以直接复制，粘贴时请选择右键只保留文本。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4A6C32C7-E07C-4604-B1A6-E4E257CEE544}"/>
              </a:ext>
            </a:extLst>
          </p:cNvPr>
          <p:cNvSpPr txBox="1"/>
          <p:nvPr/>
        </p:nvSpPr>
        <p:spPr>
          <a:xfrm>
            <a:off x="9001762" y="4823059"/>
            <a:ext cx="2529840" cy="9596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200" dirty="0">
                <a:gradFill>
                  <a:gsLst>
                    <a:gs pos="0">
                      <a:schemeClr val="accent4">
                        <a:lumMod val="20000"/>
                        <a:lumOff val="80000"/>
                      </a:schemeClr>
                    </a:gs>
                    <a:gs pos="100000">
                      <a:schemeClr val="accent4">
                        <a:lumMod val="60000"/>
                        <a:lumOff val="40000"/>
                      </a:schemeClr>
                    </a:gs>
                  </a:gsLst>
                  <a:lin ang="54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请在此输入有关于新年计划的相关说明，以便于观众更好的理解，输入文字时可以直接复制，粘贴时请选择右键只保留文本。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4E810F14-34AC-4976-9CB5-D57D07174DBD}"/>
              </a:ext>
            </a:extLst>
          </p:cNvPr>
          <p:cNvSpPr txBox="1"/>
          <p:nvPr/>
        </p:nvSpPr>
        <p:spPr>
          <a:xfrm>
            <a:off x="660400" y="1902601"/>
            <a:ext cx="2529840" cy="9596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200" dirty="0">
                <a:gradFill>
                  <a:gsLst>
                    <a:gs pos="0">
                      <a:schemeClr val="accent4">
                        <a:lumMod val="20000"/>
                        <a:lumOff val="80000"/>
                      </a:schemeClr>
                    </a:gs>
                    <a:gs pos="100000">
                      <a:schemeClr val="accent4">
                        <a:lumMod val="60000"/>
                        <a:lumOff val="40000"/>
                      </a:schemeClr>
                    </a:gs>
                  </a:gsLst>
                  <a:lin ang="54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请在此输入有关于新年计划的相关说明，以便于观众更好的理解，输入文字时可以直接复制，粘贴时请选择右键只保留文本。</a:t>
            </a: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9B84D9AB-6DC3-4D62-A72E-190551C2D607}"/>
              </a:ext>
            </a:extLst>
          </p:cNvPr>
          <p:cNvSpPr txBox="1"/>
          <p:nvPr/>
        </p:nvSpPr>
        <p:spPr>
          <a:xfrm>
            <a:off x="660400" y="4823059"/>
            <a:ext cx="2529840" cy="9596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200" dirty="0">
                <a:gradFill>
                  <a:gsLst>
                    <a:gs pos="0">
                      <a:schemeClr val="accent4">
                        <a:lumMod val="20000"/>
                        <a:lumOff val="80000"/>
                      </a:schemeClr>
                    </a:gs>
                    <a:gs pos="100000">
                      <a:schemeClr val="accent4">
                        <a:lumMod val="60000"/>
                        <a:lumOff val="40000"/>
                      </a:schemeClr>
                    </a:gs>
                  </a:gsLst>
                  <a:lin ang="54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请在此输入有关于新年计划的相关说明，以便于观众更好的理解，输入文字时可以直接复制，粘贴时请选择右键只保留文本。</a:t>
            </a:r>
          </a:p>
        </p:txBody>
      </p:sp>
    </p:spTree>
    <p:extLst>
      <p:ext uri="{BB962C8B-B14F-4D97-AF65-F5344CB8AC3E}">
        <p14:creationId xmlns:p14="http://schemas.microsoft.com/office/powerpoint/2010/main" val="305428664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69442F44-C6FB-44F4-9F17-B125B426DB09}"/>
              </a:ext>
            </a:extLst>
          </p:cNvPr>
          <p:cNvSpPr txBox="1"/>
          <p:nvPr/>
        </p:nvSpPr>
        <p:spPr>
          <a:xfrm>
            <a:off x="1181100" y="351530"/>
            <a:ext cx="14554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>
                <a:gradFill>
                  <a:gsLst>
                    <a:gs pos="0">
                      <a:schemeClr val="accent4">
                        <a:lumMod val="20000"/>
                        <a:lumOff val="80000"/>
                      </a:schemeClr>
                    </a:gs>
                    <a:gs pos="100000">
                      <a:schemeClr val="accent4">
                        <a:lumMod val="60000"/>
                        <a:lumOff val="40000"/>
                      </a:schemeClr>
                    </a:gs>
                  </a:gsLst>
                  <a:lin ang="54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新年愿景</a:t>
            </a:r>
          </a:p>
        </p:txBody>
      </p:sp>
      <p:pic>
        <p:nvPicPr>
          <p:cNvPr id="8" name="图片 7" descr="杯子里有咖啡&#10;&#10;中度可信度描述已自动生成">
            <a:extLst>
              <a:ext uri="{FF2B5EF4-FFF2-40B4-BE49-F238E27FC236}">
                <a16:creationId xmlns:a16="http://schemas.microsoft.com/office/drawing/2014/main" id="{0B3B0E6F-AF2F-43FA-8D70-E8EA3F48D7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2791" y="469400"/>
            <a:ext cx="578309" cy="252595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73C54FDA-7606-406E-BAA5-6536B11A96D2}"/>
              </a:ext>
            </a:extLst>
          </p:cNvPr>
          <p:cNvSpPr txBox="1"/>
          <p:nvPr/>
        </p:nvSpPr>
        <p:spPr>
          <a:xfrm>
            <a:off x="1168402" y="1888092"/>
            <a:ext cx="10243402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7200" b="1" dirty="0">
                <a:gradFill>
                  <a:gsLst>
                    <a:gs pos="0">
                      <a:schemeClr val="accent4">
                        <a:lumMod val="20000"/>
                        <a:lumOff val="80000"/>
                      </a:schemeClr>
                    </a:gs>
                    <a:gs pos="100000">
                      <a:schemeClr val="accent4">
                        <a:lumMod val="60000"/>
                        <a:lumOff val="40000"/>
                      </a:schemeClr>
                    </a:gs>
                  </a:gsLst>
                  <a:lin ang="54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祝愿全体员工新的一年</a:t>
            </a:r>
            <a:endParaRPr lang="en-US" altLang="zh-CN" sz="7200" b="1" dirty="0">
              <a:gradFill>
                <a:gsLst>
                  <a:gs pos="0">
                    <a:schemeClr val="accent4">
                      <a:lumMod val="20000"/>
                      <a:lumOff val="80000"/>
                    </a:schemeClr>
                  </a:gs>
                  <a:gs pos="100000">
                    <a:schemeClr val="accent4">
                      <a:lumMod val="60000"/>
                      <a:lumOff val="40000"/>
                    </a:schemeClr>
                  </a:gs>
                </a:gsLst>
                <a:lin ang="5400000" scaled="1"/>
              </a:gra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 algn="ctr"/>
            <a:r>
              <a:rPr lang="zh-CN" altLang="en-US" sz="7200" b="1" dirty="0">
                <a:gradFill>
                  <a:gsLst>
                    <a:gs pos="0">
                      <a:schemeClr val="accent4">
                        <a:lumMod val="20000"/>
                        <a:lumOff val="80000"/>
                      </a:schemeClr>
                    </a:gs>
                    <a:gs pos="100000">
                      <a:schemeClr val="accent4">
                        <a:lumMod val="60000"/>
                        <a:lumOff val="40000"/>
                      </a:schemeClr>
                    </a:gs>
                  </a:gsLst>
                  <a:lin ang="54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诸事顺利，阖家幸福！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F0FFEECA-00BB-4D87-A463-20A63B2912EF}"/>
              </a:ext>
            </a:extLst>
          </p:cNvPr>
          <p:cNvSpPr txBox="1"/>
          <p:nvPr/>
        </p:nvSpPr>
        <p:spPr>
          <a:xfrm>
            <a:off x="174672" y="1686915"/>
            <a:ext cx="121104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9600" b="1" dirty="0">
                <a:gradFill>
                  <a:gsLst>
                    <a:gs pos="0">
                      <a:schemeClr val="accent4">
                        <a:lumMod val="20000"/>
                        <a:lumOff val="80000"/>
                      </a:schemeClr>
                    </a:gs>
                    <a:gs pos="100000">
                      <a:schemeClr val="accent4">
                        <a:lumMod val="60000"/>
                        <a:lumOff val="40000"/>
                      </a:schemeClr>
                    </a:gs>
                  </a:gsLst>
                  <a:lin ang="5400000" scaled="1"/>
                </a:gra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“</a:t>
            </a: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197AF7D3-CC19-4CF7-A458-0CB04CB65962}"/>
              </a:ext>
            </a:extLst>
          </p:cNvPr>
          <p:cNvSpPr txBox="1"/>
          <p:nvPr/>
        </p:nvSpPr>
        <p:spPr>
          <a:xfrm>
            <a:off x="3986577" y="5468893"/>
            <a:ext cx="421884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dist"/>
            <a:r>
              <a:rPr lang="en-US" altLang="zh-CN" sz="2000" dirty="0">
                <a:gradFill>
                  <a:gsLst>
                    <a:gs pos="0">
                      <a:schemeClr val="accent4">
                        <a:lumMod val="20000"/>
                        <a:lumOff val="80000"/>
                      </a:schemeClr>
                    </a:gs>
                    <a:gs pos="100000">
                      <a:schemeClr val="accent4">
                        <a:lumMod val="60000"/>
                        <a:lumOff val="40000"/>
                      </a:schemeClr>
                    </a:gs>
                  </a:gsLst>
                  <a:lin ang="54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——XX</a:t>
            </a:r>
            <a:r>
              <a:rPr lang="zh-CN" altLang="en-US" sz="2000" dirty="0">
                <a:gradFill>
                  <a:gsLst>
                    <a:gs pos="0">
                      <a:schemeClr val="accent4">
                        <a:lumMod val="20000"/>
                        <a:lumOff val="80000"/>
                      </a:schemeClr>
                    </a:gs>
                    <a:gs pos="100000">
                      <a:schemeClr val="accent4">
                        <a:lumMod val="60000"/>
                        <a:lumOff val="40000"/>
                      </a:schemeClr>
                    </a:gs>
                  </a:gsLst>
                  <a:lin ang="54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互联网公司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1A4D182A-DFDA-4027-BD1E-3327CAD2545A}"/>
              </a:ext>
            </a:extLst>
          </p:cNvPr>
          <p:cNvSpPr txBox="1"/>
          <p:nvPr/>
        </p:nvSpPr>
        <p:spPr>
          <a:xfrm>
            <a:off x="9855131" y="3597523"/>
            <a:ext cx="121104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9600" b="1" dirty="0">
                <a:gradFill>
                  <a:gsLst>
                    <a:gs pos="0">
                      <a:schemeClr val="accent4">
                        <a:lumMod val="20000"/>
                        <a:lumOff val="80000"/>
                      </a:schemeClr>
                    </a:gs>
                    <a:gs pos="100000">
                      <a:schemeClr val="accent4">
                        <a:lumMod val="60000"/>
                        <a:lumOff val="40000"/>
                      </a:schemeClr>
                    </a:gs>
                  </a:gsLst>
                  <a:lin ang="5400000" scaled="1"/>
                </a:gra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“</a:t>
            </a:r>
          </a:p>
        </p:txBody>
      </p:sp>
    </p:spTree>
    <p:extLst>
      <p:ext uri="{BB962C8B-B14F-4D97-AF65-F5344CB8AC3E}">
        <p14:creationId xmlns:p14="http://schemas.microsoft.com/office/powerpoint/2010/main" val="308311749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文本框 15">
            <a:extLst>
              <a:ext uri="{FF2B5EF4-FFF2-40B4-BE49-F238E27FC236}">
                <a16:creationId xmlns:a16="http://schemas.microsoft.com/office/drawing/2014/main" id="{C0660B35-AFC1-4799-9705-7FDA17D0B4BD}"/>
              </a:ext>
            </a:extLst>
          </p:cNvPr>
          <p:cNvSpPr txBox="1"/>
          <p:nvPr/>
        </p:nvSpPr>
        <p:spPr>
          <a:xfrm>
            <a:off x="1351280" y="3327180"/>
            <a:ext cx="9611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dirty="0">
                <a:gradFill>
                  <a:gsLst>
                    <a:gs pos="0">
                      <a:schemeClr val="accent4">
                        <a:lumMod val="20000"/>
                        <a:lumOff val="80000"/>
                      </a:schemeClr>
                    </a:gs>
                    <a:gs pos="100000">
                      <a:schemeClr val="accent4">
                        <a:lumMod val="60000"/>
                        <a:lumOff val="40000"/>
                      </a:schemeClr>
                    </a:gs>
                  </a:gsLst>
                  <a:lin ang="5400000" scaled="1"/>
                </a:gra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PLEASE LEAVE THE VENUE IN AN ORDERLY MANNER AT THE END OF THE PARTY</a:t>
            </a: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79FE9A58-83ED-449F-AEB5-5107B8E5EF25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-1267221"/>
            <a:ext cx="12192000" cy="979884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702CAF31-A5EB-47D0-BCAA-A8621958958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8850" b="30191"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40D437F8-7546-43A0-8BE5-600AA97BB890}"/>
              </a:ext>
            </a:extLst>
          </p:cNvPr>
          <p:cNvSpPr txBox="1"/>
          <p:nvPr/>
        </p:nvSpPr>
        <p:spPr>
          <a:xfrm>
            <a:off x="1234440" y="1974492"/>
            <a:ext cx="98450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8000" b="1" dirty="0">
                <a:gradFill>
                  <a:gsLst>
                    <a:gs pos="0">
                      <a:schemeClr val="accent4">
                        <a:lumMod val="20000"/>
                        <a:lumOff val="80000"/>
                      </a:schemeClr>
                    </a:gs>
                    <a:gs pos="100000">
                      <a:schemeClr val="accent4">
                        <a:lumMod val="60000"/>
                        <a:lumOff val="40000"/>
                      </a:schemeClr>
                    </a:gs>
                  </a:gsLst>
                  <a:lin ang="54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晚会结束</a:t>
            </a:r>
            <a:r>
              <a:rPr lang="en-US" altLang="zh-CN" sz="8000" b="1" dirty="0">
                <a:gradFill>
                  <a:gsLst>
                    <a:gs pos="0">
                      <a:schemeClr val="accent4">
                        <a:lumMod val="20000"/>
                        <a:lumOff val="80000"/>
                      </a:schemeClr>
                    </a:gs>
                    <a:gs pos="100000">
                      <a:schemeClr val="accent4">
                        <a:lumMod val="60000"/>
                        <a:lumOff val="40000"/>
                      </a:schemeClr>
                    </a:gs>
                  </a:gsLst>
                  <a:lin ang="54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,</a:t>
            </a:r>
            <a:r>
              <a:rPr lang="zh-CN" altLang="en-US" sz="8000" b="1" dirty="0">
                <a:gradFill>
                  <a:gsLst>
                    <a:gs pos="0">
                      <a:schemeClr val="accent4">
                        <a:lumMod val="20000"/>
                        <a:lumOff val="80000"/>
                      </a:schemeClr>
                    </a:gs>
                    <a:gs pos="100000">
                      <a:schemeClr val="accent4">
                        <a:lumMod val="60000"/>
                        <a:lumOff val="40000"/>
                      </a:schemeClr>
                    </a:gs>
                  </a:gsLst>
                  <a:lin ang="54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请有序离场</a:t>
            </a:r>
          </a:p>
        </p:txBody>
      </p:sp>
      <p:pic>
        <p:nvPicPr>
          <p:cNvPr id="15" name="图片 14">
            <a:hlinkClick r:id="rId4"/>
            <a:extLst>
              <a:ext uri="{FF2B5EF4-FFF2-40B4-BE49-F238E27FC236}">
                <a16:creationId xmlns:a16="http://schemas.microsoft.com/office/drawing/2014/main" id="{627B70D3-4064-4501-9A4D-5C4B1AF9290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5920" y="861078"/>
            <a:ext cx="1402080" cy="186944"/>
          </a:xfrm>
          <a:prstGeom prst="rect">
            <a:avLst/>
          </a:prstGeom>
        </p:spPr>
      </p:pic>
      <p:sp>
        <p:nvSpPr>
          <p:cNvPr id="17" name="文本框 16">
            <a:extLst>
              <a:ext uri="{FF2B5EF4-FFF2-40B4-BE49-F238E27FC236}">
                <a16:creationId xmlns:a16="http://schemas.microsoft.com/office/drawing/2014/main" id="{D98C0820-FC3A-4CDE-B53B-24C443AB7781}"/>
              </a:ext>
            </a:extLst>
          </p:cNvPr>
          <p:cNvSpPr txBox="1"/>
          <p:nvPr/>
        </p:nvSpPr>
        <p:spPr>
          <a:xfrm>
            <a:off x="4323080" y="5694028"/>
            <a:ext cx="35458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2000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20XX</a:t>
            </a:r>
            <a:r>
              <a:rPr lang="zh-CN" altLang="en-US" sz="2000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年公司年会盛典</a:t>
            </a:r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7402AF81-A7AA-4502-85FD-4584D035487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1961"/>
          <a:stretch/>
        </p:blipFill>
        <p:spPr>
          <a:xfrm>
            <a:off x="-716280" y="2492527"/>
            <a:ext cx="13837920" cy="2290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056031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E2DB9C67-78A6-4674-8B5B-6F9DF1CAA103}"/>
              </a:ext>
            </a:extLst>
          </p:cNvPr>
          <p:cNvGrpSpPr/>
          <p:nvPr/>
        </p:nvGrpSpPr>
        <p:grpSpPr>
          <a:xfrm>
            <a:off x="1960978" y="1469186"/>
            <a:ext cx="7866294" cy="609685"/>
            <a:chOff x="1960978" y="1963900"/>
            <a:chExt cx="7866294" cy="609685"/>
          </a:xfrm>
          <a:gradFill>
            <a:gsLst>
              <a:gs pos="0">
                <a:schemeClr val="accent4">
                  <a:lumMod val="20000"/>
                  <a:lumOff val="8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5400000" scaled="1"/>
          </a:gradFill>
        </p:grpSpPr>
        <p:sp>
          <p:nvSpPr>
            <p:cNvPr id="3" name="boss-with-tie_81303">
              <a:extLst>
                <a:ext uri="{FF2B5EF4-FFF2-40B4-BE49-F238E27FC236}">
                  <a16:creationId xmlns:a16="http://schemas.microsoft.com/office/drawing/2014/main" id="{55F0EB23-8F9C-4453-9256-C7A6A6C5C68E}"/>
                </a:ext>
              </a:extLst>
            </p:cNvPr>
            <p:cNvSpPr/>
            <p:nvPr/>
          </p:nvSpPr>
          <p:spPr>
            <a:xfrm>
              <a:off x="3139267" y="1963900"/>
              <a:ext cx="609685" cy="493484"/>
            </a:xfrm>
            <a:custGeom>
              <a:avLst/>
              <a:gdLst>
                <a:gd name="connsiteX0" fmla="*/ 355420 w 607568"/>
                <a:gd name="connsiteY0" fmla="*/ 250307 h 491771"/>
                <a:gd name="connsiteX1" fmla="*/ 352312 w 607568"/>
                <a:gd name="connsiteY1" fmla="*/ 251812 h 491771"/>
                <a:gd name="connsiteX2" fmla="*/ 321042 w 607568"/>
                <a:gd name="connsiteY2" fmla="*/ 289814 h 491771"/>
                <a:gd name="connsiteX3" fmla="*/ 321513 w 607568"/>
                <a:gd name="connsiteY3" fmla="*/ 295364 h 491771"/>
                <a:gd name="connsiteX4" fmla="*/ 369736 w 607568"/>
                <a:gd name="connsiteY4" fmla="*/ 338257 h 491771"/>
                <a:gd name="connsiteX5" fmla="*/ 371997 w 607568"/>
                <a:gd name="connsiteY5" fmla="*/ 339104 h 491771"/>
                <a:gd name="connsiteX6" fmla="*/ 373127 w 607568"/>
                <a:gd name="connsiteY6" fmla="*/ 338916 h 491771"/>
                <a:gd name="connsiteX7" fmla="*/ 375293 w 607568"/>
                <a:gd name="connsiteY7" fmla="*/ 336282 h 491771"/>
                <a:gd name="connsiteX8" fmla="*/ 383676 w 607568"/>
                <a:gd name="connsiteY8" fmla="*/ 279467 h 491771"/>
                <a:gd name="connsiteX9" fmla="*/ 376424 w 607568"/>
                <a:gd name="connsiteY9" fmla="*/ 263287 h 491771"/>
                <a:gd name="connsiteX10" fmla="*/ 357681 w 607568"/>
                <a:gd name="connsiteY10" fmla="*/ 250965 h 491771"/>
                <a:gd name="connsiteX11" fmla="*/ 355420 w 607568"/>
                <a:gd name="connsiteY11" fmla="*/ 250307 h 491771"/>
                <a:gd name="connsiteX12" fmla="*/ 258879 w 607568"/>
                <a:gd name="connsiteY12" fmla="*/ 250307 h 491771"/>
                <a:gd name="connsiteX13" fmla="*/ 256712 w 607568"/>
                <a:gd name="connsiteY13" fmla="*/ 250965 h 491771"/>
                <a:gd name="connsiteX14" fmla="*/ 237969 w 607568"/>
                <a:gd name="connsiteY14" fmla="*/ 263287 h 491771"/>
                <a:gd name="connsiteX15" fmla="*/ 230717 w 607568"/>
                <a:gd name="connsiteY15" fmla="*/ 279467 h 491771"/>
                <a:gd name="connsiteX16" fmla="*/ 239100 w 607568"/>
                <a:gd name="connsiteY16" fmla="*/ 336282 h 491771"/>
                <a:gd name="connsiteX17" fmla="*/ 241266 w 607568"/>
                <a:gd name="connsiteY17" fmla="*/ 338916 h 491771"/>
                <a:gd name="connsiteX18" fmla="*/ 242396 w 607568"/>
                <a:gd name="connsiteY18" fmla="*/ 339104 h 491771"/>
                <a:gd name="connsiteX19" fmla="*/ 244657 w 607568"/>
                <a:gd name="connsiteY19" fmla="*/ 338257 h 491771"/>
                <a:gd name="connsiteX20" fmla="*/ 292880 w 607568"/>
                <a:gd name="connsiteY20" fmla="*/ 295364 h 491771"/>
                <a:gd name="connsiteX21" fmla="*/ 293351 w 607568"/>
                <a:gd name="connsiteY21" fmla="*/ 289814 h 491771"/>
                <a:gd name="connsiteX22" fmla="*/ 261987 w 607568"/>
                <a:gd name="connsiteY22" fmla="*/ 251812 h 491771"/>
                <a:gd name="connsiteX23" fmla="*/ 258879 w 607568"/>
                <a:gd name="connsiteY23" fmla="*/ 250307 h 491771"/>
                <a:gd name="connsiteX24" fmla="*/ 500465 w 607568"/>
                <a:gd name="connsiteY24" fmla="*/ 66049 h 491771"/>
                <a:gd name="connsiteX25" fmla="*/ 565743 w 607568"/>
                <a:gd name="connsiteY25" fmla="*/ 130673 h 491771"/>
                <a:gd name="connsiteX26" fmla="*/ 566120 w 607568"/>
                <a:gd name="connsiteY26" fmla="*/ 130673 h 491771"/>
                <a:gd name="connsiteX27" fmla="*/ 580250 w 607568"/>
                <a:gd name="connsiteY27" fmla="*/ 160962 h 491771"/>
                <a:gd name="connsiteX28" fmla="*/ 560939 w 607568"/>
                <a:gd name="connsiteY28" fmla="*/ 182503 h 491771"/>
                <a:gd name="connsiteX29" fmla="*/ 531927 w 607568"/>
                <a:gd name="connsiteY29" fmla="*/ 223799 h 491771"/>
                <a:gd name="connsiteX30" fmla="*/ 528253 w 607568"/>
                <a:gd name="connsiteY30" fmla="*/ 234240 h 491771"/>
                <a:gd name="connsiteX31" fmla="*/ 530797 w 607568"/>
                <a:gd name="connsiteY31" fmla="*/ 246281 h 491771"/>
                <a:gd name="connsiteX32" fmla="*/ 545868 w 607568"/>
                <a:gd name="connsiteY32" fmla="*/ 261143 h 491771"/>
                <a:gd name="connsiteX33" fmla="*/ 558961 w 607568"/>
                <a:gd name="connsiteY33" fmla="*/ 263777 h 491771"/>
                <a:gd name="connsiteX34" fmla="*/ 597299 w 607568"/>
                <a:gd name="connsiteY34" fmla="*/ 301968 h 491771"/>
                <a:gd name="connsiteX35" fmla="*/ 607002 w 607568"/>
                <a:gd name="connsiteY35" fmla="*/ 350788 h 491771"/>
                <a:gd name="connsiteX36" fmla="*/ 601256 w 607568"/>
                <a:gd name="connsiteY36" fmla="*/ 373835 h 491771"/>
                <a:gd name="connsiteX37" fmla="*/ 579685 w 607568"/>
                <a:gd name="connsiteY37" fmla="*/ 384088 h 491771"/>
                <a:gd name="connsiteX38" fmla="*/ 490386 w 607568"/>
                <a:gd name="connsiteY38" fmla="*/ 384088 h 491771"/>
                <a:gd name="connsiteX39" fmla="*/ 467685 w 607568"/>
                <a:gd name="connsiteY39" fmla="*/ 310058 h 491771"/>
                <a:gd name="connsiteX40" fmla="*/ 431702 w 607568"/>
                <a:gd name="connsiteY40" fmla="*/ 267445 h 491771"/>
                <a:gd name="connsiteX41" fmla="*/ 441969 w 607568"/>
                <a:gd name="connsiteY41" fmla="*/ 263777 h 491771"/>
                <a:gd name="connsiteX42" fmla="*/ 455157 w 607568"/>
                <a:gd name="connsiteY42" fmla="*/ 261237 h 491771"/>
                <a:gd name="connsiteX43" fmla="*/ 470228 w 607568"/>
                <a:gd name="connsiteY43" fmla="*/ 246281 h 491771"/>
                <a:gd name="connsiteX44" fmla="*/ 472677 w 607568"/>
                <a:gd name="connsiteY44" fmla="*/ 234240 h 491771"/>
                <a:gd name="connsiteX45" fmla="*/ 469098 w 607568"/>
                <a:gd name="connsiteY45" fmla="*/ 223893 h 491771"/>
                <a:gd name="connsiteX46" fmla="*/ 439991 w 607568"/>
                <a:gd name="connsiteY46" fmla="*/ 182503 h 491771"/>
                <a:gd name="connsiteX47" fmla="*/ 426144 w 607568"/>
                <a:gd name="connsiteY47" fmla="*/ 172720 h 491771"/>
                <a:gd name="connsiteX48" fmla="*/ 441404 w 607568"/>
                <a:gd name="connsiteY48" fmla="*/ 143278 h 491771"/>
                <a:gd name="connsiteX49" fmla="*/ 439708 w 607568"/>
                <a:gd name="connsiteY49" fmla="*/ 107438 h 491771"/>
                <a:gd name="connsiteX50" fmla="*/ 500465 w 607568"/>
                <a:gd name="connsiteY50" fmla="*/ 66049 h 491771"/>
                <a:gd name="connsiteX51" fmla="*/ 107100 w 607568"/>
                <a:gd name="connsiteY51" fmla="*/ 66049 h 491771"/>
                <a:gd name="connsiteX52" fmla="*/ 171341 w 607568"/>
                <a:gd name="connsiteY52" fmla="*/ 123618 h 491771"/>
                <a:gd name="connsiteX53" fmla="*/ 172849 w 607568"/>
                <a:gd name="connsiteY53" fmla="*/ 143278 h 491771"/>
                <a:gd name="connsiteX54" fmla="*/ 184246 w 607568"/>
                <a:gd name="connsiteY54" fmla="*/ 168205 h 491771"/>
                <a:gd name="connsiteX55" fmla="*/ 167574 w 607568"/>
                <a:gd name="connsiteY55" fmla="*/ 182503 h 491771"/>
                <a:gd name="connsiteX56" fmla="*/ 138468 w 607568"/>
                <a:gd name="connsiteY56" fmla="*/ 223799 h 491771"/>
                <a:gd name="connsiteX57" fmla="*/ 134794 w 607568"/>
                <a:gd name="connsiteY57" fmla="*/ 234240 h 491771"/>
                <a:gd name="connsiteX58" fmla="*/ 137337 w 607568"/>
                <a:gd name="connsiteY58" fmla="*/ 246281 h 491771"/>
                <a:gd name="connsiteX59" fmla="*/ 152408 w 607568"/>
                <a:gd name="connsiteY59" fmla="*/ 261143 h 491771"/>
                <a:gd name="connsiteX60" fmla="*/ 165596 w 607568"/>
                <a:gd name="connsiteY60" fmla="*/ 263777 h 491771"/>
                <a:gd name="connsiteX61" fmla="*/ 179442 w 607568"/>
                <a:gd name="connsiteY61" fmla="*/ 268856 h 491771"/>
                <a:gd name="connsiteX62" fmla="*/ 146662 w 607568"/>
                <a:gd name="connsiteY62" fmla="*/ 310058 h 491771"/>
                <a:gd name="connsiteX63" fmla="*/ 123867 w 607568"/>
                <a:gd name="connsiteY63" fmla="*/ 384088 h 491771"/>
                <a:gd name="connsiteX64" fmla="*/ 27883 w 607568"/>
                <a:gd name="connsiteY64" fmla="*/ 384088 h 491771"/>
                <a:gd name="connsiteX65" fmla="*/ 6312 w 607568"/>
                <a:gd name="connsiteY65" fmla="*/ 373835 h 491771"/>
                <a:gd name="connsiteX66" fmla="*/ 566 w 607568"/>
                <a:gd name="connsiteY66" fmla="*/ 350788 h 491771"/>
                <a:gd name="connsiteX67" fmla="*/ 10268 w 607568"/>
                <a:gd name="connsiteY67" fmla="*/ 301968 h 491771"/>
                <a:gd name="connsiteX68" fmla="*/ 48606 w 607568"/>
                <a:gd name="connsiteY68" fmla="*/ 263777 h 491771"/>
                <a:gd name="connsiteX69" fmla="*/ 61699 w 607568"/>
                <a:gd name="connsiteY69" fmla="*/ 261237 h 491771"/>
                <a:gd name="connsiteX70" fmla="*/ 76770 w 607568"/>
                <a:gd name="connsiteY70" fmla="*/ 246281 h 491771"/>
                <a:gd name="connsiteX71" fmla="*/ 79313 w 607568"/>
                <a:gd name="connsiteY71" fmla="*/ 234240 h 491771"/>
                <a:gd name="connsiteX72" fmla="*/ 75639 w 607568"/>
                <a:gd name="connsiteY72" fmla="*/ 223893 h 491771"/>
                <a:gd name="connsiteX73" fmla="*/ 46628 w 607568"/>
                <a:gd name="connsiteY73" fmla="*/ 182503 h 491771"/>
                <a:gd name="connsiteX74" fmla="*/ 27318 w 607568"/>
                <a:gd name="connsiteY74" fmla="*/ 160962 h 491771"/>
                <a:gd name="connsiteX75" fmla="*/ 41447 w 607568"/>
                <a:gd name="connsiteY75" fmla="*/ 130673 h 491771"/>
                <a:gd name="connsiteX76" fmla="*/ 41824 w 607568"/>
                <a:gd name="connsiteY76" fmla="*/ 130673 h 491771"/>
                <a:gd name="connsiteX77" fmla="*/ 107100 w 607568"/>
                <a:gd name="connsiteY77" fmla="*/ 66049 h 491771"/>
                <a:gd name="connsiteX78" fmla="*/ 298626 w 607568"/>
                <a:gd name="connsiteY78" fmla="*/ 0 h 491771"/>
                <a:gd name="connsiteX79" fmla="*/ 315956 w 607568"/>
                <a:gd name="connsiteY79" fmla="*/ 0 h 491771"/>
                <a:gd name="connsiteX80" fmla="*/ 401854 w 607568"/>
                <a:gd name="connsiteY80" fmla="*/ 85787 h 491771"/>
                <a:gd name="connsiteX81" fmla="*/ 401854 w 607568"/>
                <a:gd name="connsiteY81" fmla="*/ 95476 h 491771"/>
                <a:gd name="connsiteX82" fmla="*/ 421633 w 607568"/>
                <a:gd name="connsiteY82" fmla="*/ 138840 h 491771"/>
                <a:gd name="connsiteX83" fmla="*/ 417960 w 607568"/>
                <a:gd name="connsiteY83" fmla="*/ 149281 h 491771"/>
                <a:gd name="connsiteX84" fmla="*/ 417112 w 607568"/>
                <a:gd name="connsiteY84" fmla="*/ 151068 h 491771"/>
                <a:gd name="connsiteX85" fmla="*/ 411273 w 607568"/>
                <a:gd name="connsiteY85" fmla="*/ 159534 h 491771"/>
                <a:gd name="connsiteX86" fmla="*/ 410896 w 607568"/>
                <a:gd name="connsiteY86" fmla="*/ 159910 h 491771"/>
                <a:gd name="connsiteX87" fmla="*/ 394037 w 607568"/>
                <a:gd name="connsiteY87" fmla="*/ 169787 h 491771"/>
                <a:gd name="connsiteX88" fmla="*/ 384900 w 607568"/>
                <a:gd name="connsiteY88" fmla="*/ 189541 h 491771"/>
                <a:gd name="connsiteX89" fmla="*/ 384712 w 607568"/>
                <a:gd name="connsiteY89" fmla="*/ 189823 h 491771"/>
                <a:gd name="connsiteX90" fmla="*/ 373316 w 607568"/>
                <a:gd name="connsiteY90" fmla="*/ 207131 h 491771"/>
                <a:gd name="connsiteX91" fmla="*/ 372750 w 607568"/>
                <a:gd name="connsiteY91" fmla="*/ 207789 h 491771"/>
                <a:gd name="connsiteX92" fmla="*/ 359847 w 607568"/>
                <a:gd name="connsiteY92" fmla="*/ 222275 h 491771"/>
                <a:gd name="connsiteX93" fmla="*/ 359188 w 607568"/>
                <a:gd name="connsiteY93" fmla="*/ 222934 h 491771"/>
                <a:gd name="connsiteX94" fmla="*/ 345154 w 607568"/>
                <a:gd name="connsiteY94" fmla="*/ 234598 h 491771"/>
                <a:gd name="connsiteX95" fmla="*/ 345625 w 607568"/>
                <a:gd name="connsiteY95" fmla="*/ 236855 h 491771"/>
                <a:gd name="connsiteX96" fmla="*/ 348639 w 607568"/>
                <a:gd name="connsiteY96" fmla="*/ 235538 h 491771"/>
                <a:gd name="connsiteX97" fmla="*/ 355514 w 607568"/>
                <a:gd name="connsiteY97" fmla="*/ 234033 h 491771"/>
                <a:gd name="connsiteX98" fmla="*/ 366628 w 607568"/>
                <a:gd name="connsiteY98" fmla="*/ 237326 h 491771"/>
                <a:gd name="connsiteX99" fmla="*/ 385371 w 607568"/>
                <a:gd name="connsiteY99" fmla="*/ 249648 h 491771"/>
                <a:gd name="connsiteX100" fmla="*/ 399876 w 607568"/>
                <a:gd name="connsiteY100" fmla="*/ 279373 h 491771"/>
                <a:gd name="connsiteX101" fmla="*/ 430016 w 607568"/>
                <a:gd name="connsiteY101" fmla="*/ 289814 h 491771"/>
                <a:gd name="connsiteX102" fmla="*/ 448382 w 607568"/>
                <a:gd name="connsiteY102" fmla="*/ 316058 h 491771"/>
                <a:gd name="connsiteX103" fmla="*/ 481630 w 607568"/>
                <a:gd name="connsiteY103" fmla="*/ 424515 h 491771"/>
                <a:gd name="connsiteX104" fmla="*/ 483891 w 607568"/>
                <a:gd name="connsiteY104" fmla="*/ 436461 h 491771"/>
                <a:gd name="connsiteX105" fmla="*/ 473718 w 607568"/>
                <a:gd name="connsiteY105" fmla="*/ 470700 h 491771"/>
                <a:gd name="connsiteX106" fmla="*/ 443956 w 607568"/>
                <a:gd name="connsiteY106" fmla="*/ 490360 h 491771"/>
                <a:gd name="connsiteX107" fmla="*/ 431805 w 607568"/>
                <a:gd name="connsiteY107" fmla="*/ 491771 h 491771"/>
                <a:gd name="connsiteX108" fmla="*/ 325375 w 607568"/>
                <a:gd name="connsiteY108" fmla="*/ 491771 h 491771"/>
                <a:gd name="connsiteX109" fmla="*/ 337430 w 607568"/>
                <a:gd name="connsiteY109" fmla="*/ 415296 h 491771"/>
                <a:gd name="connsiteX110" fmla="*/ 334605 w 607568"/>
                <a:gd name="connsiteY110" fmla="*/ 389052 h 491771"/>
                <a:gd name="connsiteX111" fmla="*/ 323962 w 607568"/>
                <a:gd name="connsiteY111" fmla="*/ 360927 h 491771"/>
                <a:gd name="connsiteX112" fmla="*/ 337430 w 607568"/>
                <a:gd name="connsiteY112" fmla="*/ 347476 h 491771"/>
                <a:gd name="connsiteX113" fmla="*/ 307196 w 607568"/>
                <a:gd name="connsiteY113" fmla="*/ 317281 h 491771"/>
                <a:gd name="connsiteX114" fmla="*/ 276868 w 607568"/>
                <a:gd name="connsiteY114" fmla="*/ 347476 h 491771"/>
                <a:gd name="connsiteX115" fmla="*/ 290337 w 607568"/>
                <a:gd name="connsiteY115" fmla="*/ 360927 h 491771"/>
                <a:gd name="connsiteX116" fmla="*/ 279694 w 607568"/>
                <a:gd name="connsiteY116" fmla="*/ 389052 h 491771"/>
                <a:gd name="connsiteX117" fmla="*/ 276963 w 607568"/>
                <a:gd name="connsiteY117" fmla="*/ 415296 h 491771"/>
                <a:gd name="connsiteX118" fmla="*/ 288736 w 607568"/>
                <a:gd name="connsiteY118" fmla="*/ 491771 h 491771"/>
                <a:gd name="connsiteX119" fmla="*/ 182493 w 607568"/>
                <a:gd name="connsiteY119" fmla="*/ 491771 h 491771"/>
                <a:gd name="connsiteX120" fmla="*/ 170437 w 607568"/>
                <a:gd name="connsiteY120" fmla="*/ 490360 h 491771"/>
                <a:gd name="connsiteX121" fmla="*/ 140675 w 607568"/>
                <a:gd name="connsiteY121" fmla="*/ 470700 h 491771"/>
                <a:gd name="connsiteX122" fmla="*/ 132669 w 607568"/>
                <a:gd name="connsiteY122" fmla="*/ 424515 h 491771"/>
                <a:gd name="connsiteX123" fmla="*/ 166011 w 607568"/>
                <a:gd name="connsiteY123" fmla="*/ 316058 h 491771"/>
                <a:gd name="connsiteX124" fmla="*/ 184377 w 607568"/>
                <a:gd name="connsiteY124" fmla="*/ 289814 h 491771"/>
                <a:gd name="connsiteX125" fmla="*/ 214517 w 607568"/>
                <a:gd name="connsiteY125" fmla="*/ 279373 h 491771"/>
                <a:gd name="connsiteX126" fmla="*/ 214517 w 607568"/>
                <a:gd name="connsiteY126" fmla="*/ 279279 h 491771"/>
                <a:gd name="connsiteX127" fmla="*/ 229022 w 607568"/>
                <a:gd name="connsiteY127" fmla="*/ 249648 h 491771"/>
                <a:gd name="connsiteX128" fmla="*/ 247765 w 607568"/>
                <a:gd name="connsiteY128" fmla="*/ 237326 h 491771"/>
                <a:gd name="connsiteX129" fmla="*/ 258879 w 607568"/>
                <a:gd name="connsiteY129" fmla="*/ 234033 h 491771"/>
                <a:gd name="connsiteX130" fmla="*/ 265754 w 607568"/>
                <a:gd name="connsiteY130" fmla="*/ 235538 h 491771"/>
                <a:gd name="connsiteX131" fmla="*/ 268768 w 607568"/>
                <a:gd name="connsiteY131" fmla="*/ 236855 h 491771"/>
                <a:gd name="connsiteX132" fmla="*/ 269239 w 607568"/>
                <a:gd name="connsiteY132" fmla="*/ 234598 h 491771"/>
                <a:gd name="connsiteX133" fmla="*/ 255205 w 607568"/>
                <a:gd name="connsiteY133" fmla="*/ 222934 h 491771"/>
                <a:gd name="connsiteX134" fmla="*/ 254546 w 607568"/>
                <a:gd name="connsiteY134" fmla="*/ 222275 h 491771"/>
                <a:gd name="connsiteX135" fmla="*/ 241548 w 607568"/>
                <a:gd name="connsiteY135" fmla="*/ 207789 h 491771"/>
                <a:gd name="connsiteX136" fmla="*/ 241077 w 607568"/>
                <a:gd name="connsiteY136" fmla="*/ 207225 h 491771"/>
                <a:gd name="connsiteX137" fmla="*/ 229681 w 607568"/>
                <a:gd name="connsiteY137" fmla="*/ 189823 h 491771"/>
                <a:gd name="connsiteX138" fmla="*/ 229493 w 607568"/>
                <a:gd name="connsiteY138" fmla="*/ 189635 h 491771"/>
                <a:gd name="connsiteX139" fmla="*/ 220356 w 607568"/>
                <a:gd name="connsiteY139" fmla="*/ 169787 h 491771"/>
                <a:gd name="connsiteX140" fmla="*/ 203497 w 607568"/>
                <a:gd name="connsiteY140" fmla="*/ 159910 h 491771"/>
                <a:gd name="connsiteX141" fmla="*/ 203120 w 607568"/>
                <a:gd name="connsiteY141" fmla="*/ 159534 h 491771"/>
                <a:gd name="connsiteX142" fmla="*/ 197281 w 607568"/>
                <a:gd name="connsiteY142" fmla="*/ 151068 h 491771"/>
                <a:gd name="connsiteX143" fmla="*/ 196433 w 607568"/>
                <a:gd name="connsiteY143" fmla="*/ 149281 h 491771"/>
                <a:gd name="connsiteX144" fmla="*/ 192666 w 607568"/>
                <a:gd name="connsiteY144" fmla="*/ 138840 h 491771"/>
                <a:gd name="connsiteX145" fmla="*/ 212727 w 607568"/>
                <a:gd name="connsiteY145" fmla="*/ 95476 h 491771"/>
                <a:gd name="connsiteX146" fmla="*/ 212727 w 607568"/>
                <a:gd name="connsiteY146" fmla="*/ 85787 h 491771"/>
                <a:gd name="connsiteX147" fmla="*/ 298626 w 607568"/>
                <a:gd name="connsiteY147" fmla="*/ 0 h 491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</a:cxnLst>
              <a:rect l="l" t="t" r="r" b="b"/>
              <a:pathLst>
                <a:path w="607568" h="491771">
                  <a:moveTo>
                    <a:pt x="355420" y="250307"/>
                  </a:moveTo>
                  <a:cubicBezTo>
                    <a:pt x="354290" y="250307"/>
                    <a:pt x="353160" y="250871"/>
                    <a:pt x="352312" y="251812"/>
                  </a:cubicBezTo>
                  <a:lnTo>
                    <a:pt x="321042" y="289814"/>
                  </a:lnTo>
                  <a:cubicBezTo>
                    <a:pt x="319723" y="291507"/>
                    <a:pt x="319912" y="293953"/>
                    <a:pt x="321513" y="295364"/>
                  </a:cubicBezTo>
                  <a:lnTo>
                    <a:pt x="369736" y="338257"/>
                  </a:lnTo>
                  <a:cubicBezTo>
                    <a:pt x="370396" y="338822"/>
                    <a:pt x="371149" y="339104"/>
                    <a:pt x="371997" y="339104"/>
                  </a:cubicBezTo>
                  <a:cubicBezTo>
                    <a:pt x="372374" y="339104"/>
                    <a:pt x="372750" y="339010"/>
                    <a:pt x="373127" y="338916"/>
                  </a:cubicBezTo>
                  <a:cubicBezTo>
                    <a:pt x="374257" y="338539"/>
                    <a:pt x="375105" y="337505"/>
                    <a:pt x="375293" y="336282"/>
                  </a:cubicBezTo>
                  <a:lnTo>
                    <a:pt x="383676" y="279467"/>
                  </a:lnTo>
                  <a:cubicBezTo>
                    <a:pt x="384618" y="273164"/>
                    <a:pt x="381792" y="266768"/>
                    <a:pt x="376424" y="263287"/>
                  </a:cubicBezTo>
                  <a:lnTo>
                    <a:pt x="357681" y="250965"/>
                  </a:lnTo>
                  <a:cubicBezTo>
                    <a:pt x="357021" y="250495"/>
                    <a:pt x="356174" y="250307"/>
                    <a:pt x="355420" y="250307"/>
                  </a:cubicBezTo>
                  <a:close/>
                  <a:moveTo>
                    <a:pt x="258879" y="250307"/>
                  </a:moveTo>
                  <a:cubicBezTo>
                    <a:pt x="258125" y="250307"/>
                    <a:pt x="257372" y="250495"/>
                    <a:pt x="256712" y="250965"/>
                  </a:cubicBezTo>
                  <a:lnTo>
                    <a:pt x="237969" y="263287"/>
                  </a:lnTo>
                  <a:cubicBezTo>
                    <a:pt x="232601" y="266768"/>
                    <a:pt x="229775" y="273164"/>
                    <a:pt x="230717" y="279467"/>
                  </a:cubicBezTo>
                  <a:lnTo>
                    <a:pt x="239100" y="336282"/>
                  </a:lnTo>
                  <a:cubicBezTo>
                    <a:pt x="239288" y="337505"/>
                    <a:pt x="240136" y="338539"/>
                    <a:pt x="241266" y="338916"/>
                  </a:cubicBezTo>
                  <a:cubicBezTo>
                    <a:pt x="241643" y="339010"/>
                    <a:pt x="242019" y="339104"/>
                    <a:pt x="242396" y="339104"/>
                  </a:cubicBezTo>
                  <a:cubicBezTo>
                    <a:pt x="243244" y="339104"/>
                    <a:pt x="243997" y="338822"/>
                    <a:pt x="244657" y="338257"/>
                  </a:cubicBezTo>
                  <a:lnTo>
                    <a:pt x="292880" y="295364"/>
                  </a:lnTo>
                  <a:cubicBezTo>
                    <a:pt x="294481" y="293953"/>
                    <a:pt x="294670" y="291507"/>
                    <a:pt x="293351" y="289814"/>
                  </a:cubicBezTo>
                  <a:lnTo>
                    <a:pt x="261987" y="251812"/>
                  </a:lnTo>
                  <a:cubicBezTo>
                    <a:pt x="261233" y="250871"/>
                    <a:pt x="260103" y="250307"/>
                    <a:pt x="258879" y="250307"/>
                  </a:cubicBezTo>
                  <a:close/>
                  <a:moveTo>
                    <a:pt x="500465" y="66049"/>
                  </a:moveTo>
                  <a:cubicBezTo>
                    <a:pt x="548129" y="66049"/>
                    <a:pt x="562447" y="93516"/>
                    <a:pt x="565743" y="130673"/>
                  </a:cubicBezTo>
                  <a:cubicBezTo>
                    <a:pt x="565932" y="130673"/>
                    <a:pt x="566026" y="130673"/>
                    <a:pt x="566120" y="130673"/>
                  </a:cubicBezTo>
                  <a:cubicBezTo>
                    <a:pt x="577141" y="133118"/>
                    <a:pt x="583358" y="146664"/>
                    <a:pt x="580250" y="160962"/>
                  </a:cubicBezTo>
                  <a:cubicBezTo>
                    <a:pt x="577706" y="172532"/>
                    <a:pt x="569700" y="180904"/>
                    <a:pt x="560939" y="182503"/>
                  </a:cubicBezTo>
                  <a:cubicBezTo>
                    <a:pt x="554628" y="199529"/>
                    <a:pt x="543796" y="214016"/>
                    <a:pt x="531927" y="223799"/>
                  </a:cubicBezTo>
                  <a:cubicBezTo>
                    <a:pt x="528913" y="226338"/>
                    <a:pt x="527500" y="230383"/>
                    <a:pt x="528253" y="234240"/>
                  </a:cubicBezTo>
                  <a:lnTo>
                    <a:pt x="530797" y="246281"/>
                  </a:lnTo>
                  <a:cubicBezTo>
                    <a:pt x="532304" y="253806"/>
                    <a:pt x="538238" y="259732"/>
                    <a:pt x="545868" y="261143"/>
                  </a:cubicBezTo>
                  <a:lnTo>
                    <a:pt x="558961" y="263777"/>
                  </a:lnTo>
                  <a:cubicBezTo>
                    <a:pt x="578366" y="267634"/>
                    <a:pt x="593437" y="282684"/>
                    <a:pt x="597299" y="301968"/>
                  </a:cubicBezTo>
                  <a:lnTo>
                    <a:pt x="607002" y="350788"/>
                  </a:lnTo>
                  <a:cubicBezTo>
                    <a:pt x="608697" y="358972"/>
                    <a:pt x="606531" y="367438"/>
                    <a:pt x="601256" y="373835"/>
                  </a:cubicBezTo>
                  <a:cubicBezTo>
                    <a:pt x="595981" y="380325"/>
                    <a:pt x="588068" y="384088"/>
                    <a:pt x="579685" y="384088"/>
                  </a:cubicBezTo>
                  <a:lnTo>
                    <a:pt x="490386" y="384088"/>
                  </a:lnTo>
                  <a:lnTo>
                    <a:pt x="467685" y="310058"/>
                  </a:lnTo>
                  <a:cubicBezTo>
                    <a:pt x="461845" y="291150"/>
                    <a:pt x="448563" y="276194"/>
                    <a:pt x="431702" y="267445"/>
                  </a:cubicBezTo>
                  <a:cubicBezTo>
                    <a:pt x="434999" y="265940"/>
                    <a:pt x="438295" y="264529"/>
                    <a:pt x="441969" y="263777"/>
                  </a:cubicBezTo>
                  <a:lnTo>
                    <a:pt x="455157" y="261237"/>
                  </a:lnTo>
                  <a:cubicBezTo>
                    <a:pt x="462692" y="259732"/>
                    <a:pt x="468627" y="253806"/>
                    <a:pt x="470228" y="246281"/>
                  </a:cubicBezTo>
                  <a:lnTo>
                    <a:pt x="472677" y="234240"/>
                  </a:lnTo>
                  <a:cubicBezTo>
                    <a:pt x="473525" y="230383"/>
                    <a:pt x="472112" y="226338"/>
                    <a:pt x="469098" y="223893"/>
                  </a:cubicBezTo>
                  <a:cubicBezTo>
                    <a:pt x="457229" y="214016"/>
                    <a:pt x="446302" y="199529"/>
                    <a:pt x="439991" y="182503"/>
                  </a:cubicBezTo>
                  <a:cubicBezTo>
                    <a:pt x="434716" y="181563"/>
                    <a:pt x="429818" y="177894"/>
                    <a:pt x="426144" y="172720"/>
                  </a:cubicBezTo>
                  <a:cubicBezTo>
                    <a:pt x="433303" y="164725"/>
                    <a:pt x="438861" y="154754"/>
                    <a:pt x="441404" y="143278"/>
                  </a:cubicBezTo>
                  <a:cubicBezTo>
                    <a:pt x="444324" y="130485"/>
                    <a:pt x="443476" y="118068"/>
                    <a:pt x="439708" y="107438"/>
                  </a:cubicBezTo>
                  <a:cubicBezTo>
                    <a:pt x="447244" y="82699"/>
                    <a:pt x="464200" y="66049"/>
                    <a:pt x="500465" y="66049"/>
                  </a:cubicBezTo>
                  <a:close/>
                  <a:moveTo>
                    <a:pt x="107100" y="66049"/>
                  </a:moveTo>
                  <a:cubicBezTo>
                    <a:pt x="151561" y="66049"/>
                    <a:pt x="166820" y="90130"/>
                    <a:pt x="171341" y="123618"/>
                  </a:cubicBezTo>
                  <a:cubicBezTo>
                    <a:pt x="170965" y="129920"/>
                    <a:pt x="171436" y="136505"/>
                    <a:pt x="172849" y="143278"/>
                  </a:cubicBezTo>
                  <a:cubicBezTo>
                    <a:pt x="174921" y="152590"/>
                    <a:pt x="178971" y="161056"/>
                    <a:pt x="184246" y="168205"/>
                  </a:cubicBezTo>
                  <a:cubicBezTo>
                    <a:pt x="180573" y="175919"/>
                    <a:pt x="174356" y="181281"/>
                    <a:pt x="167574" y="182503"/>
                  </a:cubicBezTo>
                  <a:cubicBezTo>
                    <a:pt x="161263" y="199529"/>
                    <a:pt x="150336" y="214016"/>
                    <a:pt x="138468" y="223799"/>
                  </a:cubicBezTo>
                  <a:cubicBezTo>
                    <a:pt x="135453" y="226338"/>
                    <a:pt x="134040" y="230383"/>
                    <a:pt x="134794" y="234240"/>
                  </a:cubicBezTo>
                  <a:lnTo>
                    <a:pt x="137337" y="246281"/>
                  </a:lnTo>
                  <a:cubicBezTo>
                    <a:pt x="138939" y="253806"/>
                    <a:pt x="144873" y="259732"/>
                    <a:pt x="152408" y="261143"/>
                  </a:cubicBezTo>
                  <a:lnTo>
                    <a:pt x="165596" y="263777"/>
                  </a:lnTo>
                  <a:cubicBezTo>
                    <a:pt x="170494" y="264812"/>
                    <a:pt x="175203" y="266505"/>
                    <a:pt x="179442" y="268856"/>
                  </a:cubicBezTo>
                  <a:cubicBezTo>
                    <a:pt x="164088" y="277793"/>
                    <a:pt x="152126" y="292279"/>
                    <a:pt x="146662" y="310058"/>
                  </a:cubicBezTo>
                  <a:lnTo>
                    <a:pt x="123867" y="384088"/>
                  </a:lnTo>
                  <a:lnTo>
                    <a:pt x="27883" y="384088"/>
                  </a:lnTo>
                  <a:cubicBezTo>
                    <a:pt x="19499" y="384088"/>
                    <a:pt x="11587" y="380325"/>
                    <a:pt x="6312" y="373835"/>
                  </a:cubicBezTo>
                  <a:cubicBezTo>
                    <a:pt x="1037" y="367438"/>
                    <a:pt x="-1129" y="358972"/>
                    <a:pt x="566" y="350788"/>
                  </a:cubicBezTo>
                  <a:lnTo>
                    <a:pt x="10268" y="301968"/>
                  </a:lnTo>
                  <a:cubicBezTo>
                    <a:pt x="14130" y="282684"/>
                    <a:pt x="29202" y="267634"/>
                    <a:pt x="48606" y="263777"/>
                  </a:cubicBezTo>
                  <a:lnTo>
                    <a:pt x="61699" y="261237"/>
                  </a:lnTo>
                  <a:cubicBezTo>
                    <a:pt x="69328" y="259732"/>
                    <a:pt x="75263" y="253806"/>
                    <a:pt x="76770" y="246281"/>
                  </a:cubicBezTo>
                  <a:lnTo>
                    <a:pt x="79313" y="234240"/>
                  </a:lnTo>
                  <a:cubicBezTo>
                    <a:pt x="80067" y="230383"/>
                    <a:pt x="78654" y="226338"/>
                    <a:pt x="75639" y="223893"/>
                  </a:cubicBezTo>
                  <a:cubicBezTo>
                    <a:pt x="63771" y="214016"/>
                    <a:pt x="52939" y="199623"/>
                    <a:pt x="46628" y="182503"/>
                  </a:cubicBezTo>
                  <a:cubicBezTo>
                    <a:pt x="37867" y="180904"/>
                    <a:pt x="29861" y="172532"/>
                    <a:pt x="27318" y="160962"/>
                  </a:cubicBezTo>
                  <a:cubicBezTo>
                    <a:pt x="24115" y="146664"/>
                    <a:pt x="30426" y="133118"/>
                    <a:pt x="41447" y="130673"/>
                  </a:cubicBezTo>
                  <a:cubicBezTo>
                    <a:pt x="41541" y="130673"/>
                    <a:pt x="41729" y="130673"/>
                    <a:pt x="41824" y="130673"/>
                  </a:cubicBezTo>
                  <a:cubicBezTo>
                    <a:pt x="45403" y="93516"/>
                    <a:pt x="60192" y="66049"/>
                    <a:pt x="107100" y="66049"/>
                  </a:cubicBezTo>
                  <a:close/>
                  <a:moveTo>
                    <a:pt x="298626" y="0"/>
                  </a:moveTo>
                  <a:lnTo>
                    <a:pt x="315956" y="0"/>
                  </a:lnTo>
                  <a:cubicBezTo>
                    <a:pt x="363426" y="0"/>
                    <a:pt x="401854" y="38378"/>
                    <a:pt x="401854" y="85787"/>
                  </a:cubicBezTo>
                  <a:lnTo>
                    <a:pt x="401854" y="95476"/>
                  </a:lnTo>
                  <a:cubicBezTo>
                    <a:pt x="417301" y="99238"/>
                    <a:pt x="426154" y="118522"/>
                    <a:pt x="421633" y="138840"/>
                  </a:cubicBezTo>
                  <a:cubicBezTo>
                    <a:pt x="420880" y="142602"/>
                    <a:pt x="419467" y="146083"/>
                    <a:pt x="417960" y="149281"/>
                  </a:cubicBezTo>
                  <a:cubicBezTo>
                    <a:pt x="417677" y="149939"/>
                    <a:pt x="417395" y="150504"/>
                    <a:pt x="417112" y="151068"/>
                  </a:cubicBezTo>
                  <a:cubicBezTo>
                    <a:pt x="415417" y="154172"/>
                    <a:pt x="413533" y="157088"/>
                    <a:pt x="411273" y="159534"/>
                  </a:cubicBezTo>
                  <a:cubicBezTo>
                    <a:pt x="411179" y="159628"/>
                    <a:pt x="410990" y="159816"/>
                    <a:pt x="410896" y="159910"/>
                  </a:cubicBezTo>
                  <a:cubicBezTo>
                    <a:pt x="406092" y="165084"/>
                    <a:pt x="400159" y="168658"/>
                    <a:pt x="394037" y="169787"/>
                  </a:cubicBezTo>
                  <a:cubicBezTo>
                    <a:pt x="391494" y="176654"/>
                    <a:pt x="388385" y="183332"/>
                    <a:pt x="384900" y="189541"/>
                  </a:cubicBezTo>
                  <a:cubicBezTo>
                    <a:pt x="384806" y="189635"/>
                    <a:pt x="384806" y="189729"/>
                    <a:pt x="384712" y="189823"/>
                  </a:cubicBezTo>
                  <a:cubicBezTo>
                    <a:pt x="381227" y="196031"/>
                    <a:pt x="377460" y="201769"/>
                    <a:pt x="373316" y="207131"/>
                  </a:cubicBezTo>
                  <a:cubicBezTo>
                    <a:pt x="373127" y="207413"/>
                    <a:pt x="372939" y="207601"/>
                    <a:pt x="372750" y="207789"/>
                  </a:cubicBezTo>
                  <a:cubicBezTo>
                    <a:pt x="368700" y="213057"/>
                    <a:pt x="364368" y="217948"/>
                    <a:pt x="359847" y="222275"/>
                  </a:cubicBezTo>
                  <a:cubicBezTo>
                    <a:pt x="359658" y="222463"/>
                    <a:pt x="359376" y="222651"/>
                    <a:pt x="359188" y="222934"/>
                  </a:cubicBezTo>
                  <a:cubicBezTo>
                    <a:pt x="354667" y="227261"/>
                    <a:pt x="349957" y="231211"/>
                    <a:pt x="345154" y="234598"/>
                  </a:cubicBezTo>
                  <a:lnTo>
                    <a:pt x="345625" y="236855"/>
                  </a:lnTo>
                  <a:cubicBezTo>
                    <a:pt x="346567" y="236385"/>
                    <a:pt x="347603" y="235915"/>
                    <a:pt x="348639" y="235538"/>
                  </a:cubicBezTo>
                  <a:cubicBezTo>
                    <a:pt x="350899" y="234786"/>
                    <a:pt x="353065" y="234033"/>
                    <a:pt x="355514" y="234033"/>
                  </a:cubicBezTo>
                  <a:cubicBezTo>
                    <a:pt x="359470" y="234033"/>
                    <a:pt x="363238" y="235162"/>
                    <a:pt x="366628" y="237326"/>
                  </a:cubicBezTo>
                  <a:cubicBezTo>
                    <a:pt x="366628" y="237326"/>
                    <a:pt x="380756" y="246450"/>
                    <a:pt x="385371" y="249648"/>
                  </a:cubicBezTo>
                  <a:cubicBezTo>
                    <a:pt x="401854" y="261030"/>
                    <a:pt x="399876" y="279373"/>
                    <a:pt x="399876" y="279373"/>
                  </a:cubicBezTo>
                  <a:cubicBezTo>
                    <a:pt x="410990" y="279655"/>
                    <a:pt x="421822" y="283041"/>
                    <a:pt x="430016" y="289814"/>
                  </a:cubicBezTo>
                  <a:cubicBezTo>
                    <a:pt x="445180" y="302324"/>
                    <a:pt x="447535" y="313330"/>
                    <a:pt x="448382" y="316058"/>
                  </a:cubicBezTo>
                  <a:lnTo>
                    <a:pt x="481630" y="424515"/>
                  </a:lnTo>
                  <a:cubicBezTo>
                    <a:pt x="482855" y="428371"/>
                    <a:pt x="483608" y="432416"/>
                    <a:pt x="483891" y="436461"/>
                  </a:cubicBezTo>
                  <a:cubicBezTo>
                    <a:pt x="484644" y="448595"/>
                    <a:pt x="481159" y="460730"/>
                    <a:pt x="473718" y="470700"/>
                  </a:cubicBezTo>
                  <a:cubicBezTo>
                    <a:pt x="466372" y="480671"/>
                    <a:pt x="455823" y="487538"/>
                    <a:pt x="443956" y="490360"/>
                  </a:cubicBezTo>
                  <a:cubicBezTo>
                    <a:pt x="440000" y="491301"/>
                    <a:pt x="435950" y="491771"/>
                    <a:pt x="431805" y="491771"/>
                  </a:cubicBezTo>
                  <a:lnTo>
                    <a:pt x="325375" y="491771"/>
                  </a:lnTo>
                  <a:lnTo>
                    <a:pt x="337430" y="415296"/>
                  </a:lnTo>
                  <a:cubicBezTo>
                    <a:pt x="338749" y="406454"/>
                    <a:pt x="337807" y="397424"/>
                    <a:pt x="334605" y="389052"/>
                  </a:cubicBezTo>
                  <a:lnTo>
                    <a:pt x="323962" y="360927"/>
                  </a:lnTo>
                  <a:lnTo>
                    <a:pt x="337430" y="347476"/>
                  </a:lnTo>
                  <a:lnTo>
                    <a:pt x="307196" y="317281"/>
                  </a:lnTo>
                  <a:lnTo>
                    <a:pt x="276868" y="347476"/>
                  </a:lnTo>
                  <a:lnTo>
                    <a:pt x="290337" y="360927"/>
                  </a:lnTo>
                  <a:lnTo>
                    <a:pt x="279694" y="389052"/>
                  </a:lnTo>
                  <a:cubicBezTo>
                    <a:pt x="276586" y="397424"/>
                    <a:pt x="275644" y="406454"/>
                    <a:pt x="276963" y="415296"/>
                  </a:cubicBezTo>
                  <a:lnTo>
                    <a:pt x="288736" y="491771"/>
                  </a:lnTo>
                  <a:lnTo>
                    <a:pt x="182493" y="491771"/>
                  </a:lnTo>
                  <a:cubicBezTo>
                    <a:pt x="178443" y="491771"/>
                    <a:pt x="174299" y="491301"/>
                    <a:pt x="170437" y="490360"/>
                  </a:cubicBezTo>
                  <a:cubicBezTo>
                    <a:pt x="158570" y="487538"/>
                    <a:pt x="148021" y="480671"/>
                    <a:pt x="140675" y="470700"/>
                  </a:cubicBezTo>
                  <a:cubicBezTo>
                    <a:pt x="130785" y="457343"/>
                    <a:pt x="127865" y="440223"/>
                    <a:pt x="132669" y="424515"/>
                  </a:cubicBezTo>
                  <a:lnTo>
                    <a:pt x="166011" y="316058"/>
                  </a:lnTo>
                  <a:cubicBezTo>
                    <a:pt x="166858" y="313330"/>
                    <a:pt x="170908" y="300631"/>
                    <a:pt x="184377" y="289814"/>
                  </a:cubicBezTo>
                  <a:cubicBezTo>
                    <a:pt x="192666" y="283229"/>
                    <a:pt x="203403" y="279655"/>
                    <a:pt x="214517" y="279373"/>
                  </a:cubicBezTo>
                  <a:lnTo>
                    <a:pt x="214517" y="279279"/>
                  </a:lnTo>
                  <a:cubicBezTo>
                    <a:pt x="214140" y="273447"/>
                    <a:pt x="211880" y="260654"/>
                    <a:pt x="229022" y="249648"/>
                  </a:cubicBezTo>
                  <a:cubicBezTo>
                    <a:pt x="233731" y="246638"/>
                    <a:pt x="247765" y="237326"/>
                    <a:pt x="247765" y="237326"/>
                  </a:cubicBezTo>
                  <a:cubicBezTo>
                    <a:pt x="251061" y="235162"/>
                    <a:pt x="254923" y="234033"/>
                    <a:pt x="258879" y="234033"/>
                  </a:cubicBezTo>
                  <a:cubicBezTo>
                    <a:pt x="261328" y="234033"/>
                    <a:pt x="263494" y="234786"/>
                    <a:pt x="265754" y="235538"/>
                  </a:cubicBezTo>
                  <a:cubicBezTo>
                    <a:pt x="266790" y="236009"/>
                    <a:pt x="267826" y="236385"/>
                    <a:pt x="268768" y="236855"/>
                  </a:cubicBezTo>
                  <a:lnTo>
                    <a:pt x="269239" y="234598"/>
                  </a:lnTo>
                  <a:cubicBezTo>
                    <a:pt x="264436" y="231211"/>
                    <a:pt x="259726" y="227261"/>
                    <a:pt x="255205" y="222934"/>
                  </a:cubicBezTo>
                  <a:cubicBezTo>
                    <a:pt x="254923" y="222651"/>
                    <a:pt x="254735" y="222463"/>
                    <a:pt x="254546" y="222275"/>
                  </a:cubicBezTo>
                  <a:cubicBezTo>
                    <a:pt x="250025" y="217948"/>
                    <a:pt x="245693" y="213057"/>
                    <a:pt x="241548" y="207789"/>
                  </a:cubicBezTo>
                  <a:cubicBezTo>
                    <a:pt x="241454" y="207601"/>
                    <a:pt x="241266" y="207413"/>
                    <a:pt x="241077" y="207225"/>
                  </a:cubicBezTo>
                  <a:cubicBezTo>
                    <a:pt x="236933" y="201769"/>
                    <a:pt x="233072" y="196031"/>
                    <a:pt x="229681" y="189823"/>
                  </a:cubicBezTo>
                  <a:cubicBezTo>
                    <a:pt x="229587" y="189729"/>
                    <a:pt x="229587" y="189635"/>
                    <a:pt x="229493" y="189635"/>
                  </a:cubicBezTo>
                  <a:cubicBezTo>
                    <a:pt x="226008" y="183332"/>
                    <a:pt x="222899" y="176654"/>
                    <a:pt x="220356" y="169787"/>
                  </a:cubicBezTo>
                  <a:cubicBezTo>
                    <a:pt x="214140" y="168658"/>
                    <a:pt x="208301" y="165084"/>
                    <a:pt x="203497" y="159910"/>
                  </a:cubicBezTo>
                  <a:cubicBezTo>
                    <a:pt x="203309" y="159722"/>
                    <a:pt x="203214" y="159628"/>
                    <a:pt x="203120" y="159534"/>
                  </a:cubicBezTo>
                  <a:cubicBezTo>
                    <a:pt x="200860" y="157088"/>
                    <a:pt x="198976" y="154172"/>
                    <a:pt x="197281" y="151068"/>
                  </a:cubicBezTo>
                  <a:cubicBezTo>
                    <a:pt x="196998" y="150504"/>
                    <a:pt x="196716" y="149939"/>
                    <a:pt x="196433" y="149281"/>
                  </a:cubicBezTo>
                  <a:cubicBezTo>
                    <a:pt x="194832" y="146083"/>
                    <a:pt x="193513" y="142602"/>
                    <a:pt x="192666" y="138840"/>
                  </a:cubicBezTo>
                  <a:cubicBezTo>
                    <a:pt x="188145" y="118428"/>
                    <a:pt x="197092" y="99050"/>
                    <a:pt x="212727" y="95476"/>
                  </a:cubicBezTo>
                  <a:lnTo>
                    <a:pt x="212727" y="85787"/>
                  </a:lnTo>
                  <a:cubicBezTo>
                    <a:pt x="212727" y="38378"/>
                    <a:pt x="251155" y="0"/>
                    <a:pt x="298626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4" name="workers-team_50603">
              <a:extLst>
                <a:ext uri="{FF2B5EF4-FFF2-40B4-BE49-F238E27FC236}">
                  <a16:creationId xmlns:a16="http://schemas.microsoft.com/office/drawing/2014/main" id="{210D6FE4-DF0E-4C77-BA4F-08B1346FAEFA}"/>
                </a:ext>
              </a:extLst>
            </p:cNvPr>
            <p:cNvSpPr/>
            <p:nvPr/>
          </p:nvSpPr>
          <p:spPr>
            <a:xfrm>
              <a:off x="4368640" y="1963900"/>
              <a:ext cx="575710" cy="609685"/>
            </a:xfrm>
            <a:custGeom>
              <a:avLst/>
              <a:gdLst>
                <a:gd name="connsiteX0" fmla="*/ 435703 w 572779"/>
                <a:gd name="connsiteY0" fmla="*/ 160183 h 606580"/>
                <a:gd name="connsiteX1" fmla="*/ 479697 w 572779"/>
                <a:gd name="connsiteY1" fmla="*/ 160183 h 606580"/>
                <a:gd name="connsiteX2" fmla="*/ 479581 w 572779"/>
                <a:gd name="connsiteY2" fmla="*/ 160472 h 606580"/>
                <a:gd name="connsiteX3" fmla="*/ 479812 w 572779"/>
                <a:gd name="connsiteY3" fmla="*/ 160472 h 606580"/>
                <a:gd name="connsiteX4" fmla="*/ 478713 w 572779"/>
                <a:gd name="connsiteY4" fmla="*/ 162726 h 606580"/>
                <a:gd name="connsiteX5" fmla="*/ 469682 w 572779"/>
                <a:gd name="connsiteY5" fmla="*/ 187227 h 606580"/>
                <a:gd name="connsiteX6" fmla="*/ 474776 w 572779"/>
                <a:gd name="connsiteY6" fmla="*/ 242470 h 606580"/>
                <a:gd name="connsiteX7" fmla="*/ 494284 w 572779"/>
                <a:gd name="connsiteY7" fmla="*/ 242470 h 606580"/>
                <a:gd name="connsiteX8" fmla="*/ 510840 w 572779"/>
                <a:gd name="connsiteY8" fmla="*/ 160183 h 606580"/>
                <a:gd name="connsiteX9" fmla="*/ 527338 w 572779"/>
                <a:gd name="connsiteY9" fmla="*/ 160183 h 606580"/>
                <a:gd name="connsiteX10" fmla="*/ 572779 w 572779"/>
                <a:gd name="connsiteY10" fmla="*/ 205430 h 606580"/>
                <a:gd name="connsiteX11" fmla="*/ 572779 w 572779"/>
                <a:gd name="connsiteY11" fmla="*/ 337413 h 606580"/>
                <a:gd name="connsiteX12" fmla="*/ 527396 w 572779"/>
                <a:gd name="connsiteY12" fmla="*/ 382717 h 606580"/>
                <a:gd name="connsiteX13" fmla="*/ 521607 w 572779"/>
                <a:gd name="connsiteY13" fmla="*/ 382717 h 606580"/>
                <a:gd name="connsiteX14" fmla="*/ 521607 w 572779"/>
                <a:gd name="connsiteY14" fmla="*/ 574624 h 606580"/>
                <a:gd name="connsiteX15" fmla="*/ 489595 w 572779"/>
                <a:gd name="connsiteY15" fmla="*/ 606580 h 606580"/>
                <a:gd name="connsiteX16" fmla="*/ 457815 w 572779"/>
                <a:gd name="connsiteY16" fmla="*/ 578149 h 606580"/>
                <a:gd name="connsiteX17" fmla="*/ 425978 w 572779"/>
                <a:gd name="connsiteY17" fmla="*/ 606580 h 606580"/>
                <a:gd name="connsiteX18" fmla="*/ 393966 w 572779"/>
                <a:gd name="connsiteY18" fmla="*/ 574624 h 606580"/>
                <a:gd name="connsiteX19" fmla="*/ 393966 w 572779"/>
                <a:gd name="connsiteY19" fmla="*/ 392541 h 606580"/>
                <a:gd name="connsiteX20" fmla="*/ 422967 w 572779"/>
                <a:gd name="connsiteY20" fmla="*/ 337528 h 606580"/>
                <a:gd name="connsiteX21" fmla="*/ 422967 w 572779"/>
                <a:gd name="connsiteY21" fmla="*/ 242528 h 606580"/>
                <a:gd name="connsiteX22" fmla="*/ 440739 w 572779"/>
                <a:gd name="connsiteY22" fmla="*/ 242528 h 606580"/>
                <a:gd name="connsiteX23" fmla="*/ 445833 w 572779"/>
                <a:gd name="connsiteY23" fmla="*/ 186996 h 606580"/>
                <a:gd name="connsiteX24" fmla="*/ 445196 w 572779"/>
                <a:gd name="connsiteY24" fmla="*/ 183991 h 606580"/>
                <a:gd name="connsiteX25" fmla="*/ 436860 w 572779"/>
                <a:gd name="connsiteY25" fmla="*/ 162726 h 606580"/>
                <a:gd name="connsiteX26" fmla="*/ 435818 w 572779"/>
                <a:gd name="connsiteY26" fmla="*/ 160472 h 606580"/>
                <a:gd name="connsiteX27" fmla="*/ 435876 w 572779"/>
                <a:gd name="connsiteY27" fmla="*/ 160472 h 606580"/>
                <a:gd name="connsiteX28" fmla="*/ 435703 w 572779"/>
                <a:gd name="connsiteY28" fmla="*/ 160183 h 606580"/>
                <a:gd name="connsiteX29" fmla="*/ 264349 w 572779"/>
                <a:gd name="connsiteY29" fmla="*/ 160183 h 606580"/>
                <a:gd name="connsiteX30" fmla="*/ 308327 w 572779"/>
                <a:gd name="connsiteY30" fmla="*/ 160183 h 606580"/>
                <a:gd name="connsiteX31" fmla="*/ 308154 w 572779"/>
                <a:gd name="connsiteY31" fmla="*/ 160472 h 606580"/>
                <a:gd name="connsiteX32" fmla="*/ 308385 w 572779"/>
                <a:gd name="connsiteY32" fmla="*/ 160472 h 606580"/>
                <a:gd name="connsiteX33" fmla="*/ 307344 w 572779"/>
                <a:gd name="connsiteY33" fmla="*/ 162726 h 606580"/>
                <a:gd name="connsiteX34" fmla="*/ 298316 w 572779"/>
                <a:gd name="connsiteY34" fmla="*/ 187227 h 606580"/>
                <a:gd name="connsiteX35" fmla="*/ 303409 w 572779"/>
                <a:gd name="connsiteY35" fmla="*/ 242470 h 606580"/>
                <a:gd name="connsiteX36" fmla="*/ 322910 w 572779"/>
                <a:gd name="connsiteY36" fmla="*/ 242470 h 606580"/>
                <a:gd name="connsiteX37" fmla="*/ 339401 w 572779"/>
                <a:gd name="connsiteY37" fmla="*/ 160183 h 606580"/>
                <a:gd name="connsiteX38" fmla="*/ 355951 w 572779"/>
                <a:gd name="connsiteY38" fmla="*/ 160183 h 606580"/>
                <a:gd name="connsiteX39" fmla="*/ 401376 w 572779"/>
                <a:gd name="connsiteY39" fmla="*/ 205430 h 606580"/>
                <a:gd name="connsiteX40" fmla="*/ 401376 w 572779"/>
                <a:gd name="connsiteY40" fmla="*/ 337413 h 606580"/>
                <a:gd name="connsiteX41" fmla="*/ 356009 w 572779"/>
                <a:gd name="connsiteY41" fmla="*/ 382717 h 606580"/>
                <a:gd name="connsiteX42" fmla="*/ 350222 w 572779"/>
                <a:gd name="connsiteY42" fmla="*/ 382717 h 606580"/>
                <a:gd name="connsiteX43" fmla="*/ 350222 w 572779"/>
                <a:gd name="connsiteY43" fmla="*/ 574624 h 606580"/>
                <a:gd name="connsiteX44" fmla="*/ 318222 w 572779"/>
                <a:gd name="connsiteY44" fmla="*/ 606580 h 606580"/>
                <a:gd name="connsiteX45" fmla="*/ 286396 w 572779"/>
                <a:gd name="connsiteY45" fmla="*/ 578149 h 606580"/>
                <a:gd name="connsiteX46" fmla="*/ 254628 w 572779"/>
                <a:gd name="connsiteY46" fmla="*/ 606580 h 606580"/>
                <a:gd name="connsiteX47" fmla="*/ 222628 w 572779"/>
                <a:gd name="connsiteY47" fmla="*/ 574624 h 606580"/>
                <a:gd name="connsiteX48" fmla="*/ 222628 w 572779"/>
                <a:gd name="connsiteY48" fmla="*/ 382833 h 606580"/>
                <a:gd name="connsiteX49" fmla="*/ 216841 w 572779"/>
                <a:gd name="connsiteY49" fmla="*/ 382833 h 606580"/>
                <a:gd name="connsiteX50" fmla="*/ 171474 w 572779"/>
                <a:gd name="connsiteY50" fmla="*/ 337528 h 606580"/>
                <a:gd name="connsiteX51" fmla="*/ 171474 w 572779"/>
                <a:gd name="connsiteY51" fmla="*/ 205545 h 606580"/>
                <a:gd name="connsiteX52" fmla="*/ 216841 w 572779"/>
                <a:gd name="connsiteY52" fmla="*/ 160241 h 606580"/>
                <a:gd name="connsiteX53" fmla="*/ 233333 w 572779"/>
                <a:gd name="connsiteY53" fmla="*/ 160241 h 606580"/>
                <a:gd name="connsiteX54" fmla="*/ 249825 w 572779"/>
                <a:gd name="connsiteY54" fmla="*/ 242528 h 606580"/>
                <a:gd name="connsiteX55" fmla="*/ 269383 w 572779"/>
                <a:gd name="connsiteY55" fmla="*/ 242528 h 606580"/>
                <a:gd name="connsiteX56" fmla="*/ 274476 w 572779"/>
                <a:gd name="connsiteY56" fmla="*/ 186996 h 606580"/>
                <a:gd name="connsiteX57" fmla="*/ 273839 w 572779"/>
                <a:gd name="connsiteY57" fmla="*/ 183991 h 606580"/>
                <a:gd name="connsiteX58" fmla="*/ 265506 w 572779"/>
                <a:gd name="connsiteY58" fmla="*/ 162726 h 606580"/>
                <a:gd name="connsiteX59" fmla="*/ 264407 w 572779"/>
                <a:gd name="connsiteY59" fmla="*/ 160472 h 606580"/>
                <a:gd name="connsiteX60" fmla="*/ 264523 w 572779"/>
                <a:gd name="connsiteY60" fmla="*/ 160472 h 606580"/>
                <a:gd name="connsiteX61" fmla="*/ 264349 w 572779"/>
                <a:gd name="connsiteY61" fmla="*/ 160183 h 606580"/>
                <a:gd name="connsiteX62" fmla="*/ 92987 w 572779"/>
                <a:gd name="connsiteY62" fmla="*/ 160183 h 606580"/>
                <a:gd name="connsiteX63" fmla="*/ 136964 w 572779"/>
                <a:gd name="connsiteY63" fmla="*/ 160183 h 606580"/>
                <a:gd name="connsiteX64" fmla="*/ 136791 w 572779"/>
                <a:gd name="connsiteY64" fmla="*/ 160472 h 606580"/>
                <a:gd name="connsiteX65" fmla="*/ 137022 w 572779"/>
                <a:gd name="connsiteY65" fmla="*/ 160472 h 606580"/>
                <a:gd name="connsiteX66" fmla="*/ 135923 w 572779"/>
                <a:gd name="connsiteY66" fmla="*/ 162726 h 606580"/>
                <a:gd name="connsiteX67" fmla="*/ 126896 w 572779"/>
                <a:gd name="connsiteY67" fmla="*/ 187227 h 606580"/>
                <a:gd name="connsiteX68" fmla="*/ 131988 w 572779"/>
                <a:gd name="connsiteY68" fmla="*/ 242470 h 606580"/>
                <a:gd name="connsiteX69" fmla="*/ 149752 w 572779"/>
                <a:gd name="connsiteY69" fmla="*/ 242470 h 606580"/>
                <a:gd name="connsiteX70" fmla="*/ 149752 w 572779"/>
                <a:gd name="connsiteY70" fmla="*/ 337471 h 606580"/>
                <a:gd name="connsiteX71" fmla="*/ 178742 w 572779"/>
                <a:gd name="connsiteY71" fmla="*/ 392483 h 606580"/>
                <a:gd name="connsiteX72" fmla="*/ 178742 w 572779"/>
                <a:gd name="connsiteY72" fmla="*/ 574624 h 606580"/>
                <a:gd name="connsiteX73" fmla="*/ 146743 w 572779"/>
                <a:gd name="connsiteY73" fmla="*/ 606580 h 606580"/>
                <a:gd name="connsiteX74" fmla="*/ 114976 w 572779"/>
                <a:gd name="connsiteY74" fmla="*/ 578149 h 606580"/>
                <a:gd name="connsiteX75" fmla="*/ 83151 w 572779"/>
                <a:gd name="connsiteY75" fmla="*/ 606580 h 606580"/>
                <a:gd name="connsiteX76" fmla="*/ 51152 w 572779"/>
                <a:gd name="connsiteY76" fmla="*/ 574624 h 606580"/>
                <a:gd name="connsiteX77" fmla="*/ 51152 w 572779"/>
                <a:gd name="connsiteY77" fmla="*/ 382833 h 606580"/>
                <a:gd name="connsiteX78" fmla="*/ 45365 w 572779"/>
                <a:gd name="connsiteY78" fmla="*/ 382833 h 606580"/>
                <a:gd name="connsiteX79" fmla="*/ 0 w 572779"/>
                <a:gd name="connsiteY79" fmla="*/ 337528 h 606580"/>
                <a:gd name="connsiteX80" fmla="*/ 0 w 572779"/>
                <a:gd name="connsiteY80" fmla="*/ 205545 h 606580"/>
                <a:gd name="connsiteX81" fmla="*/ 45365 w 572779"/>
                <a:gd name="connsiteY81" fmla="*/ 160241 h 606580"/>
                <a:gd name="connsiteX82" fmla="*/ 61972 w 572779"/>
                <a:gd name="connsiteY82" fmla="*/ 160241 h 606580"/>
                <a:gd name="connsiteX83" fmla="*/ 78464 w 572779"/>
                <a:gd name="connsiteY83" fmla="*/ 242528 h 606580"/>
                <a:gd name="connsiteX84" fmla="*/ 97964 w 572779"/>
                <a:gd name="connsiteY84" fmla="*/ 242528 h 606580"/>
                <a:gd name="connsiteX85" fmla="*/ 103056 w 572779"/>
                <a:gd name="connsiteY85" fmla="*/ 186996 h 606580"/>
                <a:gd name="connsiteX86" fmla="*/ 102477 w 572779"/>
                <a:gd name="connsiteY86" fmla="*/ 183991 h 606580"/>
                <a:gd name="connsiteX87" fmla="*/ 94145 w 572779"/>
                <a:gd name="connsiteY87" fmla="*/ 162726 h 606580"/>
                <a:gd name="connsiteX88" fmla="*/ 93045 w 572779"/>
                <a:gd name="connsiteY88" fmla="*/ 160472 h 606580"/>
                <a:gd name="connsiteX89" fmla="*/ 93103 w 572779"/>
                <a:gd name="connsiteY89" fmla="*/ 160472 h 606580"/>
                <a:gd name="connsiteX90" fmla="*/ 92987 w 572779"/>
                <a:gd name="connsiteY90" fmla="*/ 160183 h 606580"/>
                <a:gd name="connsiteX91" fmla="*/ 457411 w 572779"/>
                <a:gd name="connsiteY91" fmla="*/ 751 h 606580"/>
                <a:gd name="connsiteX92" fmla="*/ 458047 w 572779"/>
                <a:gd name="connsiteY92" fmla="*/ 751 h 606580"/>
                <a:gd name="connsiteX93" fmla="*/ 521621 w 572779"/>
                <a:gd name="connsiteY93" fmla="*/ 49915 h 606580"/>
                <a:gd name="connsiteX94" fmla="*/ 523761 w 572779"/>
                <a:gd name="connsiteY94" fmla="*/ 66553 h 606580"/>
                <a:gd name="connsiteX95" fmla="*/ 458105 w 572779"/>
                <a:gd name="connsiteY95" fmla="*/ 132124 h 606580"/>
                <a:gd name="connsiteX96" fmla="*/ 457469 w 572779"/>
                <a:gd name="connsiteY96" fmla="*/ 132124 h 606580"/>
                <a:gd name="connsiteX97" fmla="*/ 393895 w 572779"/>
                <a:gd name="connsiteY97" fmla="*/ 82960 h 606580"/>
                <a:gd name="connsiteX98" fmla="*/ 391755 w 572779"/>
                <a:gd name="connsiteY98" fmla="*/ 66322 h 606580"/>
                <a:gd name="connsiteX99" fmla="*/ 457411 w 572779"/>
                <a:gd name="connsiteY99" fmla="*/ 751 h 606580"/>
                <a:gd name="connsiteX100" fmla="*/ 285868 w 572779"/>
                <a:gd name="connsiteY100" fmla="*/ 751 h 606580"/>
                <a:gd name="connsiteX101" fmla="*/ 286621 w 572779"/>
                <a:gd name="connsiteY101" fmla="*/ 751 h 606580"/>
                <a:gd name="connsiteX102" fmla="*/ 350227 w 572779"/>
                <a:gd name="connsiteY102" fmla="*/ 49915 h 606580"/>
                <a:gd name="connsiteX103" fmla="*/ 352369 w 572779"/>
                <a:gd name="connsiteY103" fmla="*/ 66553 h 606580"/>
                <a:gd name="connsiteX104" fmla="*/ 286736 w 572779"/>
                <a:gd name="connsiteY104" fmla="*/ 132124 h 606580"/>
                <a:gd name="connsiteX105" fmla="*/ 286100 w 572779"/>
                <a:gd name="connsiteY105" fmla="*/ 132124 h 606580"/>
                <a:gd name="connsiteX106" fmla="*/ 222493 w 572779"/>
                <a:gd name="connsiteY106" fmla="*/ 82845 h 606580"/>
                <a:gd name="connsiteX107" fmla="*/ 220351 w 572779"/>
                <a:gd name="connsiteY107" fmla="*/ 66264 h 606580"/>
                <a:gd name="connsiteX108" fmla="*/ 285868 w 572779"/>
                <a:gd name="connsiteY108" fmla="*/ 751 h 606580"/>
                <a:gd name="connsiteX109" fmla="*/ 114639 w 572779"/>
                <a:gd name="connsiteY109" fmla="*/ 751 h 606580"/>
                <a:gd name="connsiteX110" fmla="*/ 115275 w 572779"/>
                <a:gd name="connsiteY110" fmla="*/ 751 h 606580"/>
                <a:gd name="connsiteX111" fmla="*/ 178882 w 572779"/>
                <a:gd name="connsiteY111" fmla="*/ 49915 h 606580"/>
                <a:gd name="connsiteX112" fmla="*/ 181024 w 572779"/>
                <a:gd name="connsiteY112" fmla="*/ 66553 h 606580"/>
                <a:gd name="connsiteX113" fmla="*/ 115333 w 572779"/>
                <a:gd name="connsiteY113" fmla="*/ 132124 h 606580"/>
                <a:gd name="connsiteX114" fmla="*/ 114754 w 572779"/>
                <a:gd name="connsiteY114" fmla="*/ 132124 h 606580"/>
                <a:gd name="connsiteX115" fmla="*/ 51148 w 572779"/>
                <a:gd name="connsiteY115" fmla="*/ 82960 h 606580"/>
                <a:gd name="connsiteX116" fmla="*/ 49006 w 572779"/>
                <a:gd name="connsiteY116" fmla="*/ 66322 h 606580"/>
                <a:gd name="connsiteX117" fmla="*/ 114639 w 572779"/>
                <a:gd name="connsiteY117" fmla="*/ 751 h 606580"/>
                <a:gd name="connsiteX118" fmla="*/ 457410 w 572779"/>
                <a:gd name="connsiteY118" fmla="*/ 423 h 606580"/>
                <a:gd name="connsiteX119" fmla="*/ 391355 w 572779"/>
                <a:gd name="connsiteY119" fmla="*/ 66356 h 606580"/>
                <a:gd name="connsiteX120" fmla="*/ 393497 w 572779"/>
                <a:gd name="connsiteY120" fmla="*/ 83056 h 606580"/>
                <a:gd name="connsiteX121" fmla="*/ 457468 w 572779"/>
                <a:gd name="connsiteY121" fmla="*/ 132521 h 606580"/>
                <a:gd name="connsiteX122" fmla="*/ 457815 w 572779"/>
                <a:gd name="connsiteY122" fmla="*/ 132521 h 606580"/>
                <a:gd name="connsiteX123" fmla="*/ 458104 w 572779"/>
                <a:gd name="connsiteY123" fmla="*/ 132521 h 606580"/>
                <a:gd name="connsiteX124" fmla="*/ 524159 w 572779"/>
                <a:gd name="connsiteY124" fmla="*/ 66587 h 606580"/>
                <a:gd name="connsiteX125" fmla="*/ 522017 w 572779"/>
                <a:gd name="connsiteY125" fmla="*/ 49887 h 606580"/>
                <a:gd name="connsiteX126" fmla="*/ 458046 w 572779"/>
                <a:gd name="connsiteY126" fmla="*/ 423 h 606580"/>
                <a:gd name="connsiteX127" fmla="*/ 457699 w 572779"/>
                <a:gd name="connsiteY127" fmla="*/ 423 h 606580"/>
                <a:gd name="connsiteX128" fmla="*/ 114646 w 572779"/>
                <a:gd name="connsiteY128" fmla="*/ 423 h 606580"/>
                <a:gd name="connsiteX129" fmla="*/ 48620 w 572779"/>
                <a:gd name="connsiteY129" fmla="*/ 66356 h 606580"/>
                <a:gd name="connsiteX130" fmla="*/ 50761 w 572779"/>
                <a:gd name="connsiteY130" fmla="*/ 83056 h 606580"/>
                <a:gd name="connsiteX131" fmla="*/ 114762 w 572779"/>
                <a:gd name="connsiteY131" fmla="*/ 132521 h 606580"/>
                <a:gd name="connsiteX132" fmla="*/ 115051 w 572779"/>
                <a:gd name="connsiteY132" fmla="*/ 132521 h 606580"/>
                <a:gd name="connsiteX133" fmla="*/ 115340 w 572779"/>
                <a:gd name="connsiteY133" fmla="*/ 132521 h 606580"/>
                <a:gd name="connsiteX134" fmla="*/ 181424 w 572779"/>
                <a:gd name="connsiteY134" fmla="*/ 66587 h 606580"/>
                <a:gd name="connsiteX135" fmla="*/ 179225 w 572779"/>
                <a:gd name="connsiteY135" fmla="*/ 49887 h 606580"/>
                <a:gd name="connsiteX136" fmla="*/ 115282 w 572779"/>
                <a:gd name="connsiteY136" fmla="*/ 423 h 606580"/>
                <a:gd name="connsiteX137" fmla="*/ 114993 w 572779"/>
                <a:gd name="connsiteY137" fmla="*/ 423 h 606580"/>
                <a:gd name="connsiteX138" fmla="*/ 286036 w 572779"/>
                <a:gd name="connsiteY138" fmla="*/ 397 h 606580"/>
                <a:gd name="connsiteX139" fmla="*/ 219952 w 572779"/>
                <a:gd name="connsiteY139" fmla="*/ 66286 h 606580"/>
                <a:gd name="connsiteX140" fmla="*/ 222151 w 572779"/>
                <a:gd name="connsiteY140" fmla="*/ 82990 h 606580"/>
                <a:gd name="connsiteX141" fmla="*/ 286094 w 572779"/>
                <a:gd name="connsiteY141" fmla="*/ 132522 h 606580"/>
                <a:gd name="connsiteX142" fmla="*/ 286383 w 572779"/>
                <a:gd name="connsiteY142" fmla="*/ 132522 h 606580"/>
                <a:gd name="connsiteX143" fmla="*/ 286730 w 572779"/>
                <a:gd name="connsiteY143" fmla="*/ 132522 h 606580"/>
                <a:gd name="connsiteX144" fmla="*/ 352756 w 572779"/>
                <a:gd name="connsiteY144" fmla="*/ 66575 h 606580"/>
                <a:gd name="connsiteX145" fmla="*/ 350615 w 572779"/>
                <a:gd name="connsiteY145" fmla="*/ 49872 h 606580"/>
                <a:gd name="connsiteX146" fmla="*/ 286614 w 572779"/>
                <a:gd name="connsiteY146" fmla="*/ 397 h 606580"/>
                <a:gd name="connsiteX147" fmla="*/ 286325 w 572779"/>
                <a:gd name="connsiteY147" fmla="*/ 397 h 606580"/>
                <a:gd name="connsiteX148" fmla="*/ 457411 w 572779"/>
                <a:gd name="connsiteY148" fmla="*/ 0 h 606580"/>
                <a:gd name="connsiteX149" fmla="*/ 458047 w 572779"/>
                <a:gd name="connsiteY149" fmla="*/ 0 h 606580"/>
                <a:gd name="connsiteX150" fmla="*/ 522315 w 572779"/>
                <a:gd name="connsiteY150" fmla="*/ 49741 h 606580"/>
                <a:gd name="connsiteX151" fmla="*/ 524513 w 572779"/>
                <a:gd name="connsiteY151" fmla="*/ 66553 h 606580"/>
                <a:gd name="connsiteX152" fmla="*/ 458105 w 572779"/>
                <a:gd name="connsiteY152" fmla="*/ 132875 h 606580"/>
                <a:gd name="connsiteX153" fmla="*/ 457469 w 572779"/>
                <a:gd name="connsiteY153" fmla="*/ 132875 h 606580"/>
                <a:gd name="connsiteX154" fmla="*/ 393201 w 572779"/>
                <a:gd name="connsiteY154" fmla="*/ 83133 h 606580"/>
                <a:gd name="connsiteX155" fmla="*/ 391003 w 572779"/>
                <a:gd name="connsiteY155" fmla="*/ 66322 h 606580"/>
                <a:gd name="connsiteX156" fmla="*/ 457411 w 572779"/>
                <a:gd name="connsiteY156" fmla="*/ 0 h 606580"/>
                <a:gd name="connsiteX157" fmla="*/ 285868 w 572779"/>
                <a:gd name="connsiteY157" fmla="*/ 0 h 606580"/>
                <a:gd name="connsiteX158" fmla="*/ 286621 w 572779"/>
                <a:gd name="connsiteY158" fmla="*/ 0 h 606580"/>
                <a:gd name="connsiteX159" fmla="*/ 350980 w 572779"/>
                <a:gd name="connsiteY159" fmla="*/ 49741 h 606580"/>
                <a:gd name="connsiteX160" fmla="*/ 353179 w 572779"/>
                <a:gd name="connsiteY160" fmla="*/ 66553 h 606580"/>
                <a:gd name="connsiteX161" fmla="*/ 286736 w 572779"/>
                <a:gd name="connsiteY161" fmla="*/ 132875 h 606580"/>
                <a:gd name="connsiteX162" fmla="*/ 286100 w 572779"/>
                <a:gd name="connsiteY162" fmla="*/ 132875 h 606580"/>
                <a:gd name="connsiteX163" fmla="*/ 221740 w 572779"/>
                <a:gd name="connsiteY163" fmla="*/ 83076 h 606580"/>
                <a:gd name="connsiteX164" fmla="*/ 219599 w 572779"/>
                <a:gd name="connsiteY164" fmla="*/ 66264 h 606580"/>
                <a:gd name="connsiteX165" fmla="*/ 285868 w 572779"/>
                <a:gd name="connsiteY165" fmla="*/ 0 h 606580"/>
                <a:gd name="connsiteX166" fmla="*/ 114639 w 572779"/>
                <a:gd name="connsiteY166" fmla="*/ 0 h 606580"/>
                <a:gd name="connsiteX167" fmla="*/ 115275 w 572779"/>
                <a:gd name="connsiteY167" fmla="*/ 0 h 606580"/>
                <a:gd name="connsiteX168" fmla="*/ 179635 w 572779"/>
                <a:gd name="connsiteY168" fmla="*/ 49741 h 606580"/>
                <a:gd name="connsiteX169" fmla="*/ 181776 w 572779"/>
                <a:gd name="connsiteY169" fmla="*/ 66553 h 606580"/>
                <a:gd name="connsiteX170" fmla="*/ 115333 w 572779"/>
                <a:gd name="connsiteY170" fmla="*/ 132875 h 606580"/>
                <a:gd name="connsiteX171" fmla="*/ 114754 w 572779"/>
                <a:gd name="connsiteY171" fmla="*/ 132875 h 606580"/>
                <a:gd name="connsiteX172" fmla="*/ 50395 w 572779"/>
                <a:gd name="connsiteY172" fmla="*/ 83133 h 606580"/>
                <a:gd name="connsiteX173" fmla="*/ 48196 w 572779"/>
                <a:gd name="connsiteY173" fmla="*/ 66322 h 606580"/>
                <a:gd name="connsiteX174" fmla="*/ 114639 w 572779"/>
                <a:gd name="connsiteY174" fmla="*/ 0 h 606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</a:cxnLst>
              <a:rect l="l" t="t" r="r" b="b"/>
              <a:pathLst>
                <a:path w="572779" h="606580">
                  <a:moveTo>
                    <a:pt x="435703" y="160183"/>
                  </a:moveTo>
                  <a:lnTo>
                    <a:pt x="479697" y="160183"/>
                  </a:lnTo>
                  <a:cubicBezTo>
                    <a:pt x="479639" y="160241"/>
                    <a:pt x="479639" y="160414"/>
                    <a:pt x="479581" y="160472"/>
                  </a:cubicBezTo>
                  <a:lnTo>
                    <a:pt x="479812" y="160472"/>
                  </a:lnTo>
                  <a:cubicBezTo>
                    <a:pt x="479407" y="161281"/>
                    <a:pt x="478713" y="162726"/>
                    <a:pt x="478713" y="162726"/>
                  </a:cubicBezTo>
                  <a:cubicBezTo>
                    <a:pt x="474834" y="170989"/>
                    <a:pt x="471245" y="178848"/>
                    <a:pt x="469682" y="187227"/>
                  </a:cubicBezTo>
                  <a:lnTo>
                    <a:pt x="474776" y="242470"/>
                  </a:lnTo>
                  <a:lnTo>
                    <a:pt x="494284" y="242470"/>
                  </a:lnTo>
                  <a:lnTo>
                    <a:pt x="510840" y="160183"/>
                  </a:lnTo>
                  <a:lnTo>
                    <a:pt x="527338" y="160183"/>
                  </a:lnTo>
                  <a:cubicBezTo>
                    <a:pt x="552345" y="160183"/>
                    <a:pt x="572663" y="180466"/>
                    <a:pt x="572779" y="205430"/>
                  </a:cubicBezTo>
                  <a:lnTo>
                    <a:pt x="572779" y="337413"/>
                  </a:lnTo>
                  <a:cubicBezTo>
                    <a:pt x="572779" y="362434"/>
                    <a:pt x="552519" y="382717"/>
                    <a:pt x="527396" y="382717"/>
                  </a:cubicBezTo>
                  <a:lnTo>
                    <a:pt x="521607" y="382717"/>
                  </a:lnTo>
                  <a:lnTo>
                    <a:pt x="521607" y="574624"/>
                  </a:lnTo>
                  <a:cubicBezTo>
                    <a:pt x="521607" y="592249"/>
                    <a:pt x="507251" y="606580"/>
                    <a:pt x="489595" y="606580"/>
                  </a:cubicBezTo>
                  <a:cubicBezTo>
                    <a:pt x="473155" y="606580"/>
                    <a:pt x="459552" y="594098"/>
                    <a:pt x="457815" y="578149"/>
                  </a:cubicBezTo>
                  <a:cubicBezTo>
                    <a:pt x="456021" y="594214"/>
                    <a:pt x="442417" y="606580"/>
                    <a:pt x="425978" y="606580"/>
                  </a:cubicBezTo>
                  <a:cubicBezTo>
                    <a:pt x="408322" y="606580"/>
                    <a:pt x="393966" y="592249"/>
                    <a:pt x="393966" y="574624"/>
                  </a:cubicBezTo>
                  <a:lnTo>
                    <a:pt x="393966" y="392541"/>
                  </a:lnTo>
                  <a:cubicBezTo>
                    <a:pt x="411506" y="380521"/>
                    <a:pt x="422967" y="360354"/>
                    <a:pt x="422967" y="337528"/>
                  </a:cubicBezTo>
                  <a:lnTo>
                    <a:pt x="422967" y="242528"/>
                  </a:lnTo>
                  <a:lnTo>
                    <a:pt x="440739" y="242528"/>
                  </a:lnTo>
                  <a:lnTo>
                    <a:pt x="445833" y="186996"/>
                  </a:lnTo>
                  <a:cubicBezTo>
                    <a:pt x="445659" y="186013"/>
                    <a:pt x="445428" y="184973"/>
                    <a:pt x="445196" y="183991"/>
                  </a:cubicBezTo>
                  <a:cubicBezTo>
                    <a:pt x="443459" y="176768"/>
                    <a:pt x="440276" y="169891"/>
                    <a:pt x="436860" y="162726"/>
                  </a:cubicBezTo>
                  <a:cubicBezTo>
                    <a:pt x="436860" y="162726"/>
                    <a:pt x="436166" y="161281"/>
                    <a:pt x="435818" y="160472"/>
                  </a:cubicBezTo>
                  <a:lnTo>
                    <a:pt x="435876" y="160472"/>
                  </a:lnTo>
                  <a:cubicBezTo>
                    <a:pt x="435818" y="160356"/>
                    <a:pt x="435818" y="160241"/>
                    <a:pt x="435703" y="160183"/>
                  </a:cubicBezTo>
                  <a:close/>
                  <a:moveTo>
                    <a:pt x="264349" y="160183"/>
                  </a:moveTo>
                  <a:lnTo>
                    <a:pt x="308327" y="160183"/>
                  </a:lnTo>
                  <a:cubicBezTo>
                    <a:pt x="308269" y="160241"/>
                    <a:pt x="308269" y="160414"/>
                    <a:pt x="308154" y="160472"/>
                  </a:cubicBezTo>
                  <a:lnTo>
                    <a:pt x="308385" y="160472"/>
                  </a:lnTo>
                  <a:cubicBezTo>
                    <a:pt x="308038" y="161281"/>
                    <a:pt x="307344" y="162726"/>
                    <a:pt x="307344" y="162726"/>
                  </a:cubicBezTo>
                  <a:cubicBezTo>
                    <a:pt x="303467" y="170989"/>
                    <a:pt x="299821" y="178848"/>
                    <a:pt x="298316" y="187227"/>
                  </a:cubicBezTo>
                  <a:lnTo>
                    <a:pt x="303409" y="242470"/>
                  </a:lnTo>
                  <a:lnTo>
                    <a:pt x="322910" y="242470"/>
                  </a:lnTo>
                  <a:lnTo>
                    <a:pt x="339401" y="160183"/>
                  </a:lnTo>
                  <a:lnTo>
                    <a:pt x="355951" y="160183"/>
                  </a:lnTo>
                  <a:cubicBezTo>
                    <a:pt x="380949" y="160183"/>
                    <a:pt x="401202" y="180466"/>
                    <a:pt x="401376" y="205430"/>
                  </a:cubicBezTo>
                  <a:lnTo>
                    <a:pt x="401376" y="337413"/>
                  </a:lnTo>
                  <a:cubicBezTo>
                    <a:pt x="401376" y="362434"/>
                    <a:pt x="381065" y="382717"/>
                    <a:pt x="356009" y="382717"/>
                  </a:cubicBezTo>
                  <a:lnTo>
                    <a:pt x="350222" y="382717"/>
                  </a:lnTo>
                  <a:lnTo>
                    <a:pt x="350222" y="574624"/>
                  </a:lnTo>
                  <a:cubicBezTo>
                    <a:pt x="350222" y="592249"/>
                    <a:pt x="335872" y="606580"/>
                    <a:pt x="318222" y="606580"/>
                  </a:cubicBezTo>
                  <a:cubicBezTo>
                    <a:pt x="301788" y="606580"/>
                    <a:pt x="288190" y="594098"/>
                    <a:pt x="286396" y="578149"/>
                  </a:cubicBezTo>
                  <a:cubicBezTo>
                    <a:pt x="284660" y="594214"/>
                    <a:pt x="271062" y="606580"/>
                    <a:pt x="254628" y="606580"/>
                  </a:cubicBezTo>
                  <a:cubicBezTo>
                    <a:pt x="236978" y="606580"/>
                    <a:pt x="222628" y="592249"/>
                    <a:pt x="222628" y="574624"/>
                  </a:cubicBezTo>
                  <a:lnTo>
                    <a:pt x="222628" y="382833"/>
                  </a:lnTo>
                  <a:lnTo>
                    <a:pt x="216841" y="382833"/>
                  </a:lnTo>
                  <a:cubicBezTo>
                    <a:pt x="191727" y="382833"/>
                    <a:pt x="171474" y="362608"/>
                    <a:pt x="171474" y="337528"/>
                  </a:cubicBezTo>
                  <a:lnTo>
                    <a:pt x="171474" y="205545"/>
                  </a:lnTo>
                  <a:cubicBezTo>
                    <a:pt x="171474" y="180524"/>
                    <a:pt x="191727" y="160241"/>
                    <a:pt x="216841" y="160241"/>
                  </a:cubicBezTo>
                  <a:lnTo>
                    <a:pt x="233333" y="160241"/>
                  </a:lnTo>
                  <a:lnTo>
                    <a:pt x="249825" y="242528"/>
                  </a:lnTo>
                  <a:lnTo>
                    <a:pt x="269383" y="242528"/>
                  </a:lnTo>
                  <a:lnTo>
                    <a:pt x="274476" y="186996"/>
                  </a:lnTo>
                  <a:cubicBezTo>
                    <a:pt x="274302" y="186013"/>
                    <a:pt x="274071" y="184973"/>
                    <a:pt x="273839" y="183991"/>
                  </a:cubicBezTo>
                  <a:cubicBezTo>
                    <a:pt x="272045" y="176768"/>
                    <a:pt x="268921" y="169891"/>
                    <a:pt x="265506" y="162726"/>
                  </a:cubicBezTo>
                  <a:cubicBezTo>
                    <a:pt x="265506" y="162726"/>
                    <a:pt x="264812" y="161281"/>
                    <a:pt x="264407" y="160472"/>
                  </a:cubicBezTo>
                  <a:lnTo>
                    <a:pt x="264523" y="160472"/>
                  </a:lnTo>
                  <a:cubicBezTo>
                    <a:pt x="264407" y="160356"/>
                    <a:pt x="264407" y="160241"/>
                    <a:pt x="264349" y="160183"/>
                  </a:cubicBezTo>
                  <a:close/>
                  <a:moveTo>
                    <a:pt x="92987" y="160183"/>
                  </a:moveTo>
                  <a:lnTo>
                    <a:pt x="136964" y="160183"/>
                  </a:lnTo>
                  <a:cubicBezTo>
                    <a:pt x="136848" y="160241"/>
                    <a:pt x="136848" y="160414"/>
                    <a:pt x="136791" y="160472"/>
                  </a:cubicBezTo>
                  <a:lnTo>
                    <a:pt x="137022" y="160472"/>
                  </a:lnTo>
                  <a:cubicBezTo>
                    <a:pt x="136617" y="161281"/>
                    <a:pt x="135923" y="162726"/>
                    <a:pt x="135923" y="162726"/>
                  </a:cubicBezTo>
                  <a:cubicBezTo>
                    <a:pt x="132104" y="170989"/>
                    <a:pt x="128458" y="178848"/>
                    <a:pt x="126896" y="187227"/>
                  </a:cubicBezTo>
                  <a:lnTo>
                    <a:pt x="131988" y="242470"/>
                  </a:lnTo>
                  <a:lnTo>
                    <a:pt x="149752" y="242470"/>
                  </a:lnTo>
                  <a:lnTo>
                    <a:pt x="149752" y="337471"/>
                  </a:lnTo>
                  <a:cubicBezTo>
                    <a:pt x="149752" y="360296"/>
                    <a:pt x="161267" y="380406"/>
                    <a:pt x="178742" y="392483"/>
                  </a:cubicBezTo>
                  <a:lnTo>
                    <a:pt x="178742" y="574624"/>
                  </a:lnTo>
                  <a:cubicBezTo>
                    <a:pt x="178742" y="592249"/>
                    <a:pt x="164392" y="606580"/>
                    <a:pt x="146743" y="606580"/>
                  </a:cubicBezTo>
                  <a:cubicBezTo>
                    <a:pt x="130310" y="606580"/>
                    <a:pt x="116712" y="594098"/>
                    <a:pt x="114976" y="578149"/>
                  </a:cubicBezTo>
                  <a:cubicBezTo>
                    <a:pt x="113182" y="594214"/>
                    <a:pt x="99584" y="606580"/>
                    <a:pt x="83151" y="606580"/>
                  </a:cubicBezTo>
                  <a:cubicBezTo>
                    <a:pt x="65502" y="606580"/>
                    <a:pt x="51152" y="592249"/>
                    <a:pt x="51152" y="574624"/>
                  </a:cubicBezTo>
                  <a:lnTo>
                    <a:pt x="51152" y="382833"/>
                  </a:lnTo>
                  <a:lnTo>
                    <a:pt x="45365" y="382833"/>
                  </a:lnTo>
                  <a:cubicBezTo>
                    <a:pt x="20310" y="382833"/>
                    <a:pt x="0" y="362608"/>
                    <a:pt x="0" y="337528"/>
                  </a:cubicBezTo>
                  <a:lnTo>
                    <a:pt x="0" y="205545"/>
                  </a:lnTo>
                  <a:cubicBezTo>
                    <a:pt x="0" y="180524"/>
                    <a:pt x="20310" y="160241"/>
                    <a:pt x="45365" y="160241"/>
                  </a:cubicBezTo>
                  <a:lnTo>
                    <a:pt x="61972" y="160241"/>
                  </a:lnTo>
                  <a:lnTo>
                    <a:pt x="78464" y="242528"/>
                  </a:lnTo>
                  <a:lnTo>
                    <a:pt x="97964" y="242528"/>
                  </a:lnTo>
                  <a:lnTo>
                    <a:pt x="103056" y="186996"/>
                  </a:lnTo>
                  <a:cubicBezTo>
                    <a:pt x="102940" y="186013"/>
                    <a:pt x="102709" y="184973"/>
                    <a:pt x="102477" y="183991"/>
                  </a:cubicBezTo>
                  <a:cubicBezTo>
                    <a:pt x="100683" y="176768"/>
                    <a:pt x="97501" y="169891"/>
                    <a:pt x="94145" y="162726"/>
                  </a:cubicBezTo>
                  <a:cubicBezTo>
                    <a:pt x="94145" y="162726"/>
                    <a:pt x="93450" y="161281"/>
                    <a:pt x="93045" y="160472"/>
                  </a:cubicBezTo>
                  <a:lnTo>
                    <a:pt x="93103" y="160472"/>
                  </a:lnTo>
                  <a:cubicBezTo>
                    <a:pt x="93045" y="160356"/>
                    <a:pt x="93045" y="160241"/>
                    <a:pt x="92987" y="160183"/>
                  </a:cubicBezTo>
                  <a:close/>
                  <a:moveTo>
                    <a:pt x="457411" y="751"/>
                  </a:moveTo>
                  <a:lnTo>
                    <a:pt x="458047" y="751"/>
                  </a:lnTo>
                  <a:cubicBezTo>
                    <a:pt x="488012" y="751"/>
                    <a:pt x="514158" y="20971"/>
                    <a:pt x="521621" y="49915"/>
                  </a:cubicBezTo>
                  <a:cubicBezTo>
                    <a:pt x="523009" y="55403"/>
                    <a:pt x="523761" y="61007"/>
                    <a:pt x="523761" y="66553"/>
                  </a:cubicBezTo>
                  <a:cubicBezTo>
                    <a:pt x="523761" y="102718"/>
                    <a:pt x="494317" y="132124"/>
                    <a:pt x="458105" y="132124"/>
                  </a:cubicBezTo>
                  <a:lnTo>
                    <a:pt x="457469" y="132124"/>
                  </a:lnTo>
                  <a:cubicBezTo>
                    <a:pt x="427504" y="132124"/>
                    <a:pt x="401358" y="111904"/>
                    <a:pt x="393895" y="82960"/>
                  </a:cubicBezTo>
                  <a:cubicBezTo>
                    <a:pt x="392507" y="77472"/>
                    <a:pt x="391755" y="71868"/>
                    <a:pt x="391755" y="66322"/>
                  </a:cubicBezTo>
                  <a:cubicBezTo>
                    <a:pt x="391755" y="30157"/>
                    <a:pt x="421199" y="751"/>
                    <a:pt x="457411" y="751"/>
                  </a:cubicBezTo>
                  <a:close/>
                  <a:moveTo>
                    <a:pt x="285868" y="751"/>
                  </a:moveTo>
                  <a:lnTo>
                    <a:pt x="286621" y="751"/>
                  </a:lnTo>
                  <a:cubicBezTo>
                    <a:pt x="316601" y="751"/>
                    <a:pt x="342761" y="20971"/>
                    <a:pt x="350227" y="49915"/>
                  </a:cubicBezTo>
                  <a:cubicBezTo>
                    <a:pt x="351674" y="55403"/>
                    <a:pt x="352369" y="61007"/>
                    <a:pt x="352369" y="66553"/>
                  </a:cubicBezTo>
                  <a:cubicBezTo>
                    <a:pt x="352369" y="102718"/>
                    <a:pt x="322909" y="132124"/>
                    <a:pt x="286736" y="132124"/>
                  </a:cubicBezTo>
                  <a:lnTo>
                    <a:pt x="286100" y="132124"/>
                  </a:lnTo>
                  <a:cubicBezTo>
                    <a:pt x="256119" y="132124"/>
                    <a:pt x="229959" y="111846"/>
                    <a:pt x="222493" y="82845"/>
                  </a:cubicBezTo>
                  <a:cubicBezTo>
                    <a:pt x="221046" y="77414"/>
                    <a:pt x="220351" y="71810"/>
                    <a:pt x="220351" y="66264"/>
                  </a:cubicBezTo>
                  <a:cubicBezTo>
                    <a:pt x="220351" y="30157"/>
                    <a:pt x="249753" y="751"/>
                    <a:pt x="285868" y="751"/>
                  </a:cubicBezTo>
                  <a:close/>
                  <a:moveTo>
                    <a:pt x="114639" y="751"/>
                  </a:moveTo>
                  <a:lnTo>
                    <a:pt x="115275" y="751"/>
                  </a:lnTo>
                  <a:cubicBezTo>
                    <a:pt x="145256" y="751"/>
                    <a:pt x="171416" y="20971"/>
                    <a:pt x="178882" y="49915"/>
                  </a:cubicBezTo>
                  <a:cubicBezTo>
                    <a:pt x="180329" y="55403"/>
                    <a:pt x="181024" y="61007"/>
                    <a:pt x="181024" y="66553"/>
                  </a:cubicBezTo>
                  <a:cubicBezTo>
                    <a:pt x="181024" y="102718"/>
                    <a:pt x="151564" y="132124"/>
                    <a:pt x="115333" y="132124"/>
                  </a:cubicBezTo>
                  <a:lnTo>
                    <a:pt x="114754" y="132124"/>
                  </a:lnTo>
                  <a:cubicBezTo>
                    <a:pt x="84774" y="132124"/>
                    <a:pt x="58614" y="111904"/>
                    <a:pt x="51148" y="82960"/>
                  </a:cubicBezTo>
                  <a:cubicBezTo>
                    <a:pt x="49701" y="77472"/>
                    <a:pt x="49006" y="71868"/>
                    <a:pt x="49006" y="66322"/>
                  </a:cubicBezTo>
                  <a:cubicBezTo>
                    <a:pt x="49006" y="30157"/>
                    <a:pt x="78466" y="751"/>
                    <a:pt x="114639" y="751"/>
                  </a:cubicBezTo>
                  <a:close/>
                  <a:moveTo>
                    <a:pt x="457410" y="423"/>
                  </a:moveTo>
                  <a:cubicBezTo>
                    <a:pt x="420880" y="423"/>
                    <a:pt x="391355" y="29894"/>
                    <a:pt x="391355" y="66356"/>
                  </a:cubicBezTo>
                  <a:cubicBezTo>
                    <a:pt x="391355" y="72135"/>
                    <a:pt x="392108" y="77740"/>
                    <a:pt x="393497" y="83056"/>
                  </a:cubicBezTo>
                  <a:cubicBezTo>
                    <a:pt x="400849" y="111487"/>
                    <a:pt x="426669" y="132521"/>
                    <a:pt x="457468" y="132521"/>
                  </a:cubicBezTo>
                  <a:lnTo>
                    <a:pt x="457815" y="132521"/>
                  </a:lnTo>
                  <a:lnTo>
                    <a:pt x="458104" y="132521"/>
                  </a:lnTo>
                  <a:cubicBezTo>
                    <a:pt x="494634" y="132521"/>
                    <a:pt x="524159" y="103050"/>
                    <a:pt x="524159" y="66587"/>
                  </a:cubicBezTo>
                  <a:cubicBezTo>
                    <a:pt x="524159" y="60809"/>
                    <a:pt x="523406" y="55204"/>
                    <a:pt x="522017" y="49887"/>
                  </a:cubicBezTo>
                  <a:cubicBezTo>
                    <a:pt x="514665" y="21457"/>
                    <a:pt x="488845" y="423"/>
                    <a:pt x="458046" y="423"/>
                  </a:cubicBezTo>
                  <a:lnTo>
                    <a:pt x="457699" y="423"/>
                  </a:lnTo>
                  <a:close/>
                  <a:moveTo>
                    <a:pt x="114646" y="423"/>
                  </a:moveTo>
                  <a:cubicBezTo>
                    <a:pt x="78190" y="423"/>
                    <a:pt x="48620" y="29894"/>
                    <a:pt x="48620" y="66356"/>
                  </a:cubicBezTo>
                  <a:cubicBezTo>
                    <a:pt x="48620" y="72135"/>
                    <a:pt x="49372" y="77740"/>
                    <a:pt x="50761" y="83056"/>
                  </a:cubicBezTo>
                  <a:cubicBezTo>
                    <a:pt x="58110" y="111487"/>
                    <a:pt x="83977" y="132521"/>
                    <a:pt x="114762" y="132521"/>
                  </a:cubicBezTo>
                  <a:lnTo>
                    <a:pt x="115051" y="132521"/>
                  </a:lnTo>
                  <a:lnTo>
                    <a:pt x="115340" y="132521"/>
                  </a:lnTo>
                  <a:cubicBezTo>
                    <a:pt x="151854" y="132521"/>
                    <a:pt x="181424" y="103050"/>
                    <a:pt x="181424" y="66587"/>
                  </a:cubicBezTo>
                  <a:cubicBezTo>
                    <a:pt x="181424" y="60809"/>
                    <a:pt x="180614" y="55204"/>
                    <a:pt x="179225" y="49887"/>
                  </a:cubicBezTo>
                  <a:cubicBezTo>
                    <a:pt x="171934" y="21457"/>
                    <a:pt x="146067" y="423"/>
                    <a:pt x="115282" y="423"/>
                  </a:cubicBezTo>
                  <a:lnTo>
                    <a:pt x="114993" y="423"/>
                  </a:lnTo>
                  <a:close/>
                  <a:moveTo>
                    <a:pt x="286036" y="397"/>
                  </a:moveTo>
                  <a:cubicBezTo>
                    <a:pt x="249522" y="282"/>
                    <a:pt x="219952" y="29874"/>
                    <a:pt x="219952" y="66286"/>
                  </a:cubicBezTo>
                  <a:cubicBezTo>
                    <a:pt x="219952" y="72066"/>
                    <a:pt x="220762" y="77672"/>
                    <a:pt x="222151" y="82990"/>
                  </a:cubicBezTo>
                  <a:cubicBezTo>
                    <a:pt x="229442" y="111484"/>
                    <a:pt x="255309" y="132522"/>
                    <a:pt x="286094" y="132522"/>
                  </a:cubicBezTo>
                  <a:lnTo>
                    <a:pt x="286383" y="132522"/>
                  </a:lnTo>
                  <a:lnTo>
                    <a:pt x="286730" y="132522"/>
                  </a:lnTo>
                  <a:cubicBezTo>
                    <a:pt x="323186" y="132522"/>
                    <a:pt x="352756" y="103045"/>
                    <a:pt x="352756" y="66575"/>
                  </a:cubicBezTo>
                  <a:cubicBezTo>
                    <a:pt x="352756" y="60796"/>
                    <a:pt x="352004" y="55189"/>
                    <a:pt x="350615" y="49872"/>
                  </a:cubicBezTo>
                  <a:cubicBezTo>
                    <a:pt x="343266" y="21436"/>
                    <a:pt x="317399" y="397"/>
                    <a:pt x="286614" y="397"/>
                  </a:cubicBezTo>
                  <a:lnTo>
                    <a:pt x="286325" y="397"/>
                  </a:lnTo>
                  <a:close/>
                  <a:moveTo>
                    <a:pt x="457411" y="0"/>
                  </a:moveTo>
                  <a:lnTo>
                    <a:pt x="458047" y="0"/>
                  </a:lnTo>
                  <a:cubicBezTo>
                    <a:pt x="488359" y="0"/>
                    <a:pt x="514795" y="20451"/>
                    <a:pt x="522315" y="49741"/>
                  </a:cubicBezTo>
                  <a:cubicBezTo>
                    <a:pt x="523761" y="55230"/>
                    <a:pt x="524513" y="60891"/>
                    <a:pt x="524513" y="66553"/>
                  </a:cubicBezTo>
                  <a:cubicBezTo>
                    <a:pt x="524513" y="103122"/>
                    <a:pt x="494722" y="132875"/>
                    <a:pt x="458105" y="132875"/>
                  </a:cubicBezTo>
                  <a:lnTo>
                    <a:pt x="457469" y="132875"/>
                  </a:lnTo>
                  <a:cubicBezTo>
                    <a:pt x="427157" y="132875"/>
                    <a:pt x="400721" y="112424"/>
                    <a:pt x="393201" y="83133"/>
                  </a:cubicBezTo>
                  <a:cubicBezTo>
                    <a:pt x="391755" y="77645"/>
                    <a:pt x="391003" y="71983"/>
                    <a:pt x="391003" y="66322"/>
                  </a:cubicBezTo>
                  <a:cubicBezTo>
                    <a:pt x="391003" y="29752"/>
                    <a:pt x="420794" y="0"/>
                    <a:pt x="457411" y="0"/>
                  </a:cubicBezTo>
                  <a:close/>
                  <a:moveTo>
                    <a:pt x="285868" y="0"/>
                  </a:moveTo>
                  <a:lnTo>
                    <a:pt x="286621" y="0"/>
                  </a:lnTo>
                  <a:cubicBezTo>
                    <a:pt x="316948" y="0"/>
                    <a:pt x="343456" y="20451"/>
                    <a:pt x="350980" y="49741"/>
                  </a:cubicBezTo>
                  <a:cubicBezTo>
                    <a:pt x="352427" y="55287"/>
                    <a:pt x="353179" y="60891"/>
                    <a:pt x="353179" y="66553"/>
                  </a:cubicBezTo>
                  <a:cubicBezTo>
                    <a:pt x="353179" y="103122"/>
                    <a:pt x="323372" y="132875"/>
                    <a:pt x="286736" y="132875"/>
                  </a:cubicBezTo>
                  <a:lnTo>
                    <a:pt x="286100" y="132875"/>
                  </a:lnTo>
                  <a:cubicBezTo>
                    <a:pt x="255772" y="132875"/>
                    <a:pt x="229322" y="112366"/>
                    <a:pt x="221740" y="83076"/>
                  </a:cubicBezTo>
                  <a:cubicBezTo>
                    <a:pt x="220294" y="77530"/>
                    <a:pt x="219599" y="71868"/>
                    <a:pt x="219599" y="66264"/>
                  </a:cubicBezTo>
                  <a:cubicBezTo>
                    <a:pt x="219599" y="29695"/>
                    <a:pt x="249348" y="0"/>
                    <a:pt x="285868" y="0"/>
                  </a:cubicBezTo>
                  <a:close/>
                  <a:moveTo>
                    <a:pt x="114639" y="0"/>
                  </a:moveTo>
                  <a:lnTo>
                    <a:pt x="115275" y="0"/>
                  </a:lnTo>
                  <a:cubicBezTo>
                    <a:pt x="145603" y="0"/>
                    <a:pt x="172053" y="20451"/>
                    <a:pt x="179635" y="49741"/>
                  </a:cubicBezTo>
                  <a:cubicBezTo>
                    <a:pt x="181081" y="55230"/>
                    <a:pt x="181776" y="60891"/>
                    <a:pt x="181776" y="66553"/>
                  </a:cubicBezTo>
                  <a:cubicBezTo>
                    <a:pt x="181776" y="103122"/>
                    <a:pt x="151969" y="132875"/>
                    <a:pt x="115333" y="132875"/>
                  </a:cubicBezTo>
                  <a:lnTo>
                    <a:pt x="114754" y="132875"/>
                  </a:lnTo>
                  <a:cubicBezTo>
                    <a:pt x="84427" y="132875"/>
                    <a:pt x="57919" y="112424"/>
                    <a:pt x="50395" y="83133"/>
                  </a:cubicBezTo>
                  <a:cubicBezTo>
                    <a:pt x="48948" y="77645"/>
                    <a:pt x="48196" y="71983"/>
                    <a:pt x="48196" y="66322"/>
                  </a:cubicBezTo>
                  <a:cubicBezTo>
                    <a:pt x="48196" y="29752"/>
                    <a:pt x="78003" y="0"/>
                    <a:pt x="114639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5" name="businessman_57134">
              <a:extLst>
                <a:ext uri="{FF2B5EF4-FFF2-40B4-BE49-F238E27FC236}">
                  <a16:creationId xmlns:a16="http://schemas.microsoft.com/office/drawing/2014/main" id="{D60CED01-0962-4A7F-B822-E0F9A85B6842}"/>
                </a:ext>
              </a:extLst>
            </p:cNvPr>
            <p:cNvSpPr/>
            <p:nvPr/>
          </p:nvSpPr>
          <p:spPr>
            <a:xfrm>
              <a:off x="1960978" y="1963900"/>
              <a:ext cx="558601" cy="609685"/>
            </a:xfrm>
            <a:custGeom>
              <a:avLst/>
              <a:gdLst>
                <a:gd name="connsiteX0" fmla="*/ 243589 w 557114"/>
                <a:gd name="connsiteY0" fmla="*/ 355438 h 608062"/>
                <a:gd name="connsiteX1" fmla="*/ 277656 w 557114"/>
                <a:gd name="connsiteY1" fmla="*/ 355438 h 608062"/>
                <a:gd name="connsiteX2" fmla="*/ 277940 w 557114"/>
                <a:gd name="connsiteY2" fmla="*/ 355438 h 608062"/>
                <a:gd name="connsiteX3" fmla="*/ 278604 w 557114"/>
                <a:gd name="connsiteY3" fmla="*/ 355438 h 608062"/>
                <a:gd name="connsiteX4" fmla="*/ 279174 w 557114"/>
                <a:gd name="connsiteY4" fmla="*/ 355438 h 608062"/>
                <a:gd name="connsiteX5" fmla="*/ 279458 w 557114"/>
                <a:gd name="connsiteY5" fmla="*/ 355438 h 608062"/>
                <a:gd name="connsiteX6" fmla="*/ 279553 w 557114"/>
                <a:gd name="connsiteY6" fmla="*/ 355438 h 608062"/>
                <a:gd name="connsiteX7" fmla="*/ 313620 w 557114"/>
                <a:gd name="connsiteY7" fmla="*/ 355438 h 608062"/>
                <a:gd name="connsiteX8" fmla="*/ 324438 w 557114"/>
                <a:gd name="connsiteY8" fmla="*/ 375432 h 608062"/>
                <a:gd name="connsiteX9" fmla="*/ 298152 w 557114"/>
                <a:gd name="connsiteY9" fmla="*/ 430202 h 608062"/>
                <a:gd name="connsiteX10" fmla="*/ 301948 w 557114"/>
                <a:gd name="connsiteY10" fmla="*/ 510272 h 608062"/>
                <a:gd name="connsiteX11" fmla="*/ 356891 w 557114"/>
                <a:gd name="connsiteY11" fmla="*/ 389172 h 608062"/>
                <a:gd name="connsiteX12" fmla="*/ 356986 w 557114"/>
                <a:gd name="connsiteY12" fmla="*/ 389172 h 608062"/>
                <a:gd name="connsiteX13" fmla="*/ 376628 w 557114"/>
                <a:gd name="connsiteY13" fmla="*/ 375337 h 608062"/>
                <a:gd name="connsiteX14" fmla="*/ 383556 w 557114"/>
                <a:gd name="connsiteY14" fmla="*/ 376474 h 608062"/>
                <a:gd name="connsiteX15" fmla="*/ 383745 w 557114"/>
                <a:gd name="connsiteY15" fmla="*/ 376569 h 608062"/>
                <a:gd name="connsiteX16" fmla="*/ 518588 w 557114"/>
                <a:gd name="connsiteY16" fmla="*/ 438920 h 608062"/>
                <a:gd name="connsiteX17" fmla="*/ 557114 w 557114"/>
                <a:gd name="connsiteY17" fmla="*/ 482224 h 608062"/>
                <a:gd name="connsiteX18" fmla="*/ 557114 w 557114"/>
                <a:gd name="connsiteY18" fmla="*/ 608062 h 608062"/>
                <a:gd name="connsiteX19" fmla="*/ 279743 w 557114"/>
                <a:gd name="connsiteY19" fmla="*/ 608062 h 608062"/>
                <a:gd name="connsiteX20" fmla="*/ 279458 w 557114"/>
                <a:gd name="connsiteY20" fmla="*/ 608062 h 608062"/>
                <a:gd name="connsiteX21" fmla="*/ 279364 w 557114"/>
                <a:gd name="connsiteY21" fmla="*/ 608062 h 608062"/>
                <a:gd name="connsiteX22" fmla="*/ 279174 w 557114"/>
                <a:gd name="connsiteY22" fmla="*/ 608062 h 608062"/>
                <a:gd name="connsiteX23" fmla="*/ 278984 w 557114"/>
                <a:gd name="connsiteY23" fmla="*/ 608062 h 608062"/>
                <a:gd name="connsiteX24" fmla="*/ 278604 w 557114"/>
                <a:gd name="connsiteY24" fmla="*/ 608062 h 608062"/>
                <a:gd name="connsiteX25" fmla="*/ 278130 w 557114"/>
                <a:gd name="connsiteY25" fmla="*/ 608062 h 608062"/>
                <a:gd name="connsiteX26" fmla="*/ 277940 w 557114"/>
                <a:gd name="connsiteY26" fmla="*/ 608062 h 608062"/>
                <a:gd name="connsiteX27" fmla="*/ 277845 w 557114"/>
                <a:gd name="connsiteY27" fmla="*/ 608062 h 608062"/>
                <a:gd name="connsiteX28" fmla="*/ 277750 w 557114"/>
                <a:gd name="connsiteY28" fmla="*/ 608062 h 608062"/>
                <a:gd name="connsiteX29" fmla="*/ 277656 w 557114"/>
                <a:gd name="connsiteY29" fmla="*/ 608062 h 608062"/>
                <a:gd name="connsiteX30" fmla="*/ 277371 w 557114"/>
                <a:gd name="connsiteY30" fmla="*/ 608062 h 608062"/>
                <a:gd name="connsiteX31" fmla="*/ 0 w 557114"/>
                <a:gd name="connsiteY31" fmla="*/ 608062 h 608062"/>
                <a:gd name="connsiteX32" fmla="*/ 0 w 557114"/>
                <a:gd name="connsiteY32" fmla="*/ 482224 h 608062"/>
                <a:gd name="connsiteX33" fmla="*/ 38621 w 557114"/>
                <a:gd name="connsiteY33" fmla="*/ 438920 h 608062"/>
                <a:gd name="connsiteX34" fmla="*/ 173464 w 557114"/>
                <a:gd name="connsiteY34" fmla="*/ 376569 h 608062"/>
                <a:gd name="connsiteX35" fmla="*/ 173558 w 557114"/>
                <a:gd name="connsiteY35" fmla="*/ 376474 h 608062"/>
                <a:gd name="connsiteX36" fmla="*/ 180486 w 557114"/>
                <a:gd name="connsiteY36" fmla="*/ 375337 h 608062"/>
                <a:gd name="connsiteX37" fmla="*/ 200223 w 557114"/>
                <a:gd name="connsiteY37" fmla="*/ 389172 h 608062"/>
                <a:gd name="connsiteX38" fmla="*/ 255166 w 557114"/>
                <a:gd name="connsiteY38" fmla="*/ 510272 h 608062"/>
                <a:gd name="connsiteX39" fmla="*/ 258962 w 557114"/>
                <a:gd name="connsiteY39" fmla="*/ 430202 h 608062"/>
                <a:gd name="connsiteX40" fmla="*/ 232676 w 557114"/>
                <a:gd name="connsiteY40" fmla="*/ 375432 h 608062"/>
                <a:gd name="connsiteX41" fmla="*/ 243589 w 557114"/>
                <a:gd name="connsiteY41" fmla="*/ 355438 h 608062"/>
                <a:gd name="connsiteX42" fmla="*/ 276250 w 557114"/>
                <a:gd name="connsiteY42" fmla="*/ 0 h 608062"/>
                <a:gd name="connsiteX43" fmla="*/ 277674 w 557114"/>
                <a:gd name="connsiteY43" fmla="*/ 0 h 608062"/>
                <a:gd name="connsiteX44" fmla="*/ 277863 w 557114"/>
                <a:gd name="connsiteY44" fmla="*/ 0 h 608062"/>
                <a:gd name="connsiteX45" fmla="*/ 277958 w 557114"/>
                <a:gd name="connsiteY45" fmla="*/ 0 h 608062"/>
                <a:gd name="connsiteX46" fmla="*/ 279382 w 557114"/>
                <a:gd name="connsiteY46" fmla="*/ 0 h 608062"/>
                <a:gd name="connsiteX47" fmla="*/ 402570 w 557114"/>
                <a:gd name="connsiteY47" fmla="*/ 104895 h 608062"/>
                <a:gd name="connsiteX48" fmla="*/ 394693 w 557114"/>
                <a:gd name="connsiteY48" fmla="*/ 159001 h 608062"/>
                <a:gd name="connsiteX49" fmla="*/ 405892 w 557114"/>
                <a:gd name="connsiteY49" fmla="*/ 184774 h 608062"/>
                <a:gd name="connsiteX50" fmla="*/ 377040 w 557114"/>
                <a:gd name="connsiteY50" fmla="*/ 236890 h 608062"/>
                <a:gd name="connsiteX51" fmla="*/ 315731 w 557114"/>
                <a:gd name="connsiteY51" fmla="*/ 311274 h 608062"/>
                <a:gd name="connsiteX52" fmla="*/ 277958 w 557114"/>
                <a:gd name="connsiteY52" fmla="*/ 319707 h 608062"/>
                <a:gd name="connsiteX53" fmla="*/ 277958 w 557114"/>
                <a:gd name="connsiteY53" fmla="*/ 319802 h 608062"/>
                <a:gd name="connsiteX54" fmla="*/ 277863 w 557114"/>
                <a:gd name="connsiteY54" fmla="*/ 319802 h 608062"/>
                <a:gd name="connsiteX55" fmla="*/ 277674 w 557114"/>
                <a:gd name="connsiteY55" fmla="*/ 319802 h 608062"/>
                <a:gd name="connsiteX56" fmla="*/ 277674 w 557114"/>
                <a:gd name="connsiteY56" fmla="*/ 319707 h 608062"/>
                <a:gd name="connsiteX57" fmla="*/ 239901 w 557114"/>
                <a:gd name="connsiteY57" fmla="*/ 311274 h 608062"/>
                <a:gd name="connsiteX58" fmla="*/ 178592 w 557114"/>
                <a:gd name="connsiteY58" fmla="*/ 236890 h 608062"/>
                <a:gd name="connsiteX59" fmla="*/ 149740 w 557114"/>
                <a:gd name="connsiteY59" fmla="*/ 184774 h 608062"/>
                <a:gd name="connsiteX60" fmla="*/ 161034 w 557114"/>
                <a:gd name="connsiteY60" fmla="*/ 159001 h 608062"/>
                <a:gd name="connsiteX61" fmla="*/ 153062 w 557114"/>
                <a:gd name="connsiteY61" fmla="*/ 104895 h 608062"/>
                <a:gd name="connsiteX62" fmla="*/ 276250 w 557114"/>
                <a:gd name="connsiteY62" fmla="*/ 0 h 608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</a:cxnLst>
              <a:rect l="l" t="t" r="r" b="b"/>
              <a:pathLst>
                <a:path w="557114" h="608062">
                  <a:moveTo>
                    <a:pt x="243589" y="355438"/>
                  </a:moveTo>
                  <a:lnTo>
                    <a:pt x="277656" y="355438"/>
                  </a:lnTo>
                  <a:lnTo>
                    <a:pt x="277940" y="355438"/>
                  </a:lnTo>
                  <a:lnTo>
                    <a:pt x="278604" y="355438"/>
                  </a:lnTo>
                  <a:lnTo>
                    <a:pt x="279174" y="355438"/>
                  </a:lnTo>
                  <a:lnTo>
                    <a:pt x="279458" y="355438"/>
                  </a:lnTo>
                  <a:lnTo>
                    <a:pt x="279553" y="355438"/>
                  </a:lnTo>
                  <a:lnTo>
                    <a:pt x="313620" y="355438"/>
                  </a:lnTo>
                  <a:cubicBezTo>
                    <a:pt x="325007" y="355438"/>
                    <a:pt x="330511" y="364630"/>
                    <a:pt x="324438" y="375432"/>
                  </a:cubicBezTo>
                  <a:cubicBezTo>
                    <a:pt x="321781" y="379980"/>
                    <a:pt x="298152" y="430202"/>
                    <a:pt x="298152" y="430202"/>
                  </a:cubicBezTo>
                  <a:lnTo>
                    <a:pt x="301948" y="510272"/>
                  </a:lnTo>
                  <a:cubicBezTo>
                    <a:pt x="317700" y="481655"/>
                    <a:pt x="343131" y="422432"/>
                    <a:pt x="356891" y="389172"/>
                  </a:cubicBezTo>
                  <a:cubicBezTo>
                    <a:pt x="356891" y="389172"/>
                    <a:pt x="356891" y="389172"/>
                    <a:pt x="356986" y="389172"/>
                  </a:cubicBezTo>
                  <a:cubicBezTo>
                    <a:pt x="359832" y="381117"/>
                    <a:pt x="367519" y="375337"/>
                    <a:pt x="376628" y="375337"/>
                  </a:cubicBezTo>
                  <a:cubicBezTo>
                    <a:pt x="379096" y="375337"/>
                    <a:pt x="381373" y="375716"/>
                    <a:pt x="383556" y="376474"/>
                  </a:cubicBezTo>
                  <a:cubicBezTo>
                    <a:pt x="383650" y="376474"/>
                    <a:pt x="383650" y="376474"/>
                    <a:pt x="383745" y="376569"/>
                  </a:cubicBezTo>
                  <a:cubicBezTo>
                    <a:pt x="387446" y="377706"/>
                    <a:pt x="464973" y="411724"/>
                    <a:pt x="518588" y="438920"/>
                  </a:cubicBezTo>
                  <a:cubicBezTo>
                    <a:pt x="542595" y="451049"/>
                    <a:pt x="557114" y="466305"/>
                    <a:pt x="557114" y="482224"/>
                  </a:cubicBezTo>
                  <a:lnTo>
                    <a:pt x="557114" y="608062"/>
                  </a:lnTo>
                  <a:lnTo>
                    <a:pt x="279743" y="608062"/>
                  </a:lnTo>
                  <a:lnTo>
                    <a:pt x="279458" y="608062"/>
                  </a:lnTo>
                  <a:lnTo>
                    <a:pt x="279364" y="608062"/>
                  </a:lnTo>
                  <a:lnTo>
                    <a:pt x="279174" y="608062"/>
                  </a:lnTo>
                  <a:lnTo>
                    <a:pt x="278984" y="608062"/>
                  </a:lnTo>
                  <a:lnTo>
                    <a:pt x="278604" y="608062"/>
                  </a:lnTo>
                  <a:lnTo>
                    <a:pt x="278130" y="608062"/>
                  </a:lnTo>
                  <a:lnTo>
                    <a:pt x="277940" y="608062"/>
                  </a:lnTo>
                  <a:lnTo>
                    <a:pt x="277845" y="608062"/>
                  </a:lnTo>
                  <a:lnTo>
                    <a:pt x="277750" y="608062"/>
                  </a:lnTo>
                  <a:lnTo>
                    <a:pt x="277656" y="608062"/>
                  </a:lnTo>
                  <a:lnTo>
                    <a:pt x="277371" y="608062"/>
                  </a:lnTo>
                  <a:lnTo>
                    <a:pt x="0" y="608062"/>
                  </a:lnTo>
                  <a:lnTo>
                    <a:pt x="0" y="482224"/>
                  </a:lnTo>
                  <a:cubicBezTo>
                    <a:pt x="0" y="466305"/>
                    <a:pt x="14519" y="451049"/>
                    <a:pt x="38621" y="438920"/>
                  </a:cubicBezTo>
                  <a:cubicBezTo>
                    <a:pt x="92141" y="411724"/>
                    <a:pt x="169668" y="377706"/>
                    <a:pt x="173464" y="376569"/>
                  </a:cubicBezTo>
                  <a:cubicBezTo>
                    <a:pt x="173464" y="376474"/>
                    <a:pt x="173464" y="376474"/>
                    <a:pt x="173558" y="376474"/>
                  </a:cubicBezTo>
                  <a:cubicBezTo>
                    <a:pt x="175741" y="375716"/>
                    <a:pt x="178018" y="375337"/>
                    <a:pt x="180486" y="375337"/>
                  </a:cubicBezTo>
                  <a:cubicBezTo>
                    <a:pt x="189595" y="375337"/>
                    <a:pt x="197282" y="381117"/>
                    <a:pt x="200223" y="389172"/>
                  </a:cubicBezTo>
                  <a:cubicBezTo>
                    <a:pt x="214078" y="422432"/>
                    <a:pt x="239414" y="481655"/>
                    <a:pt x="255166" y="510272"/>
                  </a:cubicBezTo>
                  <a:lnTo>
                    <a:pt x="258962" y="430202"/>
                  </a:lnTo>
                  <a:cubicBezTo>
                    <a:pt x="258962" y="430202"/>
                    <a:pt x="235333" y="379980"/>
                    <a:pt x="232676" y="375432"/>
                  </a:cubicBezTo>
                  <a:cubicBezTo>
                    <a:pt x="226603" y="364630"/>
                    <a:pt x="232107" y="355438"/>
                    <a:pt x="243589" y="355438"/>
                  </a:cubicBezTo>
                  <a:close/>
                  <a:moveTo>
                    <a:pt x="276250" y="0"/>
                  </a:moveTo>
                  <a:cubicBezTo>
                    <a:pt x="276725" y="0"/>
                    <a:pt x="277199" y="0"/>
                    <a:pt x="277674" y="0"/>
                  </a:cubicBezTo>
                  <a:cubicBezTo>
                    <a:pt x="277769" y="0"/>
                    <a:pt x="277769" y="0"/>
                    <a:pt x="277863" y="0"/>
                  </a:cubicBezTo>
                  <a:cubicBezTo>
                    <a:pt x="277863" y="0"/>
                    <a:pt x="277863" y="0"/>
                    <a:pt x="277958" y="0"/>
                  </a:cubicBezTo>
                  <a:cubicBezTo>
                    <a:pt x="278433" y="0"/>
                    <a:pt x="278907" y="0"/>
                    <a:pt x="279382" y="0"/>
                  </a:cubicBezTo>
                  <a:cubicBezTo>
                    <a:pt x="385487" y="0"/>
                    <a:pt x="405417" y="75615"/>
                    <a:pt x="402570" y="104895"/>
                  </a:cubicBezTo>
                  <a:cubicBezTo>
                    <a:pt x="400387" y="128395"/>
                    <a:pt x="394693" y="159001"/>
                    <a:pt x="394693" y="159001"/>
                  </a:cubicBezTo>
                  <a:cubicBezTo>
                    <a:pt x="394693" y="159001"/>
                    <a:pt x="405892" y="164118"/>
                    <a:pt x="405892" y="184774"/>
                  </a:cubicBezTo>
                  <a:cubicBezTo>
                    <a:pt x="402001" y="236511"/>
                    <a:pt x="381311" y="214149"/>
                    <a:pt x="377040" y="236890"/>
                  </a:cubicBezTo>
                  <a:cubicBezTo>
                    <a:pt x="370017" y="274603"/>
                    <a:pt x="336610" y="301893"/>
                    <a:pt x="315731" y="311274"/>
                  </a:cubicBezTo>
                  <a:cubicBezTo>
                    <a:pt x="303583" y="316770"/>
                    <a:pt x="291055" y="319518"/>
                    <a:pt x="277958" y="319707"/>
                  </a:cubicBezTo>
                  <a:lnTo>
                    <a:pt x="277958" y="319802"/>
                  </a:lnTo>
                  <a:cubicBezTo>
                    <a:pt x="277863" y="319802"/>
                    <a:pt x="277863" y="319802"/>
                    <a:pt x="277863" y="319802"/>
                  </a:cubicBezTo>
                  <a:cubicBezTo>
                    <a:pt x="277769" y="319802"/>
                    <a:pt x="277769" y="319802"/>
                    <a:pt x="277674" y="319802"/>
                  </a:cubicBezTo>
                  <a:lnTo>
                    <a:pt x="277674" y="319707"/>
                  </a:lnTo>
                  <a:cubicBezTo>
                    <a:pt x="264577" y="319518"/>
                    <a:pt x="252049" y="316770"/>
                    <a:pt x="239901" y="311274"/>
                  </a:cubicBezTo>
                  <a:cubicBezTo>
                    <a:pt x="219022" y="301893"/>
                    <a:pt x="185615" y="274603"/>
                    <a:pt x="178592" y="236890"/>
                  </a:cubicBezTo>
                  <a:cubicBezTo>
                    <a:pt x="174321" y="214149"/>
                    <a:pt x="153631" y="236511"/>
                    <a:pt x="149740" y="184774"/>
                  </a:cubicBezTo>
                  <a:cubicBezTo>
                    <a:pt x="149740" y="164118"/>
                    <a:pt x="161034" y="159001"/>
                    <a:pt x="161034" y="159001"/>
                  </a:cubicBezTo>
                  <a:cubicBezTo>
                    <a:pt x="161034" y="159001"/>
                    <a:pt x="155245" y="128395"/>
                    <a:pt x="153062" y="104895"/>
                  </a:cubicBezTo>
                  <a:cubicBezTo>
                    <a:pt x="150215" y="75615"/>
                    <a:pt x="170145" y="0"/>
                    <a:pt x="276250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6" name="live-chat_72439">
              <a:extLst>
                <a:ext uri="{FF2B5EF4-FFF2-40B4-BE49-F238E27FC236}">
                  <a16:creationId xmlns:a16="http://schemas.microsoft.com/office/drawing/2014/main" id="{706ECDD0-73AE-4F75-ADC1-E4113BB6A299}"/>
                </a:ext>
              </a:extLst>
            </p:cNvPr>
            <p:cNvSpPr/>
            <p:nvPr/>
          </p:nvSpPr>
          <p:spPr>
            <a:xfrm>
              <a:off x="5564038" y="1963900"/>
              <a:ext cx="609685" cy="532220"/>
            </a:xfrm>
            <a:custGeom>
              <a:avLst/>
              <a:gdLst>
                <a:gd name="connsiteX0" fmla="*/ 424975 w 608697"/>
                <a:gd name="connsiteY0" fmla="*/ 168488 h 531358"/>
                <a:gd name="connsiteX1" fmla="*/ 387604 w 608697"/>
                <a:gd name="connsiteY1" fmla="*/ 205806 h 531358"/>
                <a:gd name="connsiteX2" fmla="*/ 424975 w 608697"/>
                <a:gd name="connsiteY2" fmla="*/ 243124 h 531358"/>
                <a:gd name="connsiteX3" fmla="*/ 462346 w 608697"/>
                <a:gd name="connsiteY3" fmla="*/ 205806 h 531358"/>
                <a:gd name="connsiteX4" fmla="*/ 424975 w 608697"/>
                <a:gd name="connsiteY4" fmla="*/ 168488 h 531358"/>
                <a:gd name="connsiteX5" fmla="*/ 287947 w 608697"/>
                <a:gd name="connsiteY5" fmla="*/ 168488 h 531358"/>
                <a:gd name="connsiteX6" fmla="*/ 250576 w 608697"/>
                <a:gd name="connsiteY6" fmla="*/ 205806 h 531358"/>
                <a:gd name="connsiteX7" fmla="*/ 287947 w 608697"/>
                <a:gd name="connsiteY7" fmla="*/ 243124 h 531358"/>
                <a:gd name="connsiteX8" fmla="*/ 325318 w 608697"/>
                <a:gd name="connsiteY8" fmla="*/ 205806 h 531358"/>
                <a:gd name="connsiteX9" fmla="*/ 287947 w 608697"/>
                <a:gd name="connsiteY9" fmla="*/ 168488 h 531358"/>
                <a:gd name="connsiteX10" fmla="*/ 102356 w 608697"/>
                <a:gd name="connsiteY10" fmla="*/ 121231 h 531358"/>
                <a:gd name="connsiteX11" fmla="*/ 98850 w 608697"/>
                <a:gd name="connsiteY11" fmla="*/ 127711 h 531358"/>
                <a:gd name="connsiteX12" fmla="*/ 76842 w 608697"/>
                <a:gd name="connsiteY12" fmla="*/ 217990 h 531358"/>
                <a:gd name="connsiteX13" fmla="*/ 98850 w 608697"/>
                <a:gd name="connsiteY13" fmla="*/ 308194 h 531358"/>
                <a:gd name="connsiteX14" fmla="*/ 157488 w 608697"/>
                <a:gd name="connsiteY14" fmla="*/ 380223 h 531358"/>
                <a:gd name="connsiteX15" fmla="*/ 344668 w 608697"/>
                <a:gd name="connsiteY15" fmla="*/ 444729 h 531358"/>
                <a:gd name="connsiteX16" fmla="*/ 370257 w 608697"/>
                <a:gd name="connsiteY16" fmla="*/ 443687 h 531358"/>
                <a:gd name="connsiteX17" fmla="*/ 236717 w 608697"/>
                <a:gd name="connsiteY17" fmla="*/ 477876 h 531358"/>
                <a:gd name="connsiteX18" fmla="*/ 198072 w 608697"/>
                <a:gd name="connsiteY18" fmla="*/ 475344 h 531358"/>
                <a:gd name="connsiteX19" fmla="*/ 82437 w 608697"/>
                <a:gd name="connsiteY19" fmla="*/ 531284 h 531358"/>
                <a:gd name="connsiteX20" fmla="*/ 81542 w 608697"/>
                <a:gd name="connsiteY20" fmla="*/ 531358 h 531358"/>
                <a:gd name="connsiteX21" fmla="*/ 75051 w 608697"/>
                <a:gd name="connsiteY21" fmla="*/ 527857 h 531358"/>
                <a:gd name="connsiteX22" fmla="*/ 74753 w 608697"/>
                <a:gd name="connsiteY22" fmla="*/ 519738 h 531358"/>
                <a:gd name="connsiteX23" fmla="*/ 88778 w 608697"/>
                <a:gd name="connsiteY23" fmla="*/ 435046 h 531358"/>
                <a:gd name="connsiteX24" fmla="*/ 0 w 608697"/>
                <a:gd name="connsiteY24" fmla="*/ 282198 h 531358"/>
                <a:gd name="connsiteX25" fmla="*/ 102356 w 608697"/>
                <a:gd name="connsiteY25" fmla="*/ 121231 h 531358"/>
                <a:gd name="connsiteX26" fmla="*/ 356424 w 608697"/>
                <a:gd name="connsiteY26" fmla="*/ 0 h 531358"/>
                <a:gd name="connsiteX27" fmla="*/ 608697 w 608697"/>
                <a:gd name="connsiteY27" fmla="*/ 211244 h 531358"/>
                <a:gd name="connsiteX28" fmla="*/ 518290 w 608697"/>
                <a:gd name="connsiteY28" fmla="*/ 373401 h 531358"/>
                <a:gd name="connsiteX29" fmla="*/ 531941 w 608697"/>
                <a:gd name="connsiteY29" fmla="*/ 441109 h 531358"/>
                <a:gd name="connsiteX30" fmla="*/ 531120 w 608697"/>
                <a:gd name="connsiteY30" fmla="*/ 465391 h 531358"/>
                <a:gd name="connsiteX31" fmla="*/ 511577 w 608697"/>
                <a:gd name="connsiteY31" fmla="*/ 475894 h 531358"/>
                <a:gd name="connsiteX32" fmla="*/ 509041 w 608697"/>
                <a:gd name="connsiteY32" fmla="*/ 475745 h 531358"/>
                <a:gd name="connsiteX33" fmla="*/ 391408 w 608697"/>
                <a:gd name="connsiteY33" fmla="*/ 420476 h 531358"/>
                <a:gd name="connsiteX34" fmla="*/ 356424 w 608697"/>
                <a:gd name="connsiteY34" fmla="*/ 422487 h 531358"/>
                <a:gd name="connsiteX35" fmla="*/ 104225 w 608697"/>
                <a:gd name="connsiteY35" fmla="*/ 211244 h 531358"/>
                <a:gd name="connsiteX36" fmla="*/ 356424 w 608697"/>
                <a:gd name="connsiteY36" fmla="*/ 0 h 531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608697" h="531358">
                  <a:moveTo>
                    <a:pt x="424975" y="168488"/>
                  </a:moveTo>
                  <a:cubicBezTo>
                    <a:pt x="404312" y="168488"/>
                    <a:pt x="387604" y="185248"/>
                    <a:pt x="387604" y="205806"/>
                  </a:cubicBezTo>
                  <a:cubicBezTo>
                    <a:pt x="387604" y="226439"/>
                    <a:pt x="404312" y="243124"/>
                    <a:pt x="424975" y="243124"/>
                  </a:cubicBezTo>
                  <a:cubicBezTo>
                    <a:pt x="445562" y="243124"/>
                    <a:pt x="462346" y="226439"/>
                    <a:pt x="462346" y="205806"/>
                  </a:cubicBezTo>
                  <a:cubicBezTo>
                    <a:pt x="462346" y="185248"/>
                    <a:pt x="445637" y="168488"/>
                    <a:pt x="424975" y="168488"/>
                  </a:cubicBezTo>
                  <a:close/>
                  <a:moveTo>
                    <a:pt x="287947" y="168488"/>
                  </a:moveTo>
                  <a:cubicBezTo>
                    <a:pt x="267285" y="168488"/>
                    <a:pt x="250576" y="185248"/>
                    <a:pt x="250576" y="205806"/>
                  </a:cubicBezTo>
                  <a:cubicBezTo>
                    <a:pt x="250576" y="226439"/>
                    <a:pt x="267285" y="243124"/>
                    <a:pt x="287947" y="243124"/>
                  </a:cubicBezTo>
                  <a:cubicBezTo>
                    <a:pt x="308610" y="243124"/>
                    <a:pt x="325318" y="226439"/>
                    <a:pt x="325318" y="205806"/>
                  </a:cubicBezTo>
                  <a:cubicBezTo>
                    <a:pt x="325318" y="185248"/>
                    <a:pt x="308610" y="168488"/>
                    <a:pt x="287947" y="168488"/>
                  </a:cubicBezTo>
                  <a:close/>
                  <a:moveTo>
                    <a:pt x="102356" y="121231"/>
                  </a:moveTo>
                  <a:cubicBezTo>
                    <a:pt x="101162" y="123317"/>
                    <a:pt x="99969" y="125477"/>
                    <a:pt x="98850" y="127711"/>
                  </a:cubicBezTo>
                  <a:cubicBezTo>
                    <a:pt x="84227" y="156240"/>
                    <a:pt x="76842" y="186631"/>
                    <a:pt x="76842" y="217990"/>
                  </a:cubicBezTo>
                  <a:cubicBezTo>
                    <a:pt x="76842" y="249275"/>
                    <a:pt x="84227" y="279666"/>
                    <a:pt x="98850" y="308194"/>
                  </a:cubicBezTo>
                  <a:cubicBezTo>
                    <a:pt x="112726" y="335308"/>
                    <a:pt x="132496" y="359516"/>
                    <a:pt x="157488" y="380223"/>
                  </a:cubicBezTo>
                  <a:cubicBezTo>
                    <a:pt x="207845" y="421787"/>
                    <a:pt x="274317" y="444729"/>
                    <a:pt x="344668" y="444729"/>
                  </a:cubicBezTo>
                  <a:cubicBezTo>
                    <a:pt x="353173" y="444729"/>
                    <a:pt x="361752" y="444357"/>
                    <a:pt x="370257" y="443687"/>
                  </a:cubicBezTo>
                  <a:cubicBezTo>
                    <a:pt x="332209" y="465288"/>
                    <a:pt x="286254" y="477876"/>
                    <a:pt x="236717" y="477876"/>
                  </a:cubicBezTo>
                  <a:cubicBezTo>
                    <a:pt x="223736" y="477876"/>
                    <a:pt x="210755" y="477057"/>
                    <a:pt x="198072" y="475344"/>
                  </a:cubicBezTo>
                  <a:cubicBezTo>
                    <a:pt x="160397" y="499478"/>
                    <a:pt x="110637" y="528155"/>
                    <a:pt x="82437" y="531284"/>
                  </a:cubicBezTo>
                  <a:cubicBezTo>
                    <a:pt x="82138" y="531358"/>
                    <a:pt x="81840" y="531358"/>
                    <a:pt x="81542" y="531358"/>
                  </a:cubicBezTo>
                  <a:cubicBezTo>
                    <a:pt x="78930" y="531358"/>
                    <a:pt x="76469" y="530017"/>
                    <a:pt x="75051" y="527857"/>
                  </a:cubicBezTo>
                  <a:cubicBezTo>
                    <a:pt x="73410" y="525399"/>
                    <a:pt x="73335" y="522271"/>
                    <a:pt x="74753" y="519738"/>
                  </a:cubicBezTo>
                  <a:cubicBezTo>
                    <a:pt x="75051" y="519291"/>
                    <a:pt x="99223" y="476014"/>
                    <a:pt x="88778" y="435046"/>
                  </a:cubicBezTo>
                  <a:cubicBezTo>
                    <a:pt x="32303" y="397653"/>
                    <a:pt x="0" y="342160"/>
                    <a:pt x="0" y="282198"/>
                  </a:cubicBezTo>
                  <a:cubicBezTo>
                    <a:pt x="0" y="215532"/>
                    <a:pt x="40584" y="156538"/>
                    <a:pt x="102356" y="121231"/>
                  </a:cubicBezTo>
                  <a:close/>
                  <a:moveTo>
                    <a:pt x="356424" y="0"/>
                  </a:moveTo>
                  <a:cubicBezTo>
                    <a:pt x="495540" y="0"/>
                    <a:pt x="608697" y="94747"/>
                    <a:pt x="608697" y="211244"/>
                  </a:cubicBezTo>
                  <a:cubicBezTo>
                    <a:pt x="608697" y="274408"/>
                    <a:pt x="575802" y="333178"/>
                    <a:pt x="518290" y="373401"/>
                  </a:cubicBezTo>
                  <a:cubicBezTo>
                    <a:pt x="512845" y="406324"/>
                    <a:pt x="531717" y="440811"/>
                    <a:pt x="531941" y="441109"/>
                  </a:cubicBezTo>
                  <a:cubicBezTo>
                    <a:pt x="536267" y="448781"/>
                    <a:pt x="535969" y="458092"/>
                    <a:pt x="531120" y="465391"/>
                  </a:cubicBezTo>
                  <a:cubicBezTo>
                    <a:pt x="526794" y="472021"/>
                    <a:pt x="519484" y="475894"/>
                    <a:pt x="511577" y="475894"/>
                  </a:cubicBezTo>
                  <a:cubicBezTo>
                    <a:pt x="510756" y="475894"/>
                    <a:pt x="509936" y="475894"/>
                    <a:pt x="509041" y="475745"/>
                  </a:cubicBezTo>
                  <a:cubicBezTo>
                    <a:pt x="484574" y="473064"/>
                    <a:pt x="444966" y="454442"/>
                    <a:pt x="391408" y="420476"/>
                  </a:cubicBezTo>
                  <a:cubicBezTo>
                    <a:pt x="379920" y="421817"/>
                    <a:pt x="368135" y="422487"/>
                    <a:pt x="356424" y="422487"/>
                  </a:cubicBezTo>
                  <a:cubicBezTo>
                    <a:pt x="217382" y="422487"/>
                    <a:pt x="104225" y="327741"/>
                    <a:pt x="104225" y="211244"/>
                  </a:cubicBezTo>
                  <a:cubicBezTo>
                    <a:pt x="104225" y="94747"/>
                    <a:pt x="217382" y="0"/>
                    <a:pt x="356424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7" name="progress-report_18229">
              <a:extLst>
                <a:ext uri="{FF2B5EF4-FFF2-40B4-BE49-F238E27FC236}">
                  <a16:creationId xmlns:a16="http://schemas.microsoft.com/office/drawing/2014/main" id="{87234D60-23DC-4321-B472-3CE037483DC4}"/>
                </a:ext>
              </a:extLst>
            </p:cNvPr>
            <p:cNvSpPr/>
            <p:nvPr/>
          </p:nvSpPr>
          <p:spPr>
            <a:xfrm>
              <a:off x="6793411" y="1963900"/>
              <a:ext cx="609684" cy="553212"/>
            </a:xfrm>
            <a:custGeom>
              <a:avLst/>
              <a:gdLst>
                <a:gd name="connsiteX0" fmla="*/ 116112 w 607919"/>
                <a:gd name="connsiteY0" fmla="*/ 473652 h 551610"/>
                <a:gd name="connsiteX1" fmla="*/ 118901 w 607919"/>
                <a:gd name="connsiteY1" fmla="*/ 480423 h 551610"/>
                <a:gd name="connsiteX2" fmla="*/ 118901 w 607919"/>
                <a:gd name="connsiteY2" fmla="*/ 551610 h 551610"/>
                <a:gd name="connsiteX3" fmla="*/ 55604 w 607919"/>
                <a:gd name="connsiteY3" fmla="*/ 551610 h 551610"/>
                <a:gd name="connsiteX4" fmla="*/ 55604 w 607919"/>
                <a:gd name="connsiteY4" fmla="*/ 540851 h 551610"/>
                <a:gd name="connsiteX5" fmla="*/ 65255 w 607919"/>
                <a:gd name="connsiteY5" fmla="*/ 520583 h 551610"/>
                <a:gd name="connsiteX6" fmla="*/ 83555 w 607919"/>
                <a:gd name="connsiteY6" fmla="*/ 502317 h 551610"/>
                <a:gd name="connsiteX7" fmla="*/ 109375 w 607919"/>
                <a:gd name="connsiteY7" fmla="*/ 476545 h 551610"/>
                <a:gd name="connsiteX8" fmla="*/ 116112 w 607919"/>
                <a:gd name="connsiteY8" fmla="*/ 473652 h 551610"/>
                <a:gd name="connsiteX9" fmla="*/ 199155 w 607919"/>
                <a:gd name="connsiteY9" fmla="*/ 390799 h 551610"/>
                <a:gd name="connsiteX10" fmla="*/ 201956 w 607919"/>
                <a:gd name="connsiteY10" fmla="*/ 397632 h 551610"/>
                <a:gd name="connsiteX11" fmla="*/ 201956 w 607919"/>
                <a:gd name="connsiteY11" fmla="*/ 551610 h 551610"/>
                <a:gd name="connsiteX12" fmla="*/ 145363 w 607919"/>
                <a:gd name="connsiteY12" fmla="*/ 551610 h 551610"/>
                <a:gd name="connsiteX13" fmla="*/ 145363 w 607919"/>
                <a:gd name="connsiteY13" fmla="*/ 454170 h 551610"/>
                <a:gd name="connsiteX14" fmla="*/ 154879 w 607919"/>
                <a:gd name="connsiteY14" fmla="*/ 431030 h 551610"/>
                <a:gd name="connsiteX15" fmla="*/ 192315 w 607919"/>
                <a:gd name="connsiteY15" fmla="*/ 393630 h 551610"/>
                <a:gd name="connsiteX16" fmla="*/ 199155 w 607919"/>
                <a:gd name="connsiteY16" fmla="*/ 390799 h 551610"/>
                <a:gd name="connsiteX17" fmla="*/ 231082 w 607919"/>
                <a:gd name="connsiteY17" fmla="*/ 388245 h 551610"/>
                <a:gd name="connsiteX18" fmla="*/ 237930 w 607919"/>
                <a:gd name="connsiteY18" fmla="*/ 391091 h 551610"/>
                <a:gd name="connsiteX19" fmla="*/ 266763 w 607919"/>
                <a:gd name="connsiteY19" fmla="*/ 419867 h 551610"/>
                <a:gd name="connsiteX20" fmla="*/ 275915 w 607919"/>
                <a:gd name="connsiteY20" fmla="*/ 428875 h 551610"/>
                <a:gd name="connsiteX21" fmla="*/ 284941 w 607919"/>
                <a:gd name="connsiteY21" fmla="*/ 451520 h 551610"/>
                <a:gd name="connsiteX22" fmla="*/ 284941 w 607919"/>
                <a:gd name="connsiteY22" fmla="*/ 551610 h 551610"/>
                <a:gd name="connsiteX23" fmla="*/ 228277 w 607919"/>
                <a:gd name="connsiteY23" fmla="*/ 551610 h 551610"/>
                <a:gd name="connsiteX24" fmla="*/ 228277 w 607919"/>
                <a:gd name="connsiteY24" fmla="*/ 394969 h 551610"/>
                <a:gd name="connsiteX25" fmla="*/ 231082 w 607919"/>
                <a:gd name="connsiteY25" fmla="*/ 388245 h 551610"/>
                <a:gd name="connsiteX26" fmla="*/ 365148 w 607919"/>
                <a:gd name="connsiteY26" fmla="*/ 381336 h 551610"/>
                <a:gd name="connsiteX27" fmla="*/ 367997 w 607919"/>
                <a:gd name="connsiteY27" fmla="*/ 388122 h 551610"/>
                <a:gd name="connsiteX28" fmla="*/ 367997 w 607919"/>
                <a:gd name="connsiteY28" fmla="*/ 551610 h 551610"/>
                <a:gd name="connsiteX29" fmla="*/ 311262 w 607919"/>
                <a:gd name="connsiteY29" fmla="*/ 551610 h 551610"/>
                <a:gd name="connsiteX30" fmla="*/ 311262 w 607919"/>
                <a:gd name="connsiteY30" fmla="*/ 444661 h 551610"/>
                <a:gd name="connsiteX31" fmla="*/ 316898 w 607919"/>
                <a:gd name="connsiteY31" fmla="*/ 425523 h 551610"/>
                <a:gd name="connsiteX32" fmla="*/ 322534 w 607919"/>
                <a:gd name="connsiteY32" fmla="*/ 419894 h 551610"/>
                <a:gd name="connsiteX33" fmla="*/ 358353 w 607919"/>
                <a:gd name="connsiteY33" fmla="*/ 384120 h 551610"/>
                <a:gd name="connsiteX34" fmla="*/ 365148 w 607919"/>
                <a:gd name="connsiteY34" fmla="*/ 381336 h 551610"/>
                <a:gd name="connsiteX35" fmla="*/ 448177 w 607919"/>
                <a:gd name="connsiteY35" fmla="*/ 298352 h 551610"/>
                <a:gd name="connsiteX36" fmla="*/ 450982 w 607919"/>
                <a:gd name="connsiteY36" fmla="*/ 305139 h 551610"/>
                <a:gd name="connsiteX37" fmla="*/ 450982 w 607919"/>
                <a:gd name="connsiteY37" fmla="*/ 551610 h 551610"/>
                <a:gd name="connsiteX38" fmla="*/ 394318 w 607919"/>
                <a:gd name="connsiteY38" fmla="*/ 551610 h 551610"/>
                <a:gd name="connsiteX39" fmla="*/ 394318 w 607919"/>
                <a:gd name="connsiteY39" fmla="*/ 361815 h 551610"/>
                <a:gd name="connsiteX40" fmla="*/ 403846 w 607919"/>
                <a:gd name="connsiteY40" fmla="*/ 338669 h 551610"/>
                <a:gd name="connsiteX41" fmla="*/ 441329 w 607919"/>
                <a:gd name="connsiteY41" fmla="*/ 301136 h 551610"/>
                <a:gd name="connsiteX42" fmla="*/ 448177 w 607919"/>
                <a:gd name="connsiteY42" fmla="*/ 298352 h 551610"/>
                <a:gd name="connsiteX43" fmla="*/ 527085 w 607919"/>
                <a:gd name="connsiteY43" fmla="*/ 219452 h 551610"/>
                <a:gd name="connsiteX44" fmla="*/ 529874 w 607919"/>
                <a:gd name="connsiteY44" fmla="*/ 226177 h 551610"/>
                <a:gd name="connsiteX45" fmla="*/ 529874 w 607919"/>
                <a:gd name="connsiteY45" fmla="*/ 551610 h 551610"/>
                <a:gd name="connsiteX46" fmla="*/ 477232 w 607919"/>
                <a:gd name="connsiteY46" fmla="*/ 551610 h 551610"/>
                <a:gd name="connsiteX47" fmla="*/ 477232 w 607919"/>
                <a:gd name="connsiteY47" fmla="*/ 278727 h 551610"/>
                <a:gd name="connsiteX48" fmla="*/ 486883 w 607919"/>
                <a:gd name="connsiteY48" fmla="*/ 255580 h 551610"/>
                <a:gd name="connsiteX49" fmla="*/ 520348 w 607919"/>
                <a:gd name="connsiteY49" fmla="*/ 222298 h 551610"/>
                <a:gd name="connsiteX50" fmla="*/ 527085 w 607919"/>
                <a:gd name="connsiteY50" fmla="*/ 219452 h 551610"/>
                <a:gd name="connsiteX51" fmla="*/ 387769 w 607919"/>
                <a:gd name="connsiteY51" fmla="*/ 0 h 551610"/>
                <a:gd name="connsiteX52" fmla="*/ 580729 w 607919"/>
                <a:gd name="connsiteY52" fmla="*/ 0 h 551610"/>
                <a:gd name="connsiteX53" fmla="*/ 607919 w 607919"/>
                <a:gd name="connsiteY53" fmla="*/ 26022 h 551610"/>
                <a:gd name="connsiteX54" fmla="*/ 607919 w 607919"/>
                <a:gd name="connsiteY54" fmla="*/ 219812 h 551610"/>
                <a:gd name="connsiteX55" fmla="*/ 598271 w 607919"/>
                <a:gd name="connsiteY55" fmla="*/ 223815 h 551610"/>
                <a:gd name="connsiteX56" fmla="*/ 530610 w 607919"/>
                <a:gd name="connsiteY56" fmla="*/ 156258 h 551610"/>
                <a:gd name="connsiteX57" fmla="*/ 304320 w 607919"/>
                <a:gd name="connsiteY57" fmla="*/ 382325 h 551610"/>
                <a:gd name="connsiteX58" fmla="*/ 285024 w 607919"/>
                <a:gd name="connsiteY58" fmla="*/ 382325 h 551610"/>
                <a:gd name="connsiteX59" fmla="*/ 216360 w 607919"/>
                <a:gd name="connsiteY59" fmla="*/ 313767 h 551610"/>
                <a:gd name="connsiteX60" fmla="*/ 94068 w 607919"/>
                <a:gd name="connsiteY60" fmla="*/ 435996 h 551610"/>
                <a:gd name="connsiteX61" fmla="*/ 17260 w 607919"/>
                <a:gd name="connsiteY61" fmla="*/ 435996 h 551610"/>
                <a:gd name="connsiteX62" fmla="*/ 15882 w 607919"/>
                <a:gd name="connsiteY62" fmla="*/ 434745 h 551610"/>
                <a:gd name="connsiteX63" fmla="*/ 15882 w 607919"/>
                <a:gd name="connsiteY63" fmla="*/ 358055 h 551610"/>
                <a:gd name="connsiteX64" fmla="*/ 206837 w 607919"/>
                <a:gd name="connsiteY64" fmla="*/ 167267 h 551610"/>
                <a:gd name="connsiteX65" fmla="*/ 226008 w 607919"/>
                <a:gd name="connsiteY65" fmla="*/ 167267 h 551610"/>
                <a:gd name="connsiteX66" fmla="*/ 294672 w 607919"/>
                <a:gd name="connsiteY66" fmla="*/ 235701 h 551610"/>
                <a:gd name="connsiteX67" fmla="*/ 424481 w 607919"/>
                <a:gd name="connsiteY67" fmla="*/ 105965 h 551610"/>
                <a:gd name="connsiteX68" fmla="*/ 452423 w 607919"/>
                <a:gd name="connsiteY68" fmla="*/ 78192 h 551610"/>
                <a:gd name="connsiteX69" fmla="*/ 383885 w 607919"/>
                <a:gd name="connsiteY69" fmla="*/ 9633 h 551610"/>
                <a:gd name="connsiteX70" fmla="*/ 387769 w 607919"/>
                <a:gd name="connsiteY70" fmla="*/ 0 h 551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</a:cxnLst>
              <a:rect l="l" t="t" r="r" b="b"/>
              <a:pathLst>
                <a:path w="607919" h="551610">
                  <a:moveTo>
                    <a:pt x="116112" y="473652"/>
                  </a:moveTo>
                  <a:cubicBezTo>
                    <a:pt x="117836" y="474356"/>
                    <a:pt x="118901" y="476670"/>
                    <a:pt x="118901" y="480423"/>
                  </a:cubicBezTo>
                  <a:lnTo>
                    <a:pt x="118901" y="551610"/>
                  </a:lnTo>
                  <a:lnTo>
                    <a:pt x="55604" y="551610"/>
                  </a:lnTo>
                  <a:lnTo>
                    <a:pt x="55604" y="540851"/>
                  </a:lnTo>
                  <a:cubicBezTo>
                    <a:pt x="55604" y="534971"/>
                    <a:pt x="59991" y="525838"/>
                    <a:pt x="65255" y="520583"/>
                  </a:cubicBezTo>
                  <a:lnTo>
                    <a:pt x="83555" y="502317"/>
                  </a:lnTo>
                  <a:lnTo>
                    <a:pt x="109375" y="476545"/>
                  </a:lnTo>
                  <a:cubicBezTo>
                    <a:pt x="112007" y="473855"/>
                    <a:pt x="114389" y="472948"/>
                    <a:pt x="116112" y="473652"/>
                  </a:cubicBezTo>
                  <a:close/>
                  <a:moveTo>
                    <a:pt x="199155" y="390799"/>
                  </a:moveTo>
                  <a:cubicBezTo>
                    <a:pt x="200892" y="391534"/>
                    <a:pt x="201956" y="393880"/>
                    <a:pt x="201956" y="397632"/>
                  </a:cubicBezTo>
                  <a:lnTo>
                    <a:pt x="201956" y="551610"/>
                  </a:lnTo>
                  <a:lnTo>
                    <a:pt x="145363" y="551610"/>
                  </a:lnTo>
                  <a:lnTo>
                    <a:pt x="145363" y="454170"/>
                  </a:lnTo>
                  <a:cubicBezTo>
                    <a:pt x="145363" y="446665"/>
                    <a:pt x="149620" y="436283"/>
                    <a:pt x="154879" y="431030"/>
                  </a:cubicBezTo>
                  <a:lnTo>
                    <a:pt x="192315" y="393630"/>
                  </a:lnTo>
                  <a:cubicBezTo>
                    <a:pt x="195007" y="390941"/>
                    <a:pt x="197417" y="390065"/>
                    <a:pt x="199155" y="390799"/>
                  </a:cubicBezTo>
                  <a:close/>
                  <a:moveTo>
                    <a:pt x="231082" y="388245"/>
                  </a:moveTo>
                  <a:cubicBezTo>
                    <a:pt x="232822" y="387525"/>
                    <a:pt x="235235" y="388401"/>
                    <a:pt x="237930" y="391091"/>
                  </a:cubicBezTo>
                  <a:lnTo>
                    <a:pt x="266763" y="419867"/>
                  </a:lnTo>
                  <a:lnTo>
                    <a:pt x="275915" y="428875"/>
                  </a:lnTo>
                  <a:cubicBezTo>
                    <a:pt x="280929" y="433879"/>
                    <a:pt x="284941" y="444013"/>
                    <a:pt x="284941" y="451520"/>
                  </a:cubicBezTo>
                  <a:lnTo>
                    <a:pt x="284941" y="551610"/>
                  </a:lnTo>
                  <a:lnTo>
                    <a:pt x="228277" y="551610"/>
                  </a:lnTo>
                  <a:lnTo>
                    <a:pt x="228277" y="394969"/>
                  </a:lnTo>
                  <a:cubicBezTo>
                    <a:pt x="228277" y="391278"/>
                    <a:pt x="229343" y="388964"/>
                    <a:pt x="231082" y="388245"/>
                  </a:cubicBezTo>
                  <a:close/>
                  <a:moveTo>
                    <a:pt x="365148" y="381336"/>
                  </a:moveTo>
                  <a:cubicBezTo>
                    <a:pt x="366901" y="382055"/>
                    <a:pt x="367997" y="384370"/>
                    <a:pt x="367997" y="388122"/>
                  </a:cubicBezTo>
                  <a:lnTo>
                    <a:pt x="367997" y="551610"/>
                  </a:lnTo>
                  <a:lnTo>
                    <a:pt x="311262" y="551610"/>
                  </a:lnTo>
                  <a:lnTo>
                    <a:pt x="311262" y="444661"/>
                  </a:lnTo>
                  <a:cubicBezTo>
                    <a:pt x="311262" y="437156"/>
                    <a:pt x="313767" y="428650"/>
                    <a:pt x="316898" y="425523"/>
                  </a:cubicBezTo>
                  <a:cubicBezTo>
                    <a:pt x="320029" y="422396"/>
                    <a:pt x="322534" y="419894"/>
                    <a:pt x="322534" y="419894"/>
                  </a:cubicBezTo>
                  <a:lnTo>
                    <a:pt x="358353" y="384120"/>
                  </a:lnTo>
                  <a:cubicBezTo>
                    <a:pt x="360983" y="381493"/>
                    <a:pt x="363394" y="380617"/>
                    <a:pt x="365148" y="381336"/>
                  </a:cubicBezTo>
                  <a:close/>
                  <a:moveTo>
                    <a:pt x="448177" y="298352"/>
                  </a:moveTo>
                  <a:cubicBezTo>
                    <a:pt x="449916" y="299071"/>
                    <a:pt x="450982" y="301386"/>
                    <a:pt x="450982" y="305139"/>
                  </a:cubicBezTo>
                  <a:lnTo>
                    <a:pt x="450982" y="551610"/>
                  </a:lnTo>
                  <a:lnTo>
                    <a:pt x="394318" y="551610"/>
                  </a:lnTo>
                  <a:lnTo>
                    <a:pt x="394318" y="361815"/>
                  </a:lnTo>
                  <a:cubicBezTo>
                    <a:pt x="394318" y="354308"/>
                    <a:pt x="398580" y="343924"/>
                    <a:pt x="403846" y="338669"/>
                  </a:cubicBezTo>
                  <a:lnTo>
                    <a:pt x="441329" y="301136"/>
                  </a:lnTo>
                  <a:cubicBezTo>
                    <a:pt x="444024" y="298508"/>
                    <a:pt x="446438" y="297633"/>
                    <a:pt x="448177" y="298352"/>
                  </a:cubicBezTo>
                  <a:close/>
                  <a:moveTo>
                    <a:pt x="527085" y="219452"/>
                  </a:moveTo>
                  <a:cubicBezTo>
                    <a:pt x="528809" y="220171"/>
                    <a:pt x="529874" y="222486"/>
                    <a:pt x="529874" y="226177"/>
                  </a:cubicBezTo>
                  <a:lnTo>
                    <a:pt x="529874" y="551610"/>
                  </a:lnTo>
                  <a:lnTo>
                    <a:pt x="477232" y="551610"/>
                  </a:lnTo>
                  <a:lnTo>
                    <a:pt x="477232" y="278727"/>
                  </a:lnTo>
                  <a:cubicBezTo>
                    <a:pt x="477232" y="271345"/>
                    <a:pt x="481494" y="260960"/>
                    <a:pt x="486883" y="255580"/>
                  </a:cubicBezTo>
                  <a:lnTo>
                    <a:pt x="520348" y="222298"/>
                  </a:lnTo>
                  <a:cubicBezTo>
                    <a:pt x="522980" y="219608"/>
                    <a:pt x="525362" y="218732"/>
                    <a:pt x="527085" y="219452"/>
                  </a:cubicBezTo>
                  <a:close/>
                  <a:moveTo>
                    <a:pt x="387769" y="0"/>
                  </a:moveTo>
                  <a:lnTo>
                    <a:pt x="580729" y="0"/>
                  </a:lnTo>
                  <a:cubicBezTo>
                    <a:pt x="594512" y="0"/>
                    <a:pt x="607919" y="12135"/>
                    <a:pt x="607919" y="26022"/>
                  </a:cubicBezTo>
                  <a:lnTo>
                    <a:pt x="607919" y="219812"/>
                  </a:lnTo>
                  <a:cubicBezTo>
                    <a:pt x="607919" y="227318"/>
                    <a:pt x="603534" y="229070"/>
                    <a:pt x="598271" y="223815"/>
                  </a:cubicBezTo>
                  <a:lnTo>
                    <a:pt x="530610" y="156258"/>
                  </a:lnTo>
                  <a:lnTo>
                    <a:pt x="304320" y="382325"/>
                  </a:lnTo>
                  <a:cubicBezTo>
                    <a:pt x="298932" y="387580"/>
                    <a:pt x="290412" y="387580"/>
                    <a:pt x="285024" y="382325"/>
                  </a:cubicBezTo>
                  <a:lnTo>
                    <a:pt x="216360" y="313767"/>
                  </a:lnTo>
                  <a:lnTo>
                    <a:pt x="94068" y="435996"/>
                  </a:lnTo>
                  <a:cubicBezTo>
                    <a:pt x="72767" y="457264"/>
                    <a:pt x="38435" y="457264"/>
                    <a:pt x="17260" y="435996"/>
                  </a:cubicBezTo>
                  <a:lnTo>
                    <a:pt x="15882" y="434745"/>
                  </a:lnTo>
                  <a:cubicBezTo>
                    <a:pt x="-5294" y="413477"/>
                    <a:pt x="-5294" y="379198"/>
                    <a:pt x="15882" y="358055"/>
                  </a:cubicBezTo>
                  <a:lnTo>
                    <a:pt x="206837" y="167267"/>
                  </a:lnTo>
                  <a:cubicBezTo>
                    <a:pt x="212100" y="161888"/>
                    <a:pt x="220745" y="161888"/>
                    <a:pt x="226008" y="167267"/>
                  </a:cubicBezTo>
                  <a:lnTo>
                    <a:pt x="294672" y="235701"/>
                  </a:lnTo>
                  <a:lnTo>
                    <a:pt x="424481" y="105965"/>
                  </a:lnTo>
                  <a:lnTo>
                    <a:pt x="452423" y="78192"/>
                  </a:lnTo>
                  <a:lnTo>
                    <a:pt x="383885" y="9633"/>
                  </a:lnTo>
                  <a:cubicBezTo>
                    <a:pt x="378497" y="4379"/>
                    <a:pt x="380376" y="0"/>
                    <a:pt x="387769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8" name="admin-with-cogwheels_78948">
              <a:extLst>
                <a:ext uri="{FF2B5EF4-FFF2-40B4-BE49-F238E27FC236}">
                  <a16:creationId xmlns:a16="http://schemas.microsoft.com/office/drawing/2014/main" id="{B533B0D7-C1EF-4CE3-ABC0-CD1A21FE81DA}"/>
                </a:ext>
              </a:extLst>
            </p:cNvPr>
            <p:cNvSpPr/>
            <p:nvPr/>
          </p:nvSpPr>
          <p:spPr>
            <a:xfrm>
              <a:off x="9252159" y="1963900"/>
              <a:ext cx="575113" cy="609685"/>
            </a:xfrm>
            <a:custGeom>
              <a:avLst/>
              <a:gdLst>
                <a:gd name="connsiteX0" fmla="*/ 163934 w 574049"/>
                <a:gd name="connsiteY0" fmla="*/ 419229 h 608556"/>
                <a:gd name="connsiteX1" fmla="*/ 243204 w 574049"/>
                <a:gd name="connsiteY1" fmla="*/ 456825 h 608556"/>
                <a:gd name="connsiteX2" fmla="*/ 322474 w 574049"/>
                <a:gd name="connsiteY2" fmla="*/ 419229 h 608556"/>
                <a:gd name="connsiteX3" fmla="*/ 465217 w 574049"/>
                <a:gd name="connsiteY3" fmla="*/ 530768 h 608556"/>
                <a:gd name="connsiteX4" fmla="*/ 476968 w 574049"/>
                <a:gd name="connsiteY4" fmla="*/ 565383 h 608556"/>
                <a:gd name="connsiteX5" fmla="*/ 472634 w 574049"/>
                <a:gd name="connsiteY5" fmla="*/ 594902 h 608556"/>
                <a:gd name="connsiteX6" fmla="*/ 446050 w 574049"/>
                <a:gd name="connsiteY6" fmla="*/ 608556 h 608556"/>
                <a:gd name="connsiteX7" fmla="*/ 40358 w 574049"/>
                <a:gd name="connsiteY7" fmla="*/ 608556 h 608556"/>
                <a:gd name="connsiteX8" fmla="*/ 13871 w 574049"/>
                <a:gd name="connsiteY8" fmla="*/ 594902 h 608556"/>
                <a:gd name="connsiteX9" fmla="*/ 9440 w 574049"/>
                <a:gd name="connsiteY9" fmla="*/ 565383 h 608556"/>
                <a:gd name="connsiteX10" fmla="*/ 21191 w 574049"/>
                <a:gd name="connsiteY10" fmla="*/ 530768 h 608556"/>
                <a:gd name="connsiteX11" fmla="*/ 163934 w 574049"/>
                <a:gd name="connsiteY11" fmla="*/ 419229 h 608556"/>
                <a:gd name="connsiteX12" fmla="*/ 406631 w 574049"/>
                <a:gd name="connsiteY12" fmla="*/ 313875 h 608556"/>
                <a:gd name="connsiteX13" fmla="*/ 472435 w 574049"/>
                <a:gd name="connsiteY13" fmla="*/ 379473 h 608556"/>
                <a:gd name="connsiteX14" fmla="*/ 438040 w 574049"/>
                <a:gd name="connsiteY14" fmla="*/ 436800 h 608556"/>
                <a:gd name="connsiteX15" fmla="*/ 344006 w 574049"/>
                <a:gd name="connsiteY15" fmla="*/ 390920 h 608556"/>
                <a:gd name="connsiteX16" fmla="*/ 371946 w 574049"/>
                <a:gd name="connsiteY16" fmla="*/ 323974 h 608556"/>
                <a:gd name="connsiteX17" fmla="*/ 406631 w 574049"/>
                <a:gd name="connsiteY17" fmla="*/ 313875 h 608556"/>
                <a:gd name="connsiteX18" fmla="*/ 381817 w 574049"/>
                <a:gd name="connsiteY18" fmla="*/ 212472 h 608556"/>
                <a:gd name="connsiteX19" fmla="*/ 431512 w 574049"/>
                <a:gd name="connsiteY19" fmla="*/ 212472 h 608556"/>
                <a:gd name="connsiteX20" fmla="*/ 445284 w 574049"/>
                <a:gd name="connsiteY20" fmla="*/ 226127 h 608556"/>
                <a:gd name="connsiteX21" fmla="*/ 445284 w 574049"/>
                <a:gd name="connsiteY21" fmla="*/ 254301 h 608556"/>
                <a:gd name="connsiteX22" fmla="*/ 468013 w 574049"/>
                <a:gd name="connsiteY22" fmla="*/ 263725 h 608556"/>
                <a:gd name="connsiteX23" fmla="*/ 488045 w 574049"/>
                <a:gd name="connsiteY23" fmla="*/ 243820 h 608556"/>
                <a:gd name="connsiteX24" fmla="*/ 497773 w 574049"/>
                <a:gd name="connsiteY24" fmla="*/ 239781 h 608556"/>
                <a:gd name="connsiteX25" fmla="*/ 507403 w 574049"/>
                <a:gd name="connsiteY25" fmla="*/ 243820 h 608556"/>
                <a:gd name="connsiteX26" fmla="*/ 542556 w 574049"/>
                <a:gd name="connsiteY26" fmla="*/ 278918 h 608556"/>
                <a:gd name="connsiteX27" fmla="*/ 546601 w 574049"/>
                <a:gd name="connsiteY27" fmla="*/ 288630 h 608556"/>
                <a:gd name="connsiteX28" fmla="*/ 542556 w 574049"/>
                <a:gd name="connsiteY28" fmla="*/ 298246 h 608556"/>
                <a:gd name="connsiteX29" fmla="*/ 522620 w 574049"/>
                <a:gd name="connsiteY29" fmla="*/ 318247 h 608556"/>
                <a:gd name="connsiteX30" fmla="*/ 532155 w 574049"/>
                <a:gd name="connsiteY30" fmla="*/ 340941 h 608556"/>
                <a:gd name="connsiteX31" fmla="*/ 560277 w 574049"/>
                <a:gd name="connsiteY31" fmla="*/ 340941 h 608556"/>
                <a:gd name="connsiteX32" fmla="*/ 574049 w 574049"/>
                <a:gd name="connsiteY32" fmla="*/ 354692 h 608556"/>
                <a:gd name="connsiteX33" fmla="*/ 574049 w 574049"/>
                <a:gd name="connsiteY33" fmla="*/ 404310 h 608556"/>
                <a:gd name="connsiteX34" fmla="*/ 570004 w 574049"/>
                <a:gd name="connsiteY34" fmla="*/ 414022 h 608556"/>
                <a:gd name="connsiteX35" fmla="*/ 560277 w 574049"/>
                <a:gd name="connsiteY35" fmla="*/ 418060 h 608556"/>
                <a:gd name="connsiteX36" fmla="*/ 532155 w 574049"/>
                <a:gd name="connsiteY36" fmla="*/ 418060 h 608556"/>
                <a:gd name="connsiteX37" fmla="*/ 522620 w 574049"/>
                <a:gd name="connsiteY37" fmla="*/ 440754 h 608556"/>
                <a:gd name="connsiteX38" fmla="*/ 542652 w 574049"/>
                <a:gd name="connsiteY38" fmla="*/ 460755 h 608556"/>
                <a:gd name="connsiteX39" fmla="*/ 546601 w 574049"/>
                <a:gd name="connsiteY39" fmla="*/ 470371 h 608556"/>
                <a:gd name="connsiteX40" fmla="*/ 542652 w 574049"/>
                <a:gd name="connsiteY40" fmla="*/ 480083 h 608556"/>
                <a:gd name="connsiteX41" fmla="*/ 507500 w 574049"/>
                <a:gd name="connsiteY41" fmla="*/ 515181 h 608556"/>
                <a:gd name="connsiteX42" fmla="*/ 497773 w 574049"/>
                <a:gd name="connsiteY42" fmla="*/ 519220 h 608556"/>
                <a:gd name="connsiteX43" fmla="*/ 493246 w 574049"/>
                <a:gd name="connsiteY43" fmla="*/ 518355 h 608556"/>
                <a:gd name="connsiteX44" fmla="*/ 453182 w 574049"/>
                <a:gd name="connsiteY44" fmla="*/ 451716 h 608556"/>
                <a:gd name="connsiteX45" fmla="*/ 492861 w 574049"/>
                <a:gd name="connsiteY45" fmla="*/ 379501 h 608556"/>
                <a:gd name="connsiteX46" fmla="*/ 406665 w 574049"/>
                <a:gd name="connsiteY46" fmla="*/ 293534 h 608556"/>
                <a:gd name="connsiteX47" fmla="*/ 377098 w 574049"/>
                <a:gd name="connsiteY47" fmla="*/ 299015 h 608556"/>
                <a:gd name="connsiteX48" fmla="*/ 379698 w 574049"/>
                <a:gd name="connsiteY48" fmla="*/ 265167 h 608556"/>
                <a:gd name="connsiteX49" fmla="*/ 373149 w 574049"/>
                <a:gd name="connsiteY49" fmla="*/ 215741 h 608556"/>
                <a:gd name="connsiteX50" fmla="*/ 381817 w 574049"/>
                <a:gd name="connsiteY50" fmla="*/ 212472 h 608556"/>
                <a:gd name="connsiteX51" fmla="*/ 243227 w 574049"/>
                <a:gd name="connsiteY51" fmla="*/ 144222 h 608556"/>
                <a:gd name="connsiteX52" fmla="*/ 348920 w 574049"/>
                <a:gd name="connsiteY52" fmla="*/ 265117 h 608556"/>
                <a:gd name="connsiteX53" fmla="*/ 243190 w 574049"/>
                <a:gd name="connsiteY53" fmla="*/ 426215 h 608556"/>
                <a:gd name="connsiteX54" fmla="*/ 137461 w 574049"/>
                <a:gd name="connsiteY54" fmla="*/ 265117 h 608556"/>
                <a:gd name="connsiteX55" fmla="*/ 243227 w 574049"/>
                <a:gd name="connsiteY55" fmla="*/ 144222 h 608556"/>
                <a:gd name="connsiteX56" fmla="*/ 279862 w 574049"/>
                <a:gd name="connsiteY56" fmla="*/ 119148 h 608556"/>
                <a:gd name="connsiteX57" fmla="*/ 310064 w 574049"/>
                <a:gd name="connsiteY57" fmla="*/ 131181 h 608556"/>
                <a:gd name="connsiteX58" fmla="*/ 279862 w 574049"/>
                <a:gd name="connsiteY58" fmla="*/ 119148 h 608556"/>
                <a:gd name="connsiteX59" fmla="*/ 155080 w 574049"/>
                <a:gd name="connsiteY59" fmla="*/ 94840 h 608556"/>
                <a:gd name="connsiteX60" fmla="*/ 203722 w 574049"/>
                <a:gd name="connsiteY60" fmla="*/ 119842 h 608556"/>
                <a:gd name="connsiteX61" fmla="*/ 117804 w 574049"/>
                <a:gd name="connsiteY61" fmla="*/ 201676 h 608556"/>
                <a:gd name="connsiteX62" fmla="*/ 155080 w 574049"/>
                <a:gd name="connsiteY62" fmla="*/ 94840 h 608556"/>
                <a:gd name="connsiteX63" fmla="*/ 131962 w 574049"/>
                <a:gd name="connsiteY63" fmla="*/ 0 h 608556"/>
                <a:gd name="connsiteX64" fmla="*/ 178101 w 574049"/>
                <a:gd name="connsiteY64" fmla="*/ 0 h 608556"/>
                <a:gd name="connsiteX65" fmla="*/ 190816 w 574049"/>
                <a:gd name="connsiteY65" fmla="*/ 12695 h 608556"/>
                <a:gd name="connsiteX66" fmla="*/ 190816 w 574049"/>
                <a:gd name="connsiteY66" fmla="*/ 38757 h 608556"/>
                <a:gd name="connsiteX67" fmla="*/ 211911 w 574049"/>
                <a:gd name="connsiteY67" fmla="*/ 47509 h 608556"/>
                <a:gd name="connsiteX68" fmla="*/ 230501 w 574049"/>
                <a:gd name="connsiteY68" fmla="*/ 29044 h 608556"/>
                <a:gd name="connsiteX69" fmla="*/ 239459 w 574049"/>
                <a:gd name="connsiteY69" fmla="*/ 25389 h 608556"/>
                <a:gd name="connsiteX70" fmla="*/ 248417 w 574049"/>
                <a:gd name="connsiteY70" fmla="*/ 29044 h 608556"/>
                <a:gd name="connsiteX71" fmla="*/ 280975 w 574049"/>
                <a:gd name="connsiteY71" fmla="*/ 61646 h 608556"/>
                <a:gd name="connsiteX72" fmla="*/ 284731 w 574049"/>
                <a:gd name="connsiteY72" fmla="*/ 70590 h 608556"/>
                <a:gd name="connsiteX73" fmla="*/ 280975 w 574049"/>
                <a:gd name="connsiteY73" fmla="*/ 79534 h 608556"/>
                <a:gd name="connsiteX74" fmla="*/ 262481 w 574049"/>
                <a:gd name="connsiteY74" fmla="*/ 97999 h 608556"/>
                <a:gd name="connsiteX75" fmla="*/ 270379 w 574049"/>
                <a:gd name="connsiteY75" fmla="*/ 116848 h 608556"/>
                <a:gd name="connsiteX76" fmla="*/ 224915 w 574049"/>
                <a:gd name="connsiteY76" fmla="*/ 115502 h 608556"/>
                <a:gd name="connsiteX77" fmla="*/ 155080 w 574049"/>
                <a:gd name="connsiteY77" fmla="*/ 74437 h 608556"/>
                <a:gd name="connsiteX78" fmla="*/ 74458 w 574049"/>
                <a:gd name="connsiteY78" fmla="*/ 154836 h 608556"/>
                <a:gd name="connsiteX79" fmla="*/ 111638 w 574049"/>
                <a:gd name="connsiteY79" fmla="*/ 222445 h 608556"/>
                <a:gd name="connsiteX80" fmla="*/ 106822 w 574049"/>
                <a:gd name="connsiteY80" fmla="*/ 265145 h 608556"/>
                <a:gd name="connsiteX81" fmla="*/ 106822 w 574049"/>
                <a:gd name="connsiteY81" fmla="*/ 265818 h 608556"/>
                <a:gd name="connsiteX82" fmla="*/ 98153 w 574049"/>
                <a:gd name="connsiteY82" fmla="*/ 262163 h 608556"/>
                <a:gd name="connsiteX83" fmla="*/ 79659 w 574049"/>
                <a:gd name="connsiteY83" fmla="*/ 280628 h 608556"/>
                <a:gd name="connsiteX84" fmla="*/ 70701 w 574049"/>
                <a:gd name="connsiteY84" fmla="*/ 284379 h 608556"/>
                <a:gd name="connsiteX85" fmla="*/ 61647 w 574049"/>
                <a:gd name="connsiteY85" fmla="*/ 280628 h 608556"/>
                <a:gd name="connsiteX86" fmla="*/ 29089 w 574049"/>
                <a:gd name="connsiteY86" fmla="*/ 248122 h 608556"/>
                <a:gd name="connsiteX87" fmla="*/ 29089 w 574049"/>
                <a:gd name="connsiteY87" fmla="*/ 230138 h 608556"/>
                <a:gd name="connsiteX88" fmla="*/ 47583 w 574049"/>
                <a:gd name="connsiteY88" fmla="*/ 211673 h 608556"/>
                <a:gd name="connsiteX89" fmla="*/ 38722 w 574049"/>
                <a:gd name="connsiteY89" fmla="*/ 190612 h 608556"/>
                <a:gd name="connsiteX90" fmla="*/ 12715 w 574049"/>
                <a:gd name="connsiteY90" fmla="*/ 190612 h 608556"/>
                <a:gd name="connsiteX91" fmla="*/ 0 w 574049"/>
                <a:gd name="connsiteY91" fmla="*/ 177821 h 608556"/>
                <a:gd name="connsiteX92" fmla="*/ 0 w 574049"/>
                <a:gd name="connsiteY92" fmla="*/ 131851 h 608556"/>
                <a:gd name="connsiteX93" fmla="*/ 12715 w 574049"/>
                <a:gd name="connsiteY93" fmla="*/ 119156 h 608556"/>
                <a:gd name="connsiteX94" fmla="*/ 38818 w 574049"/>
                <a:gd name="connsiteY94" fmla="*/ 119156 h 608556"/>
                <a:gd name="connsiteX95" fmla="*/ 47583 w 574049"/>
                <a:gd name="connsiteY95" fmla="*/ 98095 h 608556"/>
                <a:gd name="connsiteX96" fmla="*/ 29089 w 574049"/>
                <a:gd name="connsiteY96" fmla="*/ 79630 h 608556"/>
                <a:gd name="connsiteX97" fmla="*/ 25333 w 574049"/>
                <a:gd name="connsiteY97" fmla="*/ 70590 h 608556"/>
                <a:gd name="connsiteX98" fmla="*/ 29089 w 574049"/>
                <a:gd name="connsiteY98" fmla="*/ 61646 h 608556"/>
                <a:gd name="connsiteX99" fmla="*/ 61647 w 574049"/>
                <a:gd name="connsiteY99" fmla="*/ 29044 h 608556"/>
                <a:gd name="connsiteX100" fmla="*/ 70701 w 574049"/>
                <a:gd name="connsiteY100" fmla="*/ 25389 h 608556"/>
                <a:gd name="connsiteX101" fmla="*/ 79659 w 574049"/>
                <a:gd name="connsiteY101" fmla="*/ 29140 h 608556"/>
                <a:gd name="connsiteX102" fmla="*/ 98153 w 574049"/>
                <a:gd name="connsiteY102" fmla="*/ 47509 h 608556"/>
                <a:gd name="connsiteX103" fmla="*/ 119248 w 574049"/>
                <a:gd name="connsiteY103" fmla="*/ 38757 h 608556"/>
                <a:gd name="connsiteX104" fmla="*/ 119248 w 574049"/>
                <a:gd name="connsiteY104" fmla="*/ 12695 h 608556"/>
                <a:gd name="connsiteX105" fmla="*/ 131962 w 574049"/>
                <a:gd name="connsiteY105" fmla="*/ 0 h 6085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</a:cxnLst>
              <a:rect l="l" t="t" r="r" b="b"/>
              <a:pathLst>
                <a:path w="574049" h="608556">
                  <a:moveTo>
                    <a:pt x="163934" y="419229"/>
                  </a:moveTo>
                  <a:cubicBezTo>
                    <a:pt x="185702" y="442210"/>
                    <a:pt x="212671" y="456825"/>
                    <a:pt x="243204" y="456825"/>
                  </a:cubicBezTo>
                  <a:cubicBezTo>
                    <a:pt x="273737" y="456825"/>
                    <a:pt x="300706" y="442210"/>
                    <a:pt x="322474" y="419229"/>
                  </a:cubicBezTo>
                  <a:cubicBezTo>
                    <a:pt x="387585" y="424998"/>
                    <a:pt x="443835" y="468075"/>
                    <a:pt x="465217" y="530768"/>
                  </a:cubicBezTo>
                  <a:lnTo>
                    <a:pt x="476968" y="565383"/>
                  </a:lnTo>
                  <a:cubicBezTo>
                    <a:pt x="480339" y="575383"/>
                    <a:pt x="478702" y="586344"/>
                    <a:pt x="472634" y="594902"/>
                  </a:cubicBezTo>
                  <a:cubicBezTo>
                    <a:pt x="466469" y="603460"/>
                    <a:pt x="456549" y="608556"/>
                    <a:pt x="446050" y="608556"/>
                  </a:cubicBezTo>
                  <a:lnTo>
                    <a:pt x="40358" y="608556"/>
                  </a:lnTo>
                  <a:cubicBezTo>
                    <a:pt x="29859" y="608556"/>
                    <a:pt x="19939" y="603460"/>
                    <a:pt x="13871" y="594902"/>
                  </a:cubicBezTo>
                  <a:cubicBezTo>
                    <a:pt x="7706" y="586344"/>
                    <a:pt x="6069" y="575383"/>
                    <a:pt x="9440" y="565383"/>
                  </a:cubicBezTo>
                  <a:lnTo>
                    <a:pt x="21191" y="530768"/>
                  </a:lnTo>
                  <a:cubicBezTo>
                    <a:pt x="42573" y="468075"/>
                    <a:pt x="98919" y="424998"/>
                    <a:pt x="163934" y="419229"/>
                  </a:cubicBezTo>
                  <a:close/>
                  <a:moveTo>
                    <a:pt x="406631" y="313875"/>
                  </a:moveTo>
                  <a:cubicBezTo>
                    <a:pt x="442857" y="313875"/>
                    <a:pt x="472435" y="343308"/>
                    <a:pt x="472435" y="379473"/>
                  </a:cubicBezTo>
                  <a:cubicBezTo>
                    <a:pt x="472435" y="404289"/>
                    <a:pt x="458369" y="425642"/>
                    <a:pt x="438040" y="436800"/>
                  </a:cubicBezTo>
                  <a:cubicBezTo>
                    <a:pt x="411641" y="413523"/>
                    <a:pt x="379269" y="397556"/>
                    <a:pt x="344006" y="390920"/>
                  </a:cubicBezTo>
                  <a:cubicBezTo>
                    <a:pt x="356435" y="370913"/>
                    <a:pt x="365973" y="347925"/>
                    <a:pt x="371946" y="323974"/>
                  </a:cubicBezTo>
                  <a:cubicBezTo>
                    <a:pt x="382063" y="317626"/>
                    <a:pt x="393913" y="313875"/>
                    <a:pt x="406631" y="313875"/>
                  </a:cubicBezTo>
                  <a:close/>
                  <a:moveTo>
                    <a:pt x="381817" y="212472"/>
                  </a:moveTo>
                  <a:lnTo>
                    <a:pt x="431512" y="212472"/>
                  </a:lnTo>
                  <a:cubicBezTo>
                    <a:pt x="439121" y="212472"/>
                    <a:pt x="445284" y="218530"/>
                    <a:pt x="445284" y="226127"/>
                  </a:cubicBezTo>
                  <a:lnTo>
                    <a:pt x="445284" y="254301"/>
                  </a:lnTo>
                  <a:cubicBezTo>
                    <a:pt x="453182" y="256705"/>
                    <a:pt x="460790" y="259879"/>
                    <a:pt x="468013" y="263725"/>
                  </a:cubicBezTo>
                  <a:lnTo>
                    <a:pt x="488045" y="243820"/>
                  </a:lnTo>
                  <a:cubicBezTo>
                    <a:pt x="490742" y="241127"/>
                    <a:pt x="494209" y="239781"/>
                    <a:pt x="497773" y="239781"/>
                  </a:cubicBezTo>
                  <a:cubicBezTo>
                    <a:pt x="501240" y="239781"/>
                    <a:pt x="504803" y="241127"/>
                    <a:pt x="507403" y="243820"/>
                  </a:cubicBezTo>
                  <a:lnTo>
                    <a:pt x="542556" y="278918"/>
                  </a:lnTo>
                  <a:cubicBezTo>
                    <a:pt x="545157" y="281514"/>
                    <a:pt x="546601" y="284976"/>
                    <a:pt x="546601" y="288630"/>
                  </a:cubicBezTo>
                  <a:cubicBezTo>
                    <a:pt x="546601" y="292188"/>
                    <a:pt x="545157" y="295746"/>
                    <a:pt x="542556" y="298246"/>
                  </a:cubicBezTo>
                  <a:lnTo>
                    <a:pt x="522620" y="318247"/>
                  </a:lnTo>
                  <a:cubicBezTo>
                    <a:pt x="526473" y="325459"/>
                    <a:pt x="529651" y="333056"/>
                    <a:pt x="532155" y="340941"/>
                  </a:cubicBezTo>
                  <a:lnTo>
                    <a:pt x="560277" y="340941"/>
                  </a:lnTo>
                  <a:cubicBezTo>
                    <a:pt x="567885" y="340941"/>
                    <a:pt x="574049" y="347095"/>
                    <a:pt x="574049" y="354692"/>
                  </a:cubicBezTo>
                  <a:lnTo>
                    <a:pt x="574049" y="404310"/>
                  </a:lnTo>
                  <a:cubicBezTo>
                    <a:pt x="574049" y="407964"/>
                    <a:pt x="572605" y="411425"/>
                    <a:pt x="570004" y="414022"/>
                  </a:cubicBezTo>
                  <a:cubicBezTo>
                    <a:pt x="567500" y="416618"/>
                    <a:pt x="563937" y="418060"/>
                    <a:pt x="560277" y="418060"/>
                  </a:cubicBezTo>
                  <a:lnTo>
                    <a:pt x="532155" y="418060"/>
                  </a:lnTo>
                  <a:cubicBezTo>
                    <a:pt x="529651" y="425946"/>
                    <a:pt x="526473" y="433542"/>
                    <a:pt x="522620" y="440754"/>
                  </a:cubicBezTo>
                  <a:lnTo>
                    <a:pt x="542652" y="460755"/>
                  </a:lnTo>
                  <a:cubicBezTo>
                    <a:pt x="545157" y="463255"/>
                    <a:pt x="546601" y="466813"/>
                    <a:pt x="546601" y="470371"/>
                  </a:cubicBezTo>
                  <a:cubicBezTo>
                    <a:pt x="546601" y="474025"/>
                    <a:pt x="545157" y="477487"/>
                    <a:pt x="542652" y="480083"/>
                  </a:cubicBezTo>
                  <a:lnTo>
                    <a:pt x="507500" y="515181"/>
                  </a:lnTo>
                  <a:cubicBezTo>
                    <a:pt x="504803" y="517874"/>
                    <a:pt x="501240" y="519220"/>
                    <a:pt x="497773" y="519220"/>
                  </a:cubicBezTo>
                  <a:cubicBezTo>
                    <a:pt x="496232" y="519220"/>
                    <a:pt x="494691" y="518835"/>
                    <a:pt x="493246" y="518355"/>
                  </a:cubicBezTo>
                  <a:cubicBezTo>
                    <a:pt x="484289" y="493161"/>
                    <a:pt x="470517" y="470660"/>
                    <a:pt x="453182" y="451716"/>
                  </a:cubicBezTo>
                  <a:cubicBezTo>
                    <a:pt x="476970" y="436331"/>
                    <a:pt x="492861" y="409791"/>
                    <a:pt x="492861" y="379501"/>
                  </a:cubicBezTo>
                  <a:cubicBezTo>
                    <a:pt x="492861" y="332094"/>
                    <a:pt x="454145" y="293534"/>
                    <a:pt x="406665" y="293534"/>
                  </a:cubicBezTo>
                  <a:cubicBezTo>
                    <a:pt x="396263" y="293534"/>
                    <a:pt x="386440" y="295650"/>
                    <a:pt x="377098" y="299015"/>
                  </a:cubicBezTo>
                  <a:cubicBezTo>
                    <a:pt x="378735" y="287765"/>
                    <a:pt x="379698" y="276418"/>
                    <a:pt x="379698" y="265167"/>
                  </a:cubicBezTo>
                  <a:cubicBezTo>
                    <a:pt x="379698" y="247570"/>
                    <a:pt x="377387" y="231031"/>
                    <a:pt x="373149" y="215741"/>
                  </a:cubicBezTo>
                  <a:cubicBezTo>
                    <a:pt x="375557" y="213818"/>
                    <a:pt x="378542" y="212472"/>
                    <a:pt x="381817" y="212472"/>
                  </a:cubicBezTo>
                  <a:close/>
                  <a:moveTo>
                    <a:pt x="243227" y="144222"/>
                  </a:moveTo>
                  <a:cubicBezTo>
                    <a:pt x="296103" y="144270"/>
                    <a:pt x="348968" y="184617"/>
                    <a:pt x="348920" y="265117"/>
                  </a:cubicBezTo>
                  <a:cubicBezTo>
                    <a:pt x="348920" y="342829"/>
                    <a:pt x="301640" y="426215"/>
                    <a:pt x="243190" y="426215"/>
                  </a:cubicBezTo>
                  <a:cubicBezTo>
                    <a:pt x="184837" y="426215"/>
                    <a:pt x="137461" y="342829"/>
                    <a:pt x="137461" y="265117"/>
                  </a:cubicBezTo>
                  <a:cubicBezTo>
                    <a:pt x="137461" y="184424"/>
                    <a:pt x="190350" y="144174"/>
                    <a:pt x="243227" y="144222"/>
                  </a:cubicBezTo>
                  <a:close/>
                  <a:moveTo>
                    <a:pt x="279862" y="119148"/>
                  </a:moveTo>
                  <a:cubicBezTo>
                    <a:pt x="294336" y="119148"/>
                    <a:pt x="309292" y="116645"/>
                    <a:pt x="310064" y="131181"/>
                  </a:cubicBezTo>
                  <a:cubicBezTo>
                    <a:pt x="300704" y="125983"/>
                    <a:pt x="290573" y="121940"/>
                    <a:pt x="279862" y="119148"/>
                  </a:cubicBezTo>
                  <a:close/>
                  <a:moveTo>
                    <a:pt x="155080" y="94840"/>
                  </a:moveTo>
                  <a:cubicBezTo>
                    <a:pt x="175115" y="94840"/>
                    <a:pt x="192838" y="104745"/>
                    <a:pt x="203722" y="119842"/>
                  </a:cubicBezTo>
                  <a:cubicBezTo>
                    <a:pt x="163749" y="131478"/>
                    <a:pt x="133216" y="160807"/>
                    <a:pt x="117804" y="201676"/>
                  </a:cubicBezTo>
                  <a:cubicBezTo>
                    <a:pt x="72823" y="165904"/>
                    <a:pt x="98733" y="94840"/>
                    <a:pt x="155080" y="94840"/>
                  </a:cubicBezTo>
                  <a:close/>
                  <a:moveTo>
                    <a:pt x="131962" y="0"/>
                  </a:moveTo>
                  <a:lnTo>
                    <a:pt x="178101" y="0"/>
                  </a:lnTo>
                  <a:cubicBezTo>
                    <a:pt x="185133" y="0"/>
                    <a:pt x="190816" y="5674"/>
                    <a:pt x="190816" y="12695"/>
                  </a:cubicBezTo>
                  <a:lnTo>
                    <a:pt x="190816" y="38757"/>
                  </a:lnTo>
                  <a:cubicBezTo>
                    <a:pt x="198233" y="41065"/>
                    <a:pt x="205265" y="44047"/>
                    <a:pt x="211911" y="47509"/>
                  </a:cubicBezTo>
                  <a:lnTo>
                    <a:pt x="230501" y="29044"/>
                  </a:lnTo>
                  <a:cubicBezTo>
                    <a:pt x="232909" y="26543"/>
                    <a:pt x="236184" y="25389"/>
                    <a:pt x="239459" y="25389"/>
                  </a:cubicBezTo>
                  <a:cubicBezTo>
                    <a:pt x="242734" y="25389"/>
                    <a:pt x="245913" y="26543"/>
                    <a:pt x="248417" y="29044"/>
                  </a:cubicBezTo>
                  <a:lnTo>
                    <a:pt x="280975" y="61646"/>
                  </a:lnTo>
                  <a:cubicBezTo>
                    <a:pt x="283383" y="63954"/>
                    <a:pt x="284731" y="67224"/>
                    <a:pt x="284731" y="70590"/>
                  </a:cubicBezTo>
                  <a:cubicBezTo>
                    <a:pt x="284731" y="73956"/>
                    <a:pt x="283383" y="77226"/>
                    <a:pt x="280975" y="79534"/>
                  </a:cubicBezTo>
                  <a:lnTo>
                    <a:pt x="262481" y="97999"/>
                  </a:lnTo>
                  <a:cubicBezTo>
                    <a:pt x="265659" y="103961"/>
                    <a:pt x="268260" y="110405"/>
                    <a:pt x="270379" y="116848"/>
                  </a:cubicBezTo>
                  <a:cubicBezTo>
                    <a:pt x="253619" y="113675"/>
                    <a:pt x="239748" y="113675"/>
                    <a:pt x="224915" y="115502"/>
                  </a:cubicBezTo>
                  <a:cubicBezTo>
                    <a:pt x="211044" y="91171"/>
                    <a:pt x="185133" y="74437"/>
                    <a:pt x="155080" y="74437"/>
                  </a:cubicBezTo>
                  <a:cubicBezTo>
                    <a:pt x="110675" y="74437"/>
                    <a:pt x="74458" y="110501"/>
                    <a:pt x="74458" y="154836"/>
                  </a:cubicBezTo>
                  <a:cubicBezTo>
                    <a:pt x="74458" y="183207"/>
                    <a:pt x="89388" y="208115"/>
                    <a:pt x="111638" y="222445"/>
                  </a:cubicBezTo>
                  <a:cubicBezTo>
                    <a:pt x="108556" y="235812"/>
                    <a:pt x="106822" y="250046"/>
                    <a:pt x="106822" y="265145"/>
                  </a:cubicBezTo>
                  <a:cubicBezTo>
                    <a:pt x="106822" y="265337"/>
                    <a:pt x="106822" y="265626"/>
                    <a:pt x="106822" y="265818"/>
                  </a:cubicBezTo>
                  <a:cubicBezTo>
                    <a:pt x="104029" y="264568"/>
                    <a:pt x="100946" y="263606"/>
                    <a:pt x="98153" y="262163"/>
                  </a:cubicBezTo>
                  <a:lnTo>
                    <a:pt x="79659" y="280628"/>
                  </a:lnTo>
                  <a:cubicBezTo>
                    <a:pt x="77251" y="283033"/>
                    <a:pt x="74072" y="284379"/>
                    <a:pt x="70701" y="284379"/>
                  </a:cubicBezTo>
                  <a:cubicBezTo>
                    <a:pt x="67330" y="284379"/>
                    <a:pt x="64055" y="283033"/>
                    <a:pt x="61647" y="280628"/>
                  </a:cubicBezTo>
                  <a:lnTo>
                    <a:pt x="29089" y="248122"/>
                  </a:lnTo>
                  <a:cubicBezTo>
                    <a:pt x="24081" y="243121"/>
                    <a:pt x="24081" y="235043"/>
                    <a:pt x="29089" y="230138"/>
                  </a:cubicBezTo>
                  <a:lnTo>
                    <a:pt x="47583" y="211673"/>
                  </a:lnTo>
                  <a:cubicBezTo>
                    <a:pt x="44020" y="204941"/>
                    <a:pt x="41034" y="197921"/>
                    <a:pt x="38722" y="190612"/>
                  </a:cubicBezTo>
                  <a:lnTo>
                    <a:pt x="12715" y="190612"/>
                  </a:lnTo>
                  <a:cubicBezTo>
                    <a:pt x="5683" y="190612"/>
                    <a:pt x="0" y="184842"/>
                    <a:pt x="0" y="177821"/>
                  </a:cubicBezTo>
                  <a:lnTo>
                    <a:pt x="0" y="131851"/>
                  </a:lnTo>
                  <a:cubicBezTo>
                    <a:pt x="0" y="124831"/>
                    <a:pt x="5683" y="119156"/>
                    <a:pt x="12715" y="119156"/>
                  </a:cubicBezTo>
                  <a:lnTo>
                    <a:pt x="38818" y="119156"/>
                  </a:lnTo>
                  <a:cubicBezTo>
                    <a:pt x="41034" y="111751"/>
                    <a:pt x="44020" y="104731"/>
                    <a:pt x="47583" y="98095"/>
                  </a:cubicBezTo>
                  <a:lnTo>
                    <a:pt x="29089" y="79630"/>
                  </a:lnTo>
                  <a:cubicBezTo>
                    <a:pt x="26681" y="77226"/>
                    <a:pt x="25333" y="73956"/>
                    <a:pt x="25333" y="70590"/>
                  </a:cubicBezTo>
                  <a:cubicBezTo>
                    <a:pt x="25333" y="67224"/>
                    <a:pt x="26681" y="63954"/>
                    <a:pt x="29089" y="61646"/>
                  </a:cubicBezTo>
                  <a:lnTo>
                    <a:pt x="61647" y="29044"/>
                  </a:lnTo>
                  <a:cubicBezTo>
                    <a:pt x="64151" y="26639"/>
                    <a:pt x="67426" y="25389"/>
                    <a:pt x="70701" y="25389"/>
                  </a:cubicBezTo>
                  <a:cubicBezTo>
                    <a:pt x="73976" y="25389"/>
                    <a:pt x="77155" y="26639"/>
                    <a:pt x="79659" y="29140"/>
                  </a:cubicBezTo>
                  <a:lnTo>
                    <a:pt x="98153" y="47509"/>
                  </a:lnTo>
                  <a:cubicBezTo>
                    <a:pt x="104896" y="44047"/>
                    <a:pt x="111927" y="41065"/>
                    <a:pt x="119248" y="38757"/>
                  </a:cubicBezTo>
                  <a:lnTo>
                    <a:pt x="119248" y="12695"/>
                  </a:lnTo>
                  <a:cubicBezTo>
                    <a:pt x="119248" y="5674"/>
                    <a:pt x="125027" y="0"/>
                    <a:pt x="131962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9" name="businessmen_126365">
              <a:extLst>
                <a:ext uri="{FF2B5EF4-FFF2-40B4-BE49-F238E27FC236}">
                  <a16:creationId xmlns:a16="http://schemas.microsoft.com/office/drawing/2014/main" id="{5CFC9585-824A-4824-863E-CFE68439BA88}"/>
                </a:ext>
              </a:extLst>
            </p:cNvPr>
            <p:cNvSpPr/>
            <p:nvPr/>
          </p:nvSpPr>
          <p:spPr>
            <a:xfrm>
              <a:off x="8022783" y="1963900"/>
              <a:ext cx="609685" cy="529451"/>
            </a:xfrm>
            <a:custGeom>
              <a:avLst/>
              <a:gdLst>
                <a:gd name="connsiteX0" fmla="*/ 373712 w 606516"/>
                <a:gd name="connsiteY0" fmla="*/ 367646 h 526700"/>
                <a:gd name="connsiteX1" fmla="*/ 406213 w 606516"/>
                <a:gd name="connsiteY1" fmla="*/ 470253 h 526700"/>
                <a:gd name="connsiteX2" fmla="*/ 410671 w 606516"/>
                <a:gd name="connsiteY2" fmla="*/ 484249 h 526700"/>
                <a:gd name="connsiteX3" fmla="*/ 425250 w 606516"/>
                <a:gd name="connsiteY3" fmla="*/ 443095 h 526700"/>
                <a:gd name="connsiteX4" fmla="*/ 434072 w 606516"/>
                <a:gd name="connsiteY4" fmla="*/ 394248 h 526700"/>
                <a:gd name="connsiteX5" fmla="*/ 434165 w 606516"/>
                <a:gd name="connsiteY5" fmla="*/ 394248 h 526700"/>
                <a:gd name="connsiteX6" fmla="*/ 434258 w 606516"/>
                <a:gd name="connsiteY6" fmla="*/ 394248 h 526700"/>
                <a:gd name="connsiteX7" fmla="*/ 434443 w 606516"/>
                <a:gd name="connsiteY7" fmla="*/ 394248 h 526700"/>
                <a:gd name="connsiteX8" fmla="*/ 434536 w 606516"/>
                <a:gd name="connsiteY8" fmla="*/ 394248 h 526700"/>
                <a:gd name="connsiteX9" fmla="*/ 443358 w 606516"/>
                <a:gd name="connsiteY9" fmla="*/ 443095 h 526700"/>
                <a:gd name="connsiteX10" fmla="*/ 457937 w 606516"/>
                <a:gd name="connsiteY10" fmla="*/ 484249 h 526700"/>
                <a:gd name="connsiteX11" fmla="*/ 462395 w 606516"/>
                <a:gd name="connsiteY11" fmla="*/ 470253 h 526700"/>
                <a:gd name="connsiteX12" fmla="*/ 494804 w 606516"/>
                <a:gd name="connsiteY12" fmla="*/ 367646 h 526700"/>
                <a:gd name="connsiteX13" fmla="*/ 562221 w 606516"/>
                <a:gd name="connsiteY13" fmla="*/ 400180 h 526700"/>
                <a:gd name="connsiteX14" fmla="*/ 606516 w 606516"/>
                <a:gd name="connsiteY14" fmla="*/ 526700 h 526700"/>
                <a:gd name="connsiteX15" fmla="*/ 434443 w 606516"/>
                <a:gd name="connsiteY15" fmla="*/ 526700 h 526700"/>
                <a:gd name="connsiteX16" fmla="*/ 434072 w 606516"/>
                <a:gd name="connsiteY16" fmla="*/ 526700 h 526700"/>
                <a:gd name="connsiteX17" fmla="*/ 374362 w 606516"/>
                <a:gd name="connsiteY17" fmla="*/ 526700 h 526700"/>
                <a:gd name="connsiteX18" fmla="*/ 374362 w 606516"/>
                <a:gd name="connsiteY18" fmla="*/ 526329 h 526700"/>
                <a:gd name="connsiteX19" fmla="*/ 374269 w 606516"/>
                <a:gd name="connsiteY19" fmla="*/ 512797 h 526700"/>
                <a:gd name="connsiteX20" fmla="*/ 366840 w 606516"/>
                <a:gd name="connsiteY20" fmla="*/ 430304 h 526700"/>
                <a:gd name="connsiteX21" fmla="*/ 337681 w 606516"/>
                <a:gd name="connsiteY21" fmla="*/ 386925 h 526700"/>
                <a:gd name="connsiteX22" fmla="*/ 373712 w 606516"/>
                <a:gd name="connsiteY22" fmla="*/ 367646 h 526700"/>
                <a:gd name="connsiteX23" fmla="*/ 111694 w 606516"/>
                <a:gd name="connsiteY23" fmla="*/ 367646 h 526700"/>
                <a:gd name="connsiteX24" fmla="*/ 144097 w 606516"/>
                <a:gd name="connsiteY24" fmla="*/ 470253 h 526700"/>
                <a:gd name="connsiteX25" fmla="*/ 148554 w 606516"/>
                <a:gd name="connsiteY25" fmla="*/ 484249 h 526700"/>
                <a:gd name="connsiteX26" fmla="*/ 163130 w 606516"/>
                <a:gd name="connsiteY26" fmla="*/ 443095 h 526700"/>
                <a:gd name="connsiteX27" fmla="*/ 171951 w 606516"/>
                <a:gd name="connsiteY27" fmla="*/ 394248 h 526700"/>
                <a:gd name="connsiteX28" fmla="*/ 172044 w 606516"/>
                <a:gd name="connsiteY28" fmla="*/ 394248 h 526700"/>
                <a:gd name="connsiteX29" fmla="*/ 172229 w 606516"/>
                <a:gd name="connsiteY29" fmla="*/ 394248 h 526700"/>
                <a:gd name="connsiteX30" fmla="*/ 172322 w 606516"/>
                <a:gd name="connsiteY30" fmla="*/ 394248 h 526700"/>
                <a:gd name="connsiteX31" fmla="*/ 172415 w 606516"/>
                <a:gd name="connsiteY31" fmla="*/ 394248 h 526700"/>
                <a:gd name="connsiteX32" fmla="*/ 181235 w 606516"/>
                <a:gd name="connsiteY32" fmla="*/ 443095 h 526700"/>
                <a:gd name="connsiteX33" fmla="*/ 195812 w 606516"/>
                <a:gd name="connsiteY33" fmla="*/ 484249 h 526700"/>
                <a:gd name="connsiteX34" fmla="*/ 200269 w 606516"/>
                <a:gd name="connsiteY34" fmla="*/ 470253 h 526700"/>
                <a:gd name="connsiteX35" fmla="*/ 232766 w 606516"/>
                <a:gd name="connsiteY35" fmla="*/ 367646 h 526700"/>
                <a:gd name="connsiteX36" fmla="*/ 300079 w 606516"/>
                <a:gd name="connsiteY36" fmla="*/ 400180 h 526700"/>
                <a:gd name="connsiteX37" fmla="*/ 344552 w 606516"/>
                <a:gd name="connsiteY37" fmla="*/ 526700 h 526700"/>
                <a:gd name="connsiteX38" fmla="*/ 172415 w 606516"/>
                <a:gd name="connsiteY38" fmla="*/ 526700 h 526700"/>
                <a:gd name="connsiteX39" fmla="*/ 172044 w 606516"/>
                <a:gd name="connsiteY39" fmla="*/ 526700 h 526700"/>
                <a:gd name="connsiteX40" fmla="*/ 0 w 606516"/>
                <a:gd name="connsiteY40" fmla="*/ 526700 h 526700"/>
                <a:gd name="connsiteX41" fmla="*/ 44287 w 606516"/>
                <a:gd name="connsiteY41" fmla="*/ 400180 h 526700"/>
                <a:gd name="connsiteX42" fmla="*/ 111694 w 606516"/>
                <a:gd name="connsiteY42" fmla="*/ 367646 h 526700"/>
                <a:gd name="connsiteX43" fmla="*/ 434075 w 606516"/>
                <a:gd name="connsiteY43" fmla="*/ 153512 h 526700"/>
                <a:gd name="connsiteX44" fmla="*/ 514298 w 606516"/>
                <a:gd name="connsiteY44" fmla="*/ 235556 h 526700"/>
                <a:gd name="connsiteX45" fmla="*/ 434632 w 606516"/>
                <a:gd name="connsiteY45" fmla="*/ 360801 h 526700"/>
                <a:gd name="connsiteX46" fmla="*/ 434168 w 606516"/>
                <a:gd name="connsiteY46" fmla="*/ 360801 h 526700"/>
                <a:gd name="connsiteX47" fmla="*/ 433704 w 606516"/>
                <a:gd name="connsiteY47" fmla="*/ 360801 h 526700"/>
                <a:gd name="connsiteX48" fmla="*/ 354038 w 606516"/>
                <a:gd name="connsiteY48" fmla="*/ 235556 h 526700"/>
                <a:gd name="connsiteX49" fmla="*/ 434075 w 606516"/>
                <a:gd name="connsiteY49" fmla="*/ 153512 h 526700"/>
                <a:gd name="connsiteX50" fmla="*/ 172347 w 606516"/>
                <a:gd name="connsiteY50" fmla="*/ 153512 h 526700"/>
                <a:gd name="connsiteX51" fmla="*/ 252591 w 606516"/>
                <a:gd name="connsiteY51" fmla="*/ 235556 h 526700"/>
                <a:gd name="connsiteX52" fmla="*/ 172718 w 606516"/>
                <a:gd name="connsiteY52" fmla="*/ 360801 h 526700"/>
                <a:gd name="connsiteX53" fmla="*/ 172254 w 606516"/>
                <a:gd name="connsiteY53" fmla="*/ 360801 h 526700"/>
                <a:gd name="connsiteX54" fmla="*/ 171697 w 606516"/>
                <a:gd name="connsiteY54" fmla="*/ 360801 h 526700"/>
                <a:gd name="connsiteX55" fmla="*/ 92103 w 606516"/>
                <a:gd name="connsiteY55" fmla="*/ 235556 h 526700"/>
                <a:gd name="connsiteX56" fmla="*/ 172347 w 606516"/>
                <a:gd name="connsiteY56" fmla="*/ 153512 h 526700"/>
                <a:gd name="connsiteX57" fmla="*/ 354248 w 606516"/>
                <a:gd name="connsiteY57" fmla="*/ 51351 h 526700"/>
                <a:gd name="connsiteX58" fmla="*/ 351276 w 606516"/>
                <a:gd name="connsiteY58" fmla="*/ 51629 h 526700"/>
                <a:gd name="connsiteX59" fmla="*/ 348490 w 606516"/>
                <a:gd name="connsiteY59" fmla="*/ 52463 h 526700"/>
                <a:gd name="connsiteX60" fmla="*/ 339575 w 606516"/>
                <a:gd name="connsiteY60" fmla="*/ 65996 h 526700"/>
                <a:gd name="connsiteX61" fmla="*/ 348490 w 606516"/>
                <a:gd name="connsiteY61" fmla="*/ 79436 h 526700"/>
                <a:gd name="connsiteX62" fmla="*/ 351276 w 606516"/>
                <a:gd name="connsiteY62" fmla="*/ 80270 h 526700"/>
                <a:gd name="connsiteX63" fmla="*/ 354248 w 606516"/>
                <a:gd name="connsiteY63" fmla="*/ 80548 h 526700"/>
                <a:gd name="connsiteX64" fmla="*/ 368828 w 606516"/>
                <a:gd name="connsiteY64" fmla="*/ 65996 h 526700"/>
                <a:gd name="connsiteX65" fmla="*/ 354248 w 606516"/>
                <a:gd name="connsiteY65" fmla="*/ 51351 h 526700"/>
                <a:gd name="connsiteX66" fmla="*/ 309301 w 606516"/>
                <a:gd name="connsiteY66" fmla="*/ 50424 h 526700"/>
                <a:gd name="connsiteX67" fmla="*/ 294628 w 606516"/>
                <a:gd name="connsiteY67" fmla="*/ 64976 h 526700"/>
                <a:gd name="connsiteX68" fmla="*/ 309301 w 606516"/>
                <a:gd name="connsiteY68" fmla="*/ 79529 h 526700"/>
                <a:gd name="connsiteX69" fmla="*/ 323881 w 606516"/>
                <a:gd name="connsiteY69" fmla="*/ 64976 h 526700"/>
                <a:gd name="connsiteX70" fmla="*/ 309301 w 606516"/>
                <a:gd name="connsiteY70" fmla="*/ 50424 h 526700"/>
                <a:gd name="connsiteX71" fmla="*/ 264446 w 606516"/>
                <a:gd name="connsiteY71" fmla="*/ 49497 h 526700"/>
                <a:gd name="connsiteX72" fmla="*/ 257481 w 606516"/>
                <a:gd name="connsiteY72" fmla="*/ 51258 h 526700"/>
                <a:gd name="connsiteX73" fmla="*/ 249959 w 606516"/>
                <a:gd name="connsiteY73" fmla="*/ 62381 h 526700"/>
                <a:gd name="connsiteX74" fmla="*/ 249959 w 606516"/>
                <a:gd name="connsiteY74" fmla="*/ 65810 h 526700"/>
                <a:gd name="connsiteX75" fmla="*/ 257481 w 606516"/>
                <a:gd name="connsiteY75" fmla="*/ 76933 h 526700"/>
                <a:gd name="connsiteX76" fmla="*/ 264446 w 606516"/>
                <a:gd name="connsiteY76" fmla="*/ 78694 h 526700"/>
                <a:gd name="connsiteX77" fmla="*/ 279026 w 606516"/>
                <a:gd name="connsiteY77" fmla="*/ 64142 h 526700"/>
                <a:gd name="connsiteX78" fmla="*/ 264446 w 606516"/>
                <a:gd name="connsiteY78" fmla="*/ 49497 h 526700"/>
                <a:gd name="connsiteX79" fmla="*/ 266768 w 606516"/>
                <a:gd name="connsiteY79" fmla="*/ 0 h 526700"/>
                <a:gd name="connsiteX80" fmla="*/ 352391 w 606516"/>
                <a:gd name="connsiteY80" fmla="*/ 0 h 526700"/>
                <a:gd name="connsiteX81" fmla="*/ 399567 w 606516"/>
                <a:gd name="connsiteY81" fmla="*/ 47087 h 526700"/>
                <a:gd name="connsiteX82" fmla="*/ 399567 w 606516"/>
                <a:gd name="connsiteY82" fmla="*/ 81661 h 526700"/>
                <a:gd name="connsiteX83" fmla="*/ 352391 w 606516"/>
                <a:gd name="connsiteY83" fmla="*/ 128747 h 526700"/>
                <a:gd name="connsiteX84" fmla="*/ 266768 w 606516"/>
                <a:gd name="connsiteY84" fmla="*/ 128747 h 526700"/>
                <a:gd name="connsiteX85" fmla="*/ 244758 w 606516"/>
                <a:gd name="connsiteY85" fmla="*/ 123279 h 526700"/>
                <a:gd name="connsiteX86" fmla="*/ 209933 w 606516"/>
                <a:gd name="connsiteY86" fmla="*/ 131250 h 526700"/>
                <a:gd name="connsiteX87" fmla="*/ 209097 w 606516"/>
                <a:gd name="connsiteY87" fmla="*/ 125132 h 526700"/>
                <a:gd name="connsiteX88" fmla="*/ 226278 w 606516"/>
                <a:gd name="connsiteY88" fmla="*/ 105667 h 526700"/>
                <a:gd name="connsiteX89" fmla="*/ 219591 w 606516"/>
                <a:gd name="connsiteY89" fmla="*/ 81661 h 526700"/>
                <a:gd name="connsiteX90" fmla="*/ 219591 w 606516"/>
                <a:gd name="connsiteY90" fmla="*/ 47087 h 526700"/>
                <a:gd name="connsiteX91" fmla="*/ 266768 w 606516"/>
                <a:gd name="connsiteY91" fmla="*/ 0 h 526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</a:cxnLst>
              <a:rect l="l" t="t" r="r" b="b"/>
              <a:pathLst>
                <a:path w="606516" h="526700">
                  <a:moveTo>
                    <a:pt x="373712" y="367646"/>
                  </a:moveTo>
                  <a:lnTo>
                    <a:pt x="406213" y="470253"/>
                  </a:lnTo>
                  <a:lnTo>
                    <a:pt x="410671" y="484249"/>
                  </a:lnTo>
                  <a:lnTo>
                    <a:pt x="425250" y="443095"/>
                  </a:lnTo>
                  <a:cubicBezTo>
                    <a:pt x="391820" y="396472"/>
                    <a:pt x="427850" y="394248"/>
                    <a:pt x="434072" y="394248"/>
                  </a:cubicBezTo>
                  <a:lnTo>
                    <a:pt x="434165" y="394248"/>
                  </a:lnTo>
                  <a:lnTo>
                    <a:pt x="434258" y="394248"/>
                  </a:lnTo>
                  <a:lnTo>
                    <a:pt x="434443" y="394248"/>
                  </a:lnTo>
                  <a:lnTo>
                    <a:pt x="434536" y="394248"/>
                  </a:lnTo>
                  <a:cubicBezTo>
                    <a:pt x="440851" y="394248"/>
                    <a:pt x="476788" y="396472"/>
                    <a:pt x="443358" y="443095"/>
                  </a:cubicBezTo>
                  <a:lnTo>
                    <a:pt x="457937" y="484249"/>
                  </a:lnTo>
                  <a:lnTo>
                    <a:pt x="462395" y="470253"/>
                  </a:lnTo>
                  <a:lnTo>
                    <a:pt x="494804" y="367646"/>
                  </a:lnTo>
                  <a:cubicBezTo>
                    <a:pt x="494804" y="367646"/>
                    <a:pt x="520062" y="384145"/>
                    <a:pt x="562221" y="400180"/>
                  </a:cubicBezTo>
                  <a:cubicBezTo>
                    <a:pt x="608652" y="417142"/>
                    <a:pt x="605681" y="455144"/>
                    <a:pt x="606516" y="526700"/>
                  </a:cubicBezTo>
                  <a:lnTo>
                    <a:pt x="434443" y="526700"/>
                  </a:lnTo>
                  <a:lnTo>
                    <a:pt x="434072" y="526700"/>
                  </a:lnTo>
                  <a:lnTo>
                    <a:pt x="374362" y="526700"/>
                  </a:lnTo>
                  <a:lnTo>
                    <a:pt x="374362" y="526329"/>
                  </a:lnTo>
                  <a:cubicBezTo>
                    <a:pt x="374362" y="521695"/>
                    <a:pt x="374269" y="517060"/>
                    <a:pt x="374269" y="512797"/>
                  </a:cubicBezTo>
                  <a:cubicBezTo>
                    <a:pt x="373897" y="479243"/>
                    <a:pt x="373619" y="452827"/>
                    <a:pt x="366840" y="430304"/>
                  </a:cubicBezTo>
                  <a:cubicBezTo>
                    <a:pt x="361268" y="412044"/>
                    <a:pt x="351703" y="397677"/>
                    <a:pt x="337681" y="386925"/>
                  </a:cubicBezTo>
                  <a:cubicBezTo>
                    <a:pt x="360711" y="376173"/>
                    <a:pt x="373712" y="367646"/>
                    <a:pt x="373712" y="367646"/>
                  </a:cubicBezTo>
                  <a:close/>
                  <a:moveTo>
                    <a:pt x="111694" y="367646"/>
                  </a:moveTo>
                  <a:lnTo>
                    <a:pt x="144097" y="470253"/>
                  </a:lnTo>
                  <a:lnTo>
                    <a:pt x="148554" y="484249"/>
                  </a:lnTo>
                  <a:lnTo>
                    <a:pt x="163130" y="443095"/>
                  </a:lnTo>
                  <a:cubicBezTo>
                    <a:pt x="129706" y="396472"/>
                    <a:pt x="165730" y="394248"/>
                    <a:pt x="171951" y="394248"/>
                  </a:cubicBezTo>
                  <a:lnTo>
                    <a:pt x="172044" y="394248"/>
                  </a:lnTo>
                  <a:lnTo>
                    <a:pt x="172229" y="394248"/>
                  </a:lnTo>
                  <a:lnTo>
                    <a:pt x="172322" y="394248"/>
                  </a:lnTo>
                  <a:lnTo>
                    <a:pt x="172415" y="394248"/>
                  </a:lnTo>
                  <a:cubicBezTo>
                    <a:pt x="178729" y="394248"/>
                    <a:pt x="214661" y="396472"/>
                    <a:pt x="181235" y="443095"/>
                  </a:cubicBezTo>
                  <a:lnTo>
                    <a:pt x="195812" y="484249"/>
                  </a:lnTo>
                  <a:lnTo>
                    <a:pt x="200269" y="470253"/>
                  </a:lnTo>
                  <a:lnTo>
                    <a:pt x="232766" y="367646"/>
                  </a:lnTo>
                  <a:cubicBezTo>
                    <a:pt x="232766" y="367646"/>
                    <a:pt x="258020" y="384145"/>
                    <a:pt x="300079" y="400180"/>
                  </a:cubicBezTo>
                  <a:cubicBezTo>
                    <a:pt x="346502" y="417142"/>
                    <a:pt x="343624" y="455144"/>
                    <a:pt x="344552" y="526700"/>
                  </a:cubicBezTo>
                  <a:lnTo>
                    <a:pt x="172415" y="526700"/>
                  </a:lnTo>
                  <a:lnTo>
                    <a:pt x="172044" y="526700"/>
                  </a:lnTo>
                  <a:lnTo>
                    <a:pt x="0" y="526700"/>
                  </a:lnTo>
                  <a:cubicBezTo>
                    <a:pt x="1021" y="455144"/>
                    <a:pt x="-1950" y="417142"/>
                    <a:pt x="44287" y="400180"/>
                  </a:cubicBezTo>
                  <a:cubicBezTo>
                    <a:pt x="86439" y="384145"/>
                    <a:pt x="111694" y="367646"/>
                    <a:pt x="111694" y="367646"/>
                  </a:cubicBezTo>
                  <a:close/>
                  <a:moveTo>
                    <a:pt x="434075" y="153512"/>
                  </a:moveTo>
                  <a:cubicBezTo>
                    <a:pt x="440853" y="153234"/>
                    <a:pt x="510398" y="152492"/>
                    <a:pt x="514298" y="235556"/>
                  </a:cubicBezTo>
                  <a:cubicBezTo>
                    <a:pt x="514298" y="235556"/>
                    <a:pt x="527854" y="359781"/>
                    <a:pt x="434632" y="360801"/>
                  </a:cubicBezTo>
                  <a:lnTo>
                    <a:pt x="434168" y="360801"/>
                  </a:lnTo>
                  <a:lnTo>
                    <a:pt x="433704" y="360801"/>
                  </a:lnTo>
                  <a:cubicBezTo>
                    <a:pt x="340574" y="359781"/>
                    <a:pt x="354038" y="235556"/>
                    <a:pt x="354038" y="235556"/>
                  </a:cubicBezTo>
                  <a:cubicBezTo>
                    <a:pt x="357937" y="152492"/>
                    <a:pt x="427483" y="153234"/>
                    <a:pt x="434075" y="153512"/>
                  </a:cubicBezTo>
                  <a:close/>
                  <a:moveTo>
                    <a:pt x="172347" y="153512"/>
                  </a:moveTo>
                  <a:cubicBezTo>
                    <a:pt x="179127" y="153234"/>
                    <a:pt x="248783" y="152492"/>
                    <a:pt x="252591" y="235556"/>
                  </a:cubicBezTo>
                  <a:cubicBezTo>
                    <a:pt x="252591" y="235556"/>
                    <a:pt x="266058" y="359781"/>
                    <a:pt x="172718" y="360801"/>
                  </a:cubicBezTo>
                  <a:lnTo>
                    <a:pt x="172254" y="360801"/>
                  </a:lnTo>
                  <a:lnTo>
                    <a:pt x="171697" y="360801"/>
                  </a:lnTo>
                  <a:cubicBezTo>
                    <a:pt x="78636" y="359781"/>
                    <a:pt x="92103" y="235556"/>
                    <a:pt x="92103" y="235556"/>
                  </a:cubicBezTo>
                  <a:cubicBezTo>
                    <a:pt x="95911" y="152492"/>
                    <a:pt x="165567" y="153234"/>
                    <a:pt x="172347" y="153512"/>
                  </a:cubicBezTo>
                  <a:close/>
                  <a:moveTo>
                    <a:pt x="354248" y="51351"/>
                  </a:moveTo>
                  <a:cubicBezTo>
                    <a:pt x="353227" y="51351"/>
                    <a:pt x="352205" y="51351"/>
                    <a:pt x="351276" y="51629"/>
                  </a:cubicBezTo>
                  <a:cubicBezTo>
                    <a:pt x="350255" y="51907"/>
                    <a:pt x="349419" y="52092"/>
                    <a:pt x="348490" y="52463"/>
                  </a:cubicBezTo>
                  <a:cubicBezTo>
                    <a:pt x="343290" y="54688"/>
                    <a:pt x="339575" y="59878"/>
                    <a:pt x="339575" y="65996"/>
                  </a:cubicBezTo>
                  <a:cubicBezTo>
                    <a:pt x="339575" y="72021"/>
                    <a:pt x="343290" y="77211"/>
                    <a:pt x="348490" y="79436"/>
                  </a:cubicBezTo>
                  <a:cubicBezTo>
                    <a:pt x="349419" y="79807"/>
                    <a:pt x="350255" y="80085"/>
                    <a:pt x="351276" y="80270"/>
                  </a:cubicBezTo>
                  <a:cubicBezTo>
                    <a:pt x="352205" y="80456"/>
                    <a:pt x="353227" y="80548"/>
                    <a:pt x="354248" y="80548"/>
                  </a:cubicBezTo>
                  <a:cubicBezTo>
                    <a:pt x="362235" y="80548"/>
                    <a:pt x="368828" y="73967"/>
                    <a:pt x="368828" y="65996"/>
                  </a:cubicBezTo>
                  <a:cubicBezTo>
                    <a:pt x="368828" y="57932"/>
                    <a:pt x="362235" y="51351"/>
                    <a:pt x="354248" y="51351"/>
                  </a:cubicBezTo>
                  <a:close/>
                  <a:moveTo>
                    <a:pt x="309301" y="50424"/>
                  </a:moveTo>
                  <a:cubicBezTo>
                    <a:pt x="301221" y="50424"/>
                    <a:pt x="294813" y="56912"/>
                    <a:pt x="294628" y="64976"/>
                  </a:cubicBezTo>
                  <a:cubicBezTo>
                    <a:pt x="294628" y="73040"/>
                    <a:pt x="301221" y="79529"/>
                    <a:pt x="309301" y="79529"/>
                  </a:cubicBezTo>
                  <a:cubicBezTo>
                    <a:pt x="317287" y="79529"/>
                    <a:pt x="323881" y="73040"/>
                    <a:pt x="323881" y="64976"/>
                  </a:cubicBezTo>
                  <a:cubicBezTo>
                    <a:pt x="323881" y="56912"/>
                    <a:pt x="317287" y="50424"/>
                    <a:pt x="309301" y="50424"/>
                  </a:cubicBezTo>
                  <a:close/>
                  <a:moveTo>
                    <a:pt x="264446" y="49497"/>
                  </a:moveTo>
                  <a:cubicBezTo>
                    <a:pt x="261938" y="49497"/>
                    <a:pt x="259617" y="50146"/>
                    <a:pt x="257481" y="51258"/>
                  </a:cubicBezTo>
                  <a:cubicBezTo>
                    <a:pt x="253395" y="53483"/>
                    <a:pt x="250609" y="57561"/>
                    <a:pt x="249959" y="62381"/>
                  </a:cubicBezTo>
                  <a:lnTo>
                    <a:pt x="249959" y="65810"/>
                  </a:lnTo>
                  <a:cubicBezTo>
                    <a:pt x="250609" y="70630"/>
                    <a:pt x="253395" y="74709"/>
                    <a:pt x="257481" y="76933"/>
                  </a:cubicBezTo>
                  <a:cubicBezTo>
                    <a:pt x="259617" y="78046"/>
                    <a:pt x="261938" y="78694"/>
                    <a:pt x="264446" y="78694"/>
                  </a:cubicBezTo>
                  <a:cubicBezTo>
                    <a:pt x="272525" y="78694"/>
                    <a:pt x="279026" y="72113"/>
                    <a:pt x="279026" y="64142"/>
                  </a:cubicBezTo>
                  <a:cubicBezTo>
                    <a:pt x="279026" y="56078"/>
                    <a:pt x="272525" y="49497"/>
                    <a:pt x="264446" y="49497"/>
                  </a:cubicBezTo>
                  <a:close/>
                  <a:moveTo>
                    <a:pt x="266768" y="0"/>
                  </a:moveTo>
                  <a:lnTo>
                    <a:pt x="352391" y="0"/>
                  </a:lnTo>
                  <a:cubicBezTo>
                    <a:pt x="378394" y="0"/>
                    <a:pt x="399567" y="21226"/>
                    <a:pt x="399567" y="47087"/>
                  </a:cubicBezTo>
                  <a:lnTo>
                    <a:pt x="399567" y="81661"/>
                  </a:lnTo>
                  <a:cubicBezTo>
                    <a:pt x="399567" y="107614"/>
                    <a:pt x="378208" y="128747"/>
                    <a:pt x="352391" y="128747"/>
                  </a:cubicBezTo>
                  <a:lnTo>
                    <a:pt x="266768" y="128747"/>
                  </a:lnTo>
                  <a:cubicBezTo>
                    <a:pt x="258781" y="128747"/>
                    <a:pt x="251352" y="126801"/>
                    <a:pt x="244758" y="123279"/>
                  </a:cubicBezTo>
                  <a:cubicBezTo>
                    <a:pt x="232407" y="132362"/>
                    <a:pt x="219127" y="132733"/>
                    <a:pt x="209933" y="131250"/>
                  </a:cubicBezTo>
                  <a:cubicBezTo>
                    <a:pt x="206868" y="130694"/>
                    <a:pt x="206218" y="126523"/>
                    <a:pt x="209097" y="125132"/>
                  </a:cubicBezTo>
                  <a:cubicBezTo>
                    <a:pt x="217734" y="120869"/>
                    <a:pt x="223213" y="112434"/>
                    <a:pt x="226278" y="105667"/>
                  </a:cubicBezTo>
                  <a:cubicBezTo>
                    <a:pt x="222098" y="98623"/>
                    <a:pt x="219591" y="90466"/>
                    <a:pt x="219591" y="81661"/>
                  </a:cubicBezTo>
                  <a:lnTo>
                    <a:pt x="219591" y="47087"/>
                  </a:lnTo>
                  <a:cubicBezTo>
                    <a:pt x="219591" y="21134"/>
                    <a:pt x="240950" y="0"/>
                    <a:pt x="266768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10" name="组合 9">
            <a:extLst>
              <a:ext uri="{FF2B5EF4-FFF2-40B4-BE49-F238E27FC236}">
                <a16:creationId xmlns:a16="http://schemas.microsoft.com/office/drawing/2014/main" id="{7E822573-3308-4CCB-8858-C9806D18FCF8}"/>
              </a:ext>
            </a:extLst>
          </p:cNvPr>
          <p:cNvGrpSpPr/>
          <p:nvPr/>
        </p:nvGrpSpPr>
        <p:grpSpPr>
          <a:xfrm>
            <a:off x="1935435" y="2727857"/>
            <a:ext cx="7926409" cy="608835"/>
            <a:chOff x="1935435" y="3072890"/>
            <a:chExt cx="7926409" cy="608835"/>
          </a:xfrm>
          <a:gradFill>
            <a:gsLst>
              <a:gs pos="0">
                <a:schemeClr val="accent4">
                  <a:lumMod val="20000"/>
                  <a:lumOff val="8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5400000" scaled="1"/>
          </a:gradFill>
        </p:grpSpPr>
        <p:sp>
          <p:nvSpPr>
            <p:cNvPr id="11" name="crowd-of-users_33887">
              <a:extLst>
                <a:ext uri="{FF2B5EF4-FFF2-40B4-BE49-F238E27FC236}">
                  <a16:creationId xmlns:a16="http://schemas.microsoft.com/office/drawing/2014/main" id="{13FE8F40-C714-41D9-9CBE-48781A8EC438}"/>
                </a:ext>
              </a:extLst>
            </p:cNvPr>
            <p:cNvSpPr/>
            <p:nvPr/>
          </p:nvSpPr>
          <p:spPr>
            <a:xfrm>
              <a:off x="4374343" y="3072890"/>
              <a:ext cx="609685" cy="466203"/>
            </a:xfrm>
            <a:custGeom>
              <a:avLst/>
              <a:gdLst>
                <a:gd name="connsiteX0" fmla="*/ 279380 w 602133"/>
                <a:gd name="connsiteY0" fmla="*/ 303917 h 460429"/>
                <a:gd name="connsiteX1" fmla="*/ 329638 w 602133"/>
                <a:gd name="connsiteY1" fmla="*/ 303917 h 460429"/>
                <a:gd name="connsiteX2" fmla="*/ 405716 w 602133"/>
                <a:gd name="connsiteY2" fmla="*/ 379871 h 460429"/>
                <a:gd name="connsiteX3" fmla="*/ 405716 w 602133"/>
                <a:gd name="connsiteY3" fmla="*/ 441555 h 460429"/>
                <a:gd name="connsiteX4" fmla="*/ 405255 w 602133"/>
                <a:gd name="connsiteY4" fmla="*/ 441555 h 460429"/>
                <a:gd name="connsiteX5" fmla="*/ 401566 w 602133"/>
                <a:gd name="connsiteY5" fmla="*/ 443857 h 460429"/>
                <a:gd name="connsiteX6" fmla="*/ 311195 w 602133"/>
                <a:gd name="connsiteY6" fmla="*/ 460429 h 460429"/>
                <a:gd name="connsiteX7" fmla="*/ 207452 w 602133"/>
                <a:gd name="connsiteY7" fmla="*/ 443857 h 460429"/>
                <a:gd name="connsiteX8" fmla="*/ 203302 w 602133"/>
                <a:gd name="connsiteY8" fmla="*/ 442476 h 460429"/>
                <a:gd name="connsiteX9" fmla="*/ 203302 w 602133"/>
                <a:gd name="connsiteY9" fmla="*/ 441555 h 460429"/>
                <a:gd name="connsiteX10" fmla="*/ 203302 w 602133"/>
                <a:gd name="connsiteY10" fmla="*/ 379871 h 460429"/>
                <a:gd name="connsiteX11" fmla="*/ 279380 w 602133"/>
                <a:gd name="connsiteY11" fmla="*/ 303917 h 460429"/>
                <a:gd name="connsiteX12" fmla="*/ 378044 w 602133"/>
                <a:gd name="connsiteY12" fmla="*/ 242690 h 460429"/>
                <a:gd name="connsiteX13" fmla="*/ 428312 w 602133"/>
                <a:gd name="connsiteY13" fmla="*/ 242690 h 460429"/>
                <a:gd name="connsiteX14" fmla="*/ 504406 w 602133"/>
                <a:gd name="connsiteY14" fmla="*/ 318644 h 460429"/>
                <a:gd name="connsiteX15" fmla="*/ 504406 w 602133"/>
                <a:gd name="connsiteY15" fmla="*/ 380329 h 460429"/>
                <a:gd name="connsiteX16" fmla="*/ 503945 w 602133"/>
                <a:gd name="connsiteY16" fmla="*/ 380329 h 460429"/>
                <a:gd name="connsiteX17" fmla="*/ 499794 w 602133"/>
                <a:gd name="connsiteY17" fmla="*/ 382630 h 460429"/>
                <a:gd name="connsiteX18" fmla="*/ 420011 w 602133"/>
                <a:gd name="connsiteY18" fmla="*/ 399202 h 460429"/>
                <a:gd name="connsiteX19" fmla="*/ 420011 w 602133"/>
                <a:gd name="connsiteY19" fmla="*/ 380329 h 460429"/>
                <a:gd name="connsiteX20" fmla="*/ 355446 w 602133"/>
                <a:gd name="connsiteY20" fmla="*/ 293787 h 460429"/>
                <a:gd name="connsiteX21" fmla="*/ 378044 w 602133"/>
                <a:gd name="connsiteY21" fmla="*/ 242690 h 460429"/>
                <a:gd name="connsiteX22" fmla="*/ 175210 w 602133"/>
                <a:gd name="connsiteY22" fmla="*/ 242690 h 460429"/>
                <a:gd name="connsiteX23" fmla="*/ 225454 w 602133"/>
                <a:gd name="connsiteY23" fmla="*/ 242690 h 460429"/>
                <a:gd name="connsiteX24" fmla="*/ 230986 w 602133"/>
                <a:gd name="connsiteY24" fmla="*/ 243150 h 460429"/>
                <a:gd name="connsiteX25" fmla="*/ 253573 w 602133"/>
                <a:gd name="connsiteY25" fmla="*/ 293792 h 460429"/>
                <a:gd name="connsiteX26" fmla="*/ 189038 w 602133"/>
                <a:gd name="connsiteY26" fmla="*/ 380343 h 460429"/>
                <a:gd name="connsiteX27" fmla="*/ 189038 w 602133"/>
                <a:gd name="connsiteY27" fmla="*/ 398758 h 460429"/>
                <a:gd name="connsiteX28" fmla="*/ 103300 w 602133"/>
                <a:gd name="connsiteY28" fmla="*/ 382645 h 460429"/>
                <a:gd name="connsiteX29" fmla="*/ 99151 w 602133"/>
                <a:gd name="connsiteY29" fmla="*/ 381264 h 460429"/>
                <a:gd name="connsiteX30" fmla="*/ 98690 w 602133"/>
                <a:gd name="connsiteY30" fmla="*/ 380343 h 460429"/>
                <a:gd name="connsiteX31" fmla="*/ 98690 w 602133"/>
                <a:gd name="connsiteY31" fmla="*/ 318652 h 460429"/>
                <a:gd name="connsiteX32" fmla="*/ 175210 w 602133"/>
                <a:gd name="connsiteY32" fmla="*/ 242690 h 460429"/>
                <a:gd name="connsiteX33" fmla="*/ 76056 w 602133"/>
                <a:gd name="connsiteY33" fmla="*/ 185090 h 460429"/>
                <a:gd name="connsiteX34" fmla="*/ 126300 w 602133"/>
                <a:gd name="connsiteY34" fmla="*/ 185090 h 460429"/>
                <a:gd name="connsiteX35" fmla="*/ 148886 w 602133"/>
                <a:gd name="connsiteY35" fmla="*/ 235732 h 460429"/>
                <a:gd name="connsiteX36" fmla="*/ 84353 w 602133"/>
                <a:gd name="connsiteY36" fmla="*/ 322283 h 460429"/>
                <a:gd name="connsiteX37" fmla="*/ 84353 w 602133"/>
                <a:gd name="connsiteY37" fmla="*/ 341158 h 460429"/>
                <a:gd name="connsiteX38" fmla="*/ 4609 w 602133"/>
                <a:gd name="connsiteY38" fmla="*/ 324584 h 460429"/>
                <a:gd name="connsiteX39" fmla="*/ 461 w 602133"/>
                <a:gd name="connsiteY39" fmla="*/ 322743 h 460429"/>
                <a:gd name="connsiteX40" fmla="*/ 0 w 602133"/>
                <a:gd name="connsiteY40" fmla="*/ 322743 h 460429"/>
                <a:gd name="connsiteX41" fmla="*/ 0 w 602133"/>
                <a:gd name="connsiteY41" fmla="*/ 261052 h 460429"/>
                <a:gd name="connsiteX42" fmla="*/ 76056 w 602133"/>
                <a:gd name="connsiteY42" fmla="*/ 185090 h 460429"/>
                <a:gd name="connsiteX43" fmla="*/ 476280 w 602133"/>
                <a:gd name="connsiteY43" fmla="*/ 183239 h 460429"/>
                <a:gd name="connsiteX44" fmla="*/ 526068 w 602133"/>
                <a:gd name="connsiteY44" fmla="*/ 183239 h 460429"/>
                <a:gd name="connsiteX45" fmla="*/ 602133 w 602133"/>
                <a:gd name="connsiteY45" fmla="*/ 259201 h 460429"/>
                <a:gd name="connsiteX46" fmla="*/ 602133 w 602133"/>
                <a:gd name="connsiteY46" fmla="*/ 320432 h 460429"/>
                <a:gd name="connsiteX47" fmla="*/ 601672 w 602133"/>
                <a:gd name="connsiteY47" fmla="*/ 320432 h 460429"/>
                <a:gd name="connsiteX48" fmla="*/ 597984 w 602133"/>
                <a:gd name="connsiteY48" fmla="*/ 322733 h 460429"/>
                <a:gd name="connsiteX49" fmla="*/ 518231 w 602133"/>
                <a:gd name="connsiteY49" fmla="*/ 339307 h 460429"/>
                <a:gd name="connsiteX50" fmla="*/ 518231 w 602133"/>
                <a:gd name="connsiteY50" fmla="*/ 320432 h 460429"/>
                <a:gd name="connsiteX51" fmla="*/ 453691 w 602133"/>
                <a:gd name="connsiteY51" fmla="*/ 233881 h 460429"/>
                <a:gd name="connsiteX52" fmla="*/ 476280 w 602133"/>
                <a:gd name="connsiteY52" fmla="*/ 183239 h 460429"/>
                <a:gd name="connsiteX53" fmla="*/ 304510 w 602133"/>
                <a:gd name="connsiteY53" fmla="*/ 181462 h 460429"/>
                <a:gd name="connsiteX54" fmla="*/ 363739 w 602133"/>
                <a:gd name="connsiteY54" fmla="*/ 240839 h 460429"/>
                <a:gd name="connsiteX55" fmla="*/ 304510 w 602133"/>
                <a:gd name="connsiteY55" fmla="*/ 300216 h 460429"/>
                <a:gd name="connsiteX56" fmla="*/ 245281 w 602133"/>
                <a:gd name="connsiteY56" fmla="*/ 240839 h 460429"/>
                <a:gd name="connsiteX57" fmla="*/ 304510 w 602133"/>
                <a:gd name="connsiteY57" fmla="*/ 181462 h 460429"/>
                <a:gd name="connsiteX58" fmla="*/ 274338 w 602133"/>
                <a:gd name="connsiteY58" fmla="*/ 133116 h 460429"/>
                <a:gd name="connsiteX59" fmla="*/ 328757 w 602133"/>
                <a:gd name="connsiteY59" fmla="*/ 133116 h 460429"/>
                <a:gd name="connsiteX60" fmla="*/ 345821 w 602133"/>
                <a:gd name="connsiteY60" fmla="*/ 134957 h 460429"/>
                <a:gd name="connsiteX61" fmla="*/ 332447 w 602133"/>
                <a:gd name="connsiteY61" fmla="*/ 172703 h 460429"/>
                <a:gd name="connsiteX62" fmla="*/ 304776 w 602133"/>
                <a:gd name="connsiteY62" fmla="*/ 166719 h 460429"/>
                <a:gd name="connsiteX63" fmla="*/ 270648 w 602133"/>
                <a:gd name="connsiteY63" fmla="*/ 175465 h 460429"/>
                <a:gd name="connsiteX64" fmla="*/ 257274 w 602133"/>
                <a:gd name="connsiteY64" fmla="*/ 134957 h 460429"/>
                <a:gd name="connsiteX65" fmla="*/ 274338 w 602133"/>
                <a:gd name="connsiteY65" fmla="*/ 133116 h 460429"/>
                <a:gd name="connsiteX66" fmla="*/ 402940 w 602133"/>
                <a:gd name="connsiteY66" fmla="*/ 120160 h 460429"/>
                <a:gd name="connsiteX67" fmla="*/ 462427 w 602133"/>
                <a:gd name="connsiteY67" fmla="*/ 179582 h 460429"/>
                <a:gd name="connsiteX68" fmla="*/ 402940 w 602133"/>
                <a:gd name="connsiteY68" fmla="*/ 238543 h 460429"/>
                <a:gd name="connsiteX69" fmla="*/ 377577 w 602133"/>
                <a:gd name="connsiteY69" fmla="*/ 233015 h 460429"/>
                <a:gd name="connsiteX70" fmla="*/ 343452 w 602133"/>
                <a:gd name="connsiteY70" fmla="*/ 178661 h 460429"/>
                <a:gd name="connsiteX71" fmla="*/ 402940 w 602133"/>
                <a:gd name="connsiteY71" fmla="*/ 120160 h 460429"/>
                <a:gd name="connsiteX72" fmla="*/ 200081 w 602133"/>
                <a:gd name="connsiteY72" fmla="*/ 120160 h 460429"/>
                <a:gd name="connsiteX73" fmla="*/ 259569 w 602133"/>
                <a:gd name="connsiteY73" fmla="*/ 179582 h 460429"/>
                <a:gd name="connsiteX74" fmla="*/ 259569 w 602133"/>
                <a:gd name="connsiteY74" fmla="*/ 182806 h 460429"/>
                <a:gd name="connsiteX75" fmla="*/ 231900 w 602133"/>
                <a:gd name="connsiteY75" fmla="*/ 229791 h 460429"/>
                <a:gd name="connsiteX76" fmla="*/ 200081 w 602133"/>
                <a:gd name="connsiteY76" fmla="*/ 238543 h 460429"/>
                <a:gd name="connsiteX77" fmla="*/ 140594 w 602133"/>
                <a:gd name="connsiteY77" fmla="*/ 179582 h 460429"/>
                <a:gd name="connsiteX78" fmla="*/ 200081 w 602133"/>
                <a:gd name="connsiteY78" fmla="*/ 120160 h 460429"/>
                <a:gd name="connsiteX79" fmla="*/ 101428 w 602133"/>
                <a:gd name="connsiteY79" fmla="*/ 62190 h 460429"/>
                <a:gd name="connsiteX80" fmla="*/ 160879 w 602133"/>
                <a:gd name="connsiteY80" fmla="*/ 120646 h 460429"/>
                <a:gd name="connsiteX81" fmla="*/ 126315 w 602133"/>
                <a:gd name="connsiteY81" fmla="*/ 175421 h 460429"/>
                <a:gd name="connsiteX82" fmla="*/ 101428 w 602133"/>
                <a:gd name="connsiteY82" fmla="*/ 180944 h 460429"/>
                <a:gd name="connsiteX83" fmla="*/ 41978 w 602133"/>
                <a:gd name="connsiteY83" fmla="*/ 121567 h 460429"/>
                <a:gd name="connsiteX84" fmla="*/ 101428 w 602133"/>
                <a:gd name="connsiteY84" fmla="*/ 62190 h 460429"/>
                <a:gd name="connsiteX85" fmla="*/ 500695 w 602133"/>
                <a:gd name="connsiteY85" fmla="*/ 60339 h 460429"/>
                <a:gd name="connsiteX86" fmla="*/ 560154 w 602133"/>
                <a:gd name="connsiteY86" fmla="*/ 119716 h 460429"/>
                <a:gd name="connsiteX87" fmla="*/ 500695 w 602133"/>
                <a:gd name="connsiteY87" fmla="*/ 179093 h 460429"/>
                <a:gd name="connsiteX88" fmla="*/ 475805 w 602133"/>
                <a:gd name="connsiteY88" fmla="*/ 173570 h 460429"/>
                <a:gd name="connsiteX89" fmla="*/ 441697 w 602133"/>
                <a:gd name="connsiteY89" fmla="*/ 118795 h 460429"/>
                <a:gd name="connsiteX90" fmla="*/ 500695 w 602133"/>
                <a:gd name="connsiteY90" fmla="*/ 60339 h 460429"/>
                <a:gd name="connsiteX91" fmla="*/ 413085 w 602133"/>
                <a:gd name="connsiteY91" fmla="*/ 16140 h 460429"/>
                <a:gd name="connsiteX92" fmla="*/ 468869 w 602133"/>
                <a:gd name="connsiteY92" fmla="*/ 55274 h 460429"/>
                <a:gd name="connsiteX93" fmla="*/ 429221 w 602133"/>
                <a:gd name="connsiteY93" fmla="*/ 112824 h 460429"/>
                <a:gd name="connsiteX94" fmla="*/ 402020 w 602133"/>
                <a:gd name="connsiteY94" fmla="*/ 107760 h 460429"/>
                <a:gd name="connsiteX95" fmla="*/ 370670 w 602133"/>
                <a:gd name="connsiteY95" fmla="*/ 115126 h 460429"/>
                <a:gd name="connsiteX96" fmla="*/ 363294 w 602133"/>
                <a:gd name="connsiteY96" fmla="*/ 105918 h 460429"/>
                <a:gd name="connsiteX97" fmla="*/ 376664 w 602133"/>
                <a:gd name="connsiteY97" fmla="*/ 63561 h 460429"/>
                <a:gd name="connsiteX98" fmla="*/ 370670 w 602133"/>
                <a:gd name="connsiteY98" fmla="*/ 34556 h 460429"/>
                <a:gd name="connsiteX99" fmla="*/ 413085 w 602133"/>
                <a:gd name="connsiteY99" fmla="*/ 16140 h 460429"/>
                <a:gd name="connsiteX100" fmla="*/ 192697 w 602133"/>
                <a:gd name="connsiteY100" fmla="*/ 16140 h 460429"/>
                <a:gd name="connsiteX101" fmla="*/ 231875 w 602133"/>
                <a:gd name="connsiteY101" fmla="*/ 31337 h 460429"/>
                <a:gd name="connsiteX102" fmla="*/ 224501 w 602133"/>
                <a:gd name="connsiteY102" fmla="*/ 63573 h 460429"/>
                <a:gd name="connsiteX103" fmla="*/ 240172 w 602133"/>
                <a:gd name="connsiteY103" fmla="*/ 109165 h 460429"/>
                <a:gd name="connsiteX104" fmla="*/ 233719 w 602133"/>
                <a:gd name="connsiteY104" fmla="*/ 116533 h 460429"/>
                <a:gd name="connsiteX105" fmla="*/ 199150 w 602133"/>
                <a:gd name="connsiteY105" fmla="*/ 107783 h 460429"/>
                <a:gd name="connsiteX106" fmla="*/ 171034 w 602133"/>
                <a:gd name="connsiteY106" fmla="*/ 114230 h 460429"/>
                <a:gd name="connsiteX107" fmla="*/ 136004 w 602133"/>
                <a:gd name="connsiteY107" fmla="*/ 59429 h 460429"/>
                <a:gd name="connsiteX108" fmla="*/ 192697 w 602133"/>
                <a:gd name="connsiteY108" fmla="*/ 16140 h 460429"/>
                <a:gd name="connsiteX109" fmla="*/ 301511 w 602133"/>
                <a:gd name="connsiteY109" fmla="*/ 0 h 460429"/>
                <a:gd name="connsiteX110" fmla="*/ 366033 w 602133"/>
                <a:gd name="connsiteY110" fmla="*/ 64485 h 460429"/>
                <a:gd name="connsiteX111" fmla="*/ 301511 w 602133"/>
                <a:gd name="connsiteY111" fmla="*/ 128970 h 460429"/>
                <a:gd name="connsiteX112" fmla="*/ 236989 w 602133"/>
                <a:gd name="connsiteY112" fmla="*/ 64485 h 460429"/>
                <a:gd name="connsiteX113" fmla="*/ 301511 w 602133"/>
                <a:gd name="connsiteY113" fmla="*/ 0 h 4604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</a:cxnLst>
              <a:rect l="l" t="t" r="r" b="b"/>
              <a:pathLst>
                <a:path w="602133" h="460429">
                  <a:moveTo>
                    <a:pt x="279380" y="303917"/>
                  </a:moveTo>
                  <a:lnTo>
                    <a:pt x="329638" y="303917"/>
                  </a:lnTo>
                  <a:cubicBezTo>
                    <a:pt x="371596" y="303917"/>
                    <a:pt x="405716" y="337981"/>
                    <a:pt x="405716" y="379871"/>
                  </a:cubicBezTo>
                  <a:lnTo>
                    <a:pt x="405716" y="441555"/>
                  </a:lnTo>
                  <a:lnTo>
                    <a:pt x="405255" y="441555"/>
                  </a:lnTo>
                  <a:lnTo>
                    <a:pt x="401566" y="443857"/>
                  </a:lnTo>
                  <a:cubicBezTo>
                    <a:pt x="399261" y="444778"/>
                    <a:pt x="366985" y="460429"/>
                    <a:pt x="311195" y="460429"/>
                  </a:cubicBezTo>
                  <a:cubicBezTo>
                    <a:pt x="282608" y="460429"/>
                    <a:pt x="247566" y="456286"/>
                    <a:pt x="207452" y="443857"/>
                  </a:cubicBezTo>
                  <a:lnTo>
                    <a:pt x="203302" y="442476"/>
                  </a:lnTo>
                  <a:lnTo>
                    <a:pt x="203302" y="441555"/>
                  </a:lnTo>
                  <a:lnTo>
                    <a:pt x="203302" y="379871"/>
                  </a:lnTo>
                  <a:cubicBezTo>
                    <a:pt x="203302" y="337981"/>
                    <a:pt x="237422" y="303917"/>
                    <a:pt x="279380" y="303917"/>
                  </a:cubicBezTo>
                  <a:close/>
                  <a:moveTo>
                    <a:pt x="378044" y="242690"/>
                  </a:moveTo>
                  <a:lnTo>
                    <a:pt x="428312" y="242690"/>
                  </a:lnTo>
                  <a:cubicBezTo>
                    <a:pt x="470279" y="242690"/>
                    <a:pt x="504406" y="276754"/>
                    <a:pt x="504406" y="318644"/>
                  </a:cubicBezTo>
                  <a:lnTo>
                    <a:pt x="504406" y="380329"/>
                  </a:lnTo>
                  <a:lnTo>
                    <a:pt x="503945" y="380329"/>
                  </a:lnTo>
                  <a:lnTo>
                    <a:pt x="499794" y="382630"/>
                  </a:lnTo>
                  <a:cubicBezTo>
                    <a:pt x="497950" y="383551"/>
                    <a:pt x="469357" y="397361"/>
                    <a:pt x="420011" y="399202"/>
                  </a:cubicBezTo>
                  <a:lnTo>
                    <a:pt x="420011" y="380329"/>
                  </a:lnTo>
                  <a:cubicBezTo>
                    <a:pt x="420011" y="339359"/>
                    <a:pt x="392801" y="304834"/>
                    <a:pt x="355446" y="293787"/>
                  </a:cubicBezTo>
                  <a:cubicBezTo>
                    <a:pt x="368820" y="280897"/>
                    <a:pt x="377583" y="262944"/>
                    <a:pt x="378044" y="242690"/>
                  </a:cubicBezTo>
                  <a:close/>
                  <a:moveTo>
                    <a:pt x="175210" y="242690"/>
                  </a:moveTo>
                  <a:lnTo>
                    <a:pt x="225454" y="242690"/>
                  </a:lnTo>
                  <a:cubicBezTo>
                    <a:pt x="227298" y="242690"/>
                    <a:pt x="229142" y="243150"/>
                    <a:pt x="230986" y="243150"/>
                  </a:cubicBezTo>
                  <a:cubicBezTo>
                    <a:pt x="231447" y="262947"/>
                    <a:pt x="240205" y="280901"/>
                    <a:pt x="253573" y="293792"/>
                  </a:cubicBezTo>
                  <a:cubicBezTo>
                    <a:pt x="216235" y="304841"/>
                    <a:pt x="189038" y="339369"/>
                    <a:pt x="189038" y="380343"/>
                  </a:cubicBezTo>
                  <a:lnTo>
                    <a:pt x="189038" y="398758"/>
                  </a:lnTo>
                  <a:cubicBezTo>
                    <a:pt x="164146" y="397377"/>
                    <a:pt x="135567" y="392773"/>
                    <a:pt x="103300" y="382645"/>
                  </a:cubicBezTo>
                  <a:lnTo>
                    <a:pt x="99151" y="381264"/>
                  </a:lnTo>
                  <a:lnTo>
                    <a:pt x="98690" y="380343"/>
                  </a:lnTo>
                  <a:lnTo>
                    <a:pt x="98690" y="318652"/>
                  </a:lnTo>
                  <a:cubicBezTo>
                    <a:pt x="98690" y="276758"/>
                    <a:pt x="133262" y="242690"/>
                    <a:pt x="175210" y="242690"/>
                  </a:cubicBezTo>
                  <a:close/>
                  <a:moveTo>
                    <a:pt x="76056" y="185090"/>
                  </a:moveTo>
                  <a:lnTo>
                    <a:pt x="126300" y="185090"/>
                  </a:lnTo>
                  <a:cubicBezTo>
                    <a:pt x="126760" y="204886"/>
                    <a:pt x="135058" y="222841"/>
                    <a:pt x="148886" y="235732"/>
                  </a:cubicBezTo>
                  <a:cubicBezTo>
                    <a:pt x="111549" y="246781"/>
                    <a:pt x="84353" y="281309"/>
                    <a:pt x="84353" y="322283"/>
                  </a:cubicBezTo>
                  <a:lnTo>
                    <a:pt x="84353" y="341158"/>
                  </a:lnTo>
                  <a:cubicBezTo>
                    <a:pt x="34571" y="339316"/>
                    <a:pt x="6453" y="325505"/>
                    <a:pt x="4609" y="324584"/>
                  </a:cubicBezTo>
                  <a:lnTo>
                    <a:pt x="461" y="322743"/>
                  </a:lnTo>
                  <a:lnTo>
                    <a:pt x="0" y="322743"/>
                  </a:lnTo>
                  <a:lnTo>
                    <a:pt x="0" y="261052"/>
                  </a:lnTo>
                  <a:cubicBezTo>
                    <a:pt x="0" y="219158"/>
                    <a:pt x="34110" y="185090"/>
                    <a:pt x="76056" y="185090"/>
                  </a:cubicBezTo>
                  <a:close/>
                  <a:moveTo>
                    <a:pt x="476280" y="183239"/>
                  </a:moveTo>
                  <a:lnTo>
                    <a:pt x="526068" y="183239"/>
                  </a:lnTo>
                  <a:cubicBezTo>
                    <a:pt x="568019" y="183239"/>
                    <a:pt x="602133" y="217307"/>
                    <a:pt x="602133" y="259201"/>
                  </a:cubicBezTo>
                  <a:lnTo>
                    <a:pt x="602133" y="320432"/>
                  </a:lnTo>
                  <a:lnTo>
                    <a:pt x="601672" y="320432"/>
                  </a:lnTo>
                  <a:lnTo>
                    <a:pt x="597984" y="322733"/>
                  </a:lnTo>
                  <a:cubicBezTo>
                    <a:pt x="596140" y="323654"/>
                    <a:pt x="567558" y="337465"/>
                    <a:pt x="518231" y="339307"/>
                  </a:cubicBezTo>
                  <a:lnTo>
                    <a:pt x="518231" y="320432"/>
                  </a:lnTo>
                  <a:cubicBezTo>
                    <a:pt x="518231" y="279458"/>
                    <a:pt x="490571" y="244930"/>
                    <a:pt x="453691" y="233881"/>
                  </a:cubicBezTo>
                  <a:cubicBezTo>
                    <a:pt x="467060" y="220990"/>
                    <a:pt x="475358" y="203035"/>
                    <a:pt x="476280" y="183239"/>
                  </a:cubicBezTo>
                  <a:close/>
                  <a:moveTo>
                    <a:pt x="304510" y="181462"/>
                  </a:moveTo>
                  <a:cubicBezTo>
                    <a:pt x="337221" y="181462"/>
                    <a:pt x="363739" y="208046"/>
                    <a:pt x="363739" y="240839"/>
                  </a:cubicBezTo>
                  <a:cubicBezTo>
                    <a:pt x="363739" y="273632"/>
                    <a:pt x="337221" y="300216"/>
                    <a:pt x="304510" y="300216"/>
                  </a:cubicBezTo>
                  <a:cubicBezTo>
                    <a:pt x="271799" y="300216"/>
                    <a:pt x="245281" y="273632"/>
                    <a:pt x="245281" y="240839"/>
                  </a:cubicBezTo>
                  <a:cubicBezTo>
                    <a:pt x="245281" y="208046"/>
                    <a:pt x="271799" y="181462"/>
                    <a:pt x="304510" y="181462"/>
                  </a:cubicBezTo>
                  <a:close/>
                  <a:moveTo>
                    <a:pt x="274338" y="133116"/>
                  </a:moveTo>
                  <a:lnTo>
                    <a:pt x="328757" y="133116"/>
                  </a:lnTo>
                  <a:cubicBezTo>
                    <a:pt x="334753" y="133116"/>
                    <a:pt x="340287" y="134037"/>
                    <a:pt x="345821" y="134957"/>
                  </a:cubicBezTo>
                  <a:cubicBezTo>
                    <a:pt x="337981" y="145545"/>
                    <a:pt x="333369" y="158894"/>
                    <a:pt x="332447" y="172703"/>
                  </a:cubicBezTo>
                  <a:cubicBezTo>
                    <a:pt x="324145" y="169021"/>
                    <a:pt x="314461" y="166719"/>
                    <a:pt x="304776" y="166719"/>
                  </a:cubicBezTo>
                  <a:cubicBezTo>
                    <a:pt x="292324" y="166719"/>
                    <a:pt x="280794" y="169941"/>
                    <a:pt x="270648" y="175465"/>
                  </a:cubicBezTo>
                  <a:cubicBezTo>
                    <a:pt x="270648" y="160275"/>
                    <a:pt x="265575" y="146465"/>
                    <a:pt x="257274" y="134957"/>
                  </a:cubicBezTo>
                  <a:cubicBezTo>
                    <a:pt x="262808" y="134037"/>
                    <a:pt x="268342" y="133116"/>
                    <a:pt x="274338" y="133116"/>
                  </a:cubicBezTo>
                  <a:close/>
                  <a:moveTo>
                    <a:pt x="402940" y="120160"/>
                  </a:moveTo>
                  <a:cubicBezTo>
                    <a:pt x="435681" y="120160"/>
                    <a:pt x="462427" y="146416"/>
                    <a:pt x="462427" y="179582"/>
                  </a:cubicBezTo>
                  <a:cubicBezTo>
                    <a:pt x="462427" y="212287"/>
                    <a:pt x="435681" y="238543"/>
                    <a:pt x="402940" y="238543"/>
                  </a:cubicBezTo>
                  <a:cubicBezTo>
                    <a:pt x="393717" y="238543"/>
                    <a:pt x="385416" y="236700"/>
                    <a:pt x="377577" y="233015"/>
                  </a:cubicBezTo>
                  <a:cubicBezTo>
                    <a:pt x="375271" y="209984"/>
                    <a:pt x="362359" y="190176"/>
                    <a:pt x="343452" y="178661"/>
                  </a:cubicBezTo>
                  <a:cubicBezTo>
                    <a:pt x="343913" y="145956"/>
                    <a:pt x="370198" y="120160"/>
                    <a:pt x="402940" y="120160"/>
                  </a:cubicBezTo>
                  <a:close/>
                  <a:moveTo>
                    <a:pt x="200081" y="120160"/>
                  </a:moveTo>
                  <a:cubicBezTo>
                    <a:pt x="232823" y="120160"/>
                    <a:pt x="259569" y="146416"/>
                    <a:pt x="259569" y="179582"/>
                  </a:cubicBezTo>
                  <a:cubicBezTo>
                    <a:pt x="259569" y="180503"/>
                    <a:pt x="259569" y="181424"/>
                    <a:pt x="259569" y="182806"/>
                  </a:cubicBezTo>
                  <a:cubicBezTo>
                    <a:pt x="244812" y="193861"/>
                    <a:pt x="234667" y="210444"/>
                    <a:pt x="231900" y="229791"/>
                  </a:cubicBezTo>
                  <a:cubicBezTo>
                    <a:pt x="222677" y="235319"/>
                    <a:pt x="212071" y="238543"/>
                    <a:pt x="200081" y="238543"/>
                  </a:cubicBezTo>
                  <a:cubicBezTo>
                    <a:pt x="167340" y="238543"/>
                    <a:pt x="140594" y="212287"/>
                    <a:pt x="140594" y="179582"/>
                  </a:cubicBezTo>
                  <a:cubicBezTo>
                    <a:pt x="140594" y="146416"/>
                    <a:pt x="167340" y="120160"/>
                    <a:pt x="200081" y="120160"/>
                  </a:cubicBezTo>
                  <a:close/>
                  <a:moveTo>
                    <a:pt x="101428" y="62190"/>
                  </a:moveTo>
                  <a:cubicBezTo>
                    <a:pt x="133688" y="62190"/>
                    <a:pt x="160418" y="88426"/>
                    <a:pt x="160879" y="120646"/>
                  </a:cubicBezTo>
                  <a:cubicBezTo>
                    <a:pt x="141984" y="132154"/>
                    <a:pt x="128619" y="152406"/>
                    <a:pt x="126315" y="175421"/>
                  </a:cubicBezTo>
                  <a:cubicBezTo>
                    <a:pt x="118941" y="178643"/>
                    <a:pt x="110185" y="180944"/>
                    <a:pt x="101428" y="180944"/>
                  </a:cubicBezTo>
                  <a:cubicBezTo>
                    <a:pt x="68708" y="180944"/>
                    <a:pt x="41978" y="154247"/>
                    <a:pt x="41978" y="121567"/>
                  </a:cubicBezTo>
                  <a:cubicBezTo>
                    <a:pt x="41978" y="88887"/>
                    <a:pt x="68708" y="62190"/>
                    <a:pt x="101428" y="62190"/>
                  </a:cubicBezTo>
                  <a:close/>
                  <a:moveTo>
                    <a:pt x="500695" y="60339"/>
                  </a:moveTo>
                  <a:cubicBezTo>
                    <a:pt x="533882" y="60339"/>
                    <a:pt x="560154" y="87036"/>
                    <a:pt x="560154" y="119716"/>
                  </a:cubicBezTo>
                  <a:cubicBezTo>
                    <a:pt x="560154" y="152396"/>
                    <a:pt x="533882" y="179093"/>
                    <a:pt x="500695" y="179093"/>
                  </a:cubicBezTo>
                  <a:cubicBezTo>
                    <a:pt x="491938" y="179093"/>
                    <a:pt x="483180" y="176792"/>
                    <a:pt x="475805" y="173570"/>
                  </a:cubicBezTo>
                  <a:cubicBezTo>
                    <a:pt x="473501" y="150095"/>
                    <a:pt x="460134" y="130303"/>
                    <a:pt x="441697" y="118795"/>
                  </a:cubicBezTo>
                  <a:cubicBezTo>
                    <a:pt x="442158" y="86575"/>
                    <a:pt x="468431" y="60339"/>
                    <a:pt x="500695" y="60339"/>
                  </a:cubicBezTo>
                  <a:close/>
                  <a:moveTo>
                    <a:pt x="413085" y="16140"/>
                  </a:moveTo>
                  <a:cubicBezTo>
                    <a:pt x="438441" y="16140"/>
                    <a:pt x="460571" y="31794"/>
                    <a:pt x="468869" y="55274"/>
                  </a:cubicBezTo>
                  <a:cubicBezTo>
                    <a:pt x="446279" y="66324"/>
                    <a:pt x="431526" y="87962"/>
                    <a:pt x="429221" y="112824"/>
                  </a:cubicBezTo>
                  <a:cubicBezTo>
                    <a:pt x="422766" y="110522"/>
                    <a:pt x="412624" y="107760"/>
                    <a:pt x="402020" y="107760"/>
                  </a:cubicBezTo>
                  <a:cubicBezTo>
                    <a:pt x="390956" y="107760"/>
                    <a:pt x="380352" y="110062"/>
                    <a:pt x="370670" y="115126"/>
                  </a:cubicBezTo>
                  <a:cubicBezTo>
                    <a:pt x="367904" y="112364"/>
                    <a:pt x="365599" y="109141"/>
                    <a:pt x="363294" y="105918"/>
                  </a:cubicBezTo>
                  <a:cubicBezTo>
                    <a:pt x="372054" y="93487"/>
                    <a:pt x="376664" y="78754"/>
                    <a:pt x="376664" y="63561"/>
                  </a:cubicBezTo>
                  <a:cubicBezTo>
                    <a:pt x="376664" y="53432"/>
                    <a:pt x="374359" y="43764"/>
                    <a:pt x="370670" y="34556"/>
                  </a:cubicBezTo>
                  <a:cubicBezTo>
                    <a:pt x="381735" y="22586"/>
                    <a:pt x="396949" y="16140"/>
                    <a:pt x="413085" y="16140"/>
                  </a:cubicBezTo>
                  <a:close/>
                  <a:moveTo>
                    <a:pt x="192697" y="16140"/>
                  </a:moveTo>
                  <a:cubicBezTo>
                    <a:pt x="207447" y="16140"/>
                    <a:pt x="221274" y="21206"/>
                    <a:pt x="231875" y="31337"/>
                  </a:cubicBezTo>
                  <a:cubicBezTo>
                    <a:pt x="227266" y="41008"/>
                    <a:pt x="224501" y="52060"/>
                    <a:pt x="224501" y="63573"/>
                  </a:cubicBezTo>
                  <a:cubicBezTo>
                    <a:pt x="224501" y="80152"/>
                    <a:pt x="230032" y="96270"/>
                    <a:pt x="240172" y="109165"/>
                  </a:cubicBezTo>
                  <a:cubicBezTo>
                    <a:pt x="238328" y="111928"/>
                    <a:pt x="236024" y="114230"/>
                    <a:pt x="233719" y="116533"/>
                  </a:cubicBezTo>
                  <a:cubicBezTo>
                    <a:pt x="223118" y="111007"/>
                    <a:pt x="211134" y="107783"/>
                    <a:pt x="199150" y="107783"/>
                  </a:cubicBezTo>
                  <a:cubicBezTo>
                    <a:pt x="189010" y="107783"/>
                    <a:pt x="177948" y="111467"/>
                    <a:pt x="171034" y="114230"/>
                  </a:cubicBezTo>
                  <a:cubicBezTo>
                    <a:pt x="168729" y="91204"/>
                    <a:pt x="155824" y="70942"/>
                    <a:pt x="136004" y="59429"/>
                  </a:cubicBezTo>
                  <a:cubicBezTo>
                    <a:pt x="142457" y="34100"/>
                    <a:pt x="165964" y="16140"/>
                    <a:pt x="192697" y="16140"/>
                  </a:cubicBezTo>
                  <a:close/>
                  <a:moveTo>
                    <a:pt x="301511" y="0"/>
                  </a:moveTo>
                  <a:cubicBezTo>
                    <a:pt x="337146" y="0"/>
                    <a:pt x="366033" y="28871"/>
                    <a:pt x="366033" y="64485"/>
                  </a:cubicBezTo>
                  <a:cubicBezTo>
                    <a:pt x="366033" y="100099"/>
                    <a:pt x="337146" y="128970"/>
                    <a:pt x="301511" y="128970"/>
                  </a:cubicBezTo>
                  <a:cubicBezTo>
                    <a:pt x="265876" y="128970"/>
                    <a:pt x="236989" y="100099"/>
                    <a:pt x="236989" y="64485"/>
                  </a:cubicBezTo>
                  <a:cubicBezTo>
                    <a:pt x="236989" y="28871"/>
                    <a:pt x="265876" y="0"/>
                    <a:pt x="301511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2" name="trade-center_89006">
              <a:extLst>
                <a:ext uri="{FF2B5EF4-FFF2-40B4-BE49-F238E27FC236}">
                  <a16:creationId xmlns:a16="http://schemas.microsoft.com/office/drawing/2014/main" id="{2C01E3C5-D0CA-465C-98C3-39A79F2251EF}"/>
                </a:ext>
              </a:extLst>
            </p:cNvPr>
            <p:cNvSpPr/>
            <p:nvPr/>
          </p:nvSpPr>
          <p:spPr>
            <a:xfrm>
              <a:off x="3154889" y="3072890"/>
              <a:ext cx="609685" cy="587151"/>
            </a:xfrm>
            <a:custGeom>
              <a:avLst/>
              <a:gdLst>
                <a:gd name="connsiteX0" fmla="*/ 216243 w 609050"/>
                <a:gd name="connsiteY0" fmla="*/ 412730 h 586540"/>
                <a:gd name="connsiteX1" fmla="*/ 216243 w 609050"/>
                <a:gd name="connsiteY1" fmla="*/ 456594 h 586540"/>
                <a:gd name="connsiteX2" fmla="*/ 293953 w 609050"/>
                <a:gd name="connsiteY2" fmla="*/ 456594 h 586540"/>
                <a:gd name="connsiteX3" fmla="*/ 293953 w 609050"/>
                <a:gd name="connsiteY3" fmla="*/ 412730 h 586540"/>
                <a:gd name="connsiteX4" fmla="*/ 69884 w 609050"/>
                <a:gd name="connsiteY4" fmla="*/ 412730 h 586540"/>
                <a:gd name="connsiteX5" fmla="*/ 69884 w 609050"/>
                <a:gd name="connsiteY5" fmla="*/ 456594 h 586540"/>
                <a:gd name="connsiteX6" fmla="*/ 147595 w 609050"/>
                <a:gd name="connsiteY6" fmla="*/ 456594 h 586540"/>
                <a:gd name="connsiteX7" fmla="*/ 147595 w 609050"/>
                <a:gd name="connsiteY7" fmla="*/ 412730 h 586540"/>
                <a:gd name="connsiteX8" fmla="*/ 460769 w 609050"/>
                <a:gd name="connsiteY8" fmla="*/ 376268 h 586540"/>
                <a:gd name="connsiteX9" fmla="*/ 460769 w 609050"/>
                <a:gd name="connsiteY9" fmla="*/ 414786 h 586540"/>
                <a:gd name="connsiteX10" fmla="*/ 555916 w 609050"/>
                <a:gd name="connsiteY10" fmla="*/ 414786 h 586540"/>
                <a:gd name="connsiteX11" fmla="*/ 555916 w 609050"/>
                <a:gd name="connsiteY11" fmla="*/ 376268 h 586540"/>
                <a:gd name="connsiteX12" fmla="*/ 216243 w 609050"/>
                <a:gd name="connsiteY12" fmla="*/ 339670 h 586540"/>
                <a:gd name="connsiteX13" fmla="*/ 216243 w 609050"/>
                <a:gd name="connsiteY13" fmla="*/ 383533 h 586540"/>
                <a:gd name="connsiteX14" fmla="*/ 293953 w 609050"/>
                <a:gd name="connsiteY14" fmla="*/ 383533 h 586540"/>
                <a:gd name="connsiteX15" fmla="*/ 293953 w 609050"/>
                <a:gd name="connsiteY15" fmla="*/ 339670 h 586540"/>
                <a:gd name="connsiteX16" fmla="*/ 69884 w 609050"/>
                <a:gd name="connsiteY16" fmla="*/ 339670 h 586540"/>
                <a:gd name="connsiteX17" fmla="*/ 69884 w 609050"/>
                <a:gd name="connsiteY17" fmla="*/ 383533 h 586540"/>
                <a:gd name="connsiteX18" fmla="*/ 147595 w 609050"/>
                <a:gd name="connsiteY18" fmla="*/ 383533 h 586540"/>
                <a:gd name="connsiteX19" fmla="*/ 147595 w 609050"/>
                <a:gd name="connsiteY19" fmla="*/ 339670 h 586540"/>
                <a:gd name="connsiteX20" fmla="*/ 460769 w 609050"/>
                <a:gd name="connsiteY20" fmla="*/ 303071 h 586540"/>
                <a:gd name="connsiteX21" fmla="*/ 460769 w 609050"/>
                <a:gd name="connsiteY21" fmla="*/ 341726 h 586540"/>
                <a:gd name="connsiteX22" fmla="*/ 555916 w 609050"/>
                <a:gd name="connsiteY22" fmla="*/ 341726 h 586540"/>
                <a:gd name="connsiteX23" fmla="*/ 555916 w 609050"/>
                <a:gd name="connsiteY23" fmla="*/ 303071 h 586540"/>
                <a:gd name="connsiteX24" fmla="*/ 216243 w 609050"/>
                <a:gd name="connsiteY24" fmla="*/ 266609 h 586540"/>
                <a:gd name="connsiteX25" fmla="*/ 216243 w 609050"/>
                <a:gd name="connsiteY25" fmla="*/ 310473 h 586540"/>
                <a:gd name="connsiteX26" fmla="*/ 293953 w 609050"/>
                <a:gd name="connsiteY26" fmla="*/ 310473 h 586540"/>
                <a:gd name="connsiteX27" fmla="*/ 293953 w 609050"/>
                <a:gd name="connsiteY27" fmla="*/ 266609 h 586540"/>
                <a:gd name="connsiteX28" fmla="*/ 69884 w 609050"/>
                <a:gd name="connsiteY28" fmla="*/ 266609 h 586540"/>
                <a:gd name="connsiteX29" fmla="*/ 69884 w 609050"/>
                <a:gd name="connsiteY29" fmla="*/ 310473 h 586540"/>
                <a:gd name="connsiteX30" fmla="*/ 147595 w 609050"/>
                <a:gd name="connsiteY30" fmla="*/ 310473 h 586540"/>
                <a:gd name="connsiteX31" fmla="*/ 147595 w 609050"/>
                <a:gd name="connsiteY31" fmla="*/ 266609 h 586540"/>
                <a:gd name="connsiteX32" fmla="*/ 460769 w 609050"/>
                <a:gd name="connsiteY32" fmla="*/ 230010 h 586540"/>
                <a:gd name="connsiteX33" fmla="*/ 460769 w 609050"/>
                <a:gd name="connsiteY33" fmla="*/ 268528 h 586540"/>
                <a:gd name="connsiteX34" fmla="*/ 555916 w 609050"/>
                <a:gd name="connsiteY34" fmla="*/ 268528 h 586540"/>
                <a:gd name="connsiteX35" fmla="*/ 555916 w 609050"/>
                <a:gd name="connsiteY35" fmla="*/ 230010 h 586540"/>
                <a:gd name="connsiteX36" fmla="*/ 216243 w 609050"/>
                <a:gd name="connsiteY36" fmla="*/ 193549 h 586540"/>
                <a:gd name="connsiteX37" fmla="*/ 216243 w 609050"/>
                <a:gd name="connsiteY37" fmla="*/ 237412 h 586540"/>
                <a:gd name="connsiteX38" fmla="*/ 293953 w 609050"/>
                <a:gd name="connsiteY38" fmla="*/ 237412 h 586540"/>
                <a:gd name="connsiteX39" fmla="*/ 293953 w 609050"/>
                <a:gd name="connsiteY39" fmla="*/ 193549 h 586540"/>
                <a:gd name="connsiteX40" fmla="*/ 69884 w 609050"/>
                <a:gd name="connsiteY40" fmla="*/ 193549 h 586540"/>
                <a:gd name="connsiteX41" fmla="*/ 69884 w 609050"/>
                <a:gd name="connsiteY41" fmla="*/ 237412 h 586540"/>
                <a:gd name="connsiteX42" fmla="*/ 147595 w 609050"/>
                <a:gd name="connsiteY42" fmla="*/ 237412 h 586540"/>
                <a:gd name="connsiteX43" fmla="*/ 147595 w 609050"/>
                <a:gd name="connsiteY43" fmla="*/ 193549 h 586540"/>
                <a:gd name="connsiteX44" fmla="*/ 460769 w 609050"/>
                <a:gd name="connsiteY44" fmla="*/ 156950 h 586540"/>
                <a:gd name="connsiteX45" fmla="*/ 460769 w 609050"/>
                <a:gd name="connsiteY45" fmla="*/ 195468 h 586540"/>
                <a:gd name="connsiteX46" fmla="*/ 555916 w 609050"/>
                <a:gd name="connsiteY46" fmla="*/ 195468 h 586540"/>
                <a:gd name="connsiteX47" fmla="*/ 555916 w 609050"/>
                <a:gd name="connsiteY47" fmla="*/ 156950 h 586540"/>
                <a:gd name="connsiteX48" fmla="*/ 192926 w 609050"/>
                <a:gd name="connsiteY48" fmla="*/ 96251 h 586540"/>
                <a:gd name="connsiteX49" fmla="*/ 361366 w 609050"/>
                <a:gd name="connsiteY49" fmla="*/ 96251 h 586540"/>
                <a:gd name="connsiteX50" fmla="*/ 361366 w 609050"/>
                <a:gd name="connsiteY50" fmla="*/ 114880 h 586540"/>
                <a:gd name="connsiteX51" fmla="*/ 192926 w 609050"/>
                <a:gd name="connsiteY51" fmla="*/ 114880 h 586540"/>
                <a:gd name="connsiteX52" fmla="*/ 192926 w 609050"/>
                <a:gd name="connsiteY52" fmla="*/ 49819 h 586540"/>
                <a:gd name="connsiteX53" fmla="*/ 361366 w 609050"/>
                <a:gd name="connsiteY53" fmla="*/ 49819 h 586540"/>
                <a:gd name="connsiteX54" fmla="*/ 361366 w 609050"/>
                <a:gd name="connsiteY54" fmla="*/ 68307 h 586540"/>
                <a:gd name="connsiteX55" fmla="*/ 192926 w 609050"/>
                <a:gd name="connsiteY55" fmla="*/ 68307 h 586540"/>
                <a:gd name="connsiteX56" fmla="*/ 166130 w 609050"/>
                <a:gd name="connsiteY56" fmla="*/ 25222 h 586540"/>
                <a:gd name="connsiteX57" fmla="*/ 166130 w 609050"/>
                <a:gd name="connsiteY57" fmla="*/ 155716 h 586540"/>
                <a:gd name="connsiteX58" fmla="*/ 338987 w 609050"/>
                <a:gd name="connsiteY58" fmla="*/ 155716 h 586540"/>
                <a:gd name="connsiteX59" fmla="*/ 338987 w 609050"/>
                <a:gd name="connsiteY59" fmla="*/ 341040 h 586540"/>
                <a:gd name="connsiteX60" fmla="*/ 338987 w 609050"/>
                <a:gd name="connsiteY60" fmla="*/ 531710 h 586540"/>
                <a:gd name="connsiteX61" fmla="*/ 366721 w 609050"/>
                <a:gd name="connsiteY61" fmla="*/ 531710 h 586540"/>
                <a:gd name="connsiteX62" fmla="*/ 366721 w 609050"/>
                <a:gd name="connsiteY62" fmla="*/ 341040 h 586540"/>
                <a:gd name="connsiteX63" fmla="*/ 366721 w 609050"/>
                <a:gd name="connsiteY63" fmla="*/ 155305 h 586540"/>
                <a:gd name="connsiteX64" fmla="*/ 388002 w 609050"/>
                <a:gd name="connsiteY64" fmla="*/ 143517 h 586540"/>
                <a:gd name="connsiteX65" fmla="*/ 388002 w 609050"/>
                <a:gd name="connsiteY65" fmla="*/ 25222 h 586540"/>
                <a:gd name="connsiteX66" fmla="*/ 140867 w 609050"/>
                <a:gd name="connsiteY66" fmla="*/ 0 h 586540"/>
                <a:gd name="connsiteX67" fmla="*/ 413402 w 609050"/>
                <a:gd name="connsiteY67" fmla="*/ 0 h 586540"/>
                <a:gd name="connsiteX68" fmla="*/ 413402 w 609050"/>
                <a:gd name="connsiteY68" fmla="*/ 129398 h 586540"/>
                <a:gd name="connsiteX69" fmla="*/ 432486 w 609050"/>
                <a:gd name="connsiteY69" fmla="*/ 118843 h 586540"/>
                <a:gd name="connsiteX70" fmla="*/ 584199 w 609050"/>
                <a:gd name="connsiteY70" fmla="*/ 118843 h 586540"/>
                <a:gd name="connsiteX71" fmla="*/ 584199 w 609050"/>
                <a:gd name="connsiteY71" fmla="*/ 531710 h 586540"/>
                <a:gd name="connsiteX72" fmla="*/ 609050 w 609050"/>
                <a:gd name="connsiteY72" fmla="*/ 531710 h 586540"/>
                <a:gd name="connsiteX73" fmla="*/ 609050 w 609050"/>
                <a:gd name="connsiteY73" fmla="*/ 586540 h 586540"/>
                <a:gd name="connsiteX74" fmla="*/ 0 w 609050"/>
                <a:gd name="connsiteY74" fmla="*/ 586540 h 586540"/>
                <a:gd name="connsiteX75" fmla="*/ 0 w 609050"/>
                <a:gd name="connsiteY75" fmla="*/ 531710 h 586540"/>
                <a:gd name="connsiteX76" fmla="*/ 24851 w 609050"/>
                <a:gd name="connsiteY76" fmla="*/ 531710 h 586540"/>
                <a:gd name="connsiteX77" fmla="*/ 24851 w 609050"/>
                <a:gd name="connsiteY77" fmla="*/ 155716 h 586540"/>
                <a:gd name="connsiteX78" fmla="*/ 140867 w 609050"/>
                <a:gd name="connsiteY78" fmla="*/ 155716 h 586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</a:cxnLst>
              <a:rect l="l" t="t" r="r" b="b"/>
              <a:pathLst>
                <a:path w="609050" h="586540">
                  <a:moveTo>
                    <a:pt x="216243" y="412730"/>
                  </a:moveTo>
                  <a:lnTo>
                    <a:pt x="216243" y="456594"/>
                  </a:lnTo>
                  <a:lnTo>
                    <a:pt x="293953" y="456594"/>
                  </a:lnTo>
                  <a:lnTo>
                    <a:pt x="293953" y="412730"/>
                  </a:lnTo>
                  <a:close/>
                  <a:moveTo>
                    <a:pt x="69884" y="412730"/>
                  </a:moveTo>
                  <a:lnTo>
                    <a:pt x="69884" y="456594"/>
                  </a:lnTo>
                  <a:lnTo>
                    <a:pt x="147595" y="456594"/>
                  </a:lnTo>
                  <a:lnTo>
                    <a:pt x="147595" y="412730"/>
                  </a:lnTo>
                  <a:close/>
                  <a:moveTo>
                    <a:pt x="460769" y="376268"/>
                  </a:moveTo>
                  <a:lnTo>
                    <a:pt x="460769" y="414786"/>
                  </a:lnTo>
                  <a:lnTo>
                    <a:pt x="555916" y="414786"/>
                  </a:lnTo>
                  <a:lnTo>
                    <a:pt x="555916" y="376268"/>
                  </a:lnTo>
                  <a:close/>
                  <a:moveTo>
                    <a:pt x="216243" y="339670"/>
                  </a:moveTo>
                  <a:lnTo>
                    <a:pt x="216243" y="383533"/>
                  </a:lnTo>
                  <a:lnTo>
                    <a:pt x="293953" y="383533"/>
                  </a:lnTo>
                  <a:lnTo>
                    <a:pt x="293953" y="339670"/>
                  </a:lnTo>
                  <a:close/>
                  <a:moveTo>
                    <a:pt x="69884" y="339670"/>
                  </a:moveTo>
                  <a:lnTo>
                    <a:pt x="69884" y="383533"/>
                  </a:lnTo>
                  <a:lnTo>
                    <a:pt x="147595" y="383533"/>
                  </a:lnTo>
                  <a:lnTo>
                    <a:pt x="147595" y="339670"/>
                  </a:lnTo>
                  <a:close/>
                  <a:moveTo>
                    <a:pt x="460769" y="303071"/>
                  </a:moveTo>
                  <a:lnTo>
                    <a:pt x="460769" y="341726"/>
                  </a:lnTo>
                  <a:lnTo>
                    <a:pt x="555916" y="341726"/>
                  </a:lnTo>
                  <a:lnTo>
                    <a:pt x="555916" y="303071"/>
                  </a:lnTo>
                  <a:close/>
                  <a:moveTo>
                    <a:pt x="216243" y="266609"/>
                  </a:moveTo>
                  <a:lnTo>
                    <a:pt x="216243" y="310473"/>
                  </a:lnTo>
                  <a:lnTo>
                    <a:pt x="293953" y="310473"/>
                  </a:lnTo>
                  <a:lnTo>
                    <a:pt x="293953" y="266609"/>
                  </a:lnTo>
                  <a:close/>
                  <a:moveTo>
                    <a:pt x="69884" y="266609"/>
                  </a:moveTo>
                  <a:lnTo>
                    <a:pt x="69884" y="310473"/>
                  </a:lnTo>
                  <a:lnTo>
                    <a:pt x="147595" y="310473"/>
                  </a:lnTo>
                  <a:lnTo>
                    <a:pt x="147595" y="266609"/>
                  </a:lnTo>
                  <a:close/>
                  <a:moveTo>
                    <a:pt x="460769" y="230010"/>
                  </a:moveTo>
                  <a:lnTo>
                    <a:pt x="460769" y="268528"/>
                  </a:lnTo>
                  <a:lnTo>
                    <a:pt x="555916" y="268528"/>
                  </a:lnTo>
                  <a:lnTo>
                    <a:pt x="555916" y="230010"/>
                  </a:lnTo>
                  <a:close/>
                  <a:moveTo>
                    <a:pt x="216243" y="193549"/>
                  </a:moveTo>
                  <a:lnTo>
                    <a:pt x="216243" y="237412"/>
                  </a:lnTo>
                  <a:lnTo>
                    <a:pt x="293953" y="237412"/>
                  </a:lnTo>
                  <a:lnTo>
                    <a:pt x="293953" y="193549"/>
                  </a:lnTo>
                  <a:close/>
                  <a:moveTo>
                    <a:pt x="69884" y="193549"/>
                  </a:moveTo>
                  <a:lnTo>
                    <a:pt x="69884" y="237412"/>
                  </a:lnTo>
                  <a:lnTo>
                    <a:pt x="147595" y="237412"/>
                  </a:lnTo>
                  <a:lnTo>
                    <a:pt x="147595" y="193549"/>
                  </a:lnTo>
                  <a:close/>
                  <a:moveTo>
                    <a:pt x="460769" y="156950"/>
                  </a:moveTo>
                  <a:lnTo>
                    <a:pt x="460769" y="195468"/>
                  </a:lnTo>
                  <a:lnTo>
                    <a:pt x="555916" y="195468"/>
                  </a:lnTo>
                  <a:lnTo>
                    <a:pt x="555916" y="156950"/>
                  </a:lnTo>
                  <a:close/>
                  <a:moveTo>
                    <a:pt x="192926" y="96251"/>
                  </a:moveTo>
                  <a:lnTo>
                    <a:pt x="361366" y="96251"/>
                  </a:lnTo>
                  <a:lnTo>
                    <a:pt x="361366" y="114880"/>
                  </a:lnTo>
                  <a:lnTo>
                    <a:pt x="192926" y="114880"/>
                  </a:lnTo>
                  <a:close/>
                  <a:moveTo>
                    <a:pt x="192926" y="49819"/>
                  </a:moveTo>
                  <a:lnTo>
                    <a:pt x="361366" y="49819"/>
                  </a:lnTo>
                  <a:lnTo>
                    <a:pt x="361366" y="68307"/>
                  </a:lnTo>
                  <a:lnTo>
                    <a:pt x="192926" y="68307"/>
                  </a:lnTo>
                  <a:close/>
                  <a:moveTo>
                    <a:pt x="166130" y="25222"/>
                  </a:moveTo>
                  <a:lnTo>
                    <a:pt x="166130" y="155716"/>
                  </a:lnTo>
                  <a:lnTo>
                    <a:pt x="338987" y="155716"/>
                  </a:lnTo>
                  <a:lnTo>
                    <a:pt x="338987" y="341040"/>
                  </a:lnTo>
                  <a:lnTo>
                    <a:pt x="338987" y="531710"/>
                  </a:lnTo>
                  <a:lnTo>
                    <a:pt x="366721" y="531710"/>
                  </a:lnTo>
                  <a:lnTo>
                    <a:pt x="366721" y="341040"/>
                  </a:lnTo>
                  <a:lnTo>
                    <a:pt x="366721" y="155305"/>
                  </a:lnTo>
                  <a:lnTo>
                    <a:pt x="388002" y="143517"/>
                  </a:lnTo>
                  <a:lnTo>
                    <a:pt x="388002" y="25222"/>
                  </a:lnTo>
                  <a:close/>
                  <a:moveTo>
                    <a:pt x="140867" y="0"/>
                  </a:moveTo>
                  <a:lnTo>
                    <a:pt x="413402" y="0"/>
                  </a:lnTo>
                  <a:lnTo>
                    <a:pt x="413402" y="129398"/>
                  </a:lnTo>
                  <a:lnTo>
                    <a:pt x="432486" y="118843"/>
                  </a:lnTo>
                  <a:lnTo>
                    <a:pt x="584199" y="118843"/>
                  </a:lnTo>
                  <a:lnTo>
                    <a:pt x="584199" y="531710"/>
                  </a:lnTo>
                  <a:lnTo>
                    <a:pt x="609050" y="531710"/>
                  </a:lnTo>
                  <a:lnTo>
                    <a:pt x="609050" y="586540"/>
                  </a:lnTo>
                  <a:lnTo>
                    <a:pt x="0" y="586540"/>
                  </a:lnTo>
                  <a:lnTo>
                    <a:pt x="0" y="531710"/>
                  </a:lnTo>
                  <a:lnTo>
                    <a:pt x="24851" y="531710"/>
                  </a:lnTo>
                  <a:lnTo>
                    <a:pt x="24851" y="155716"/>
                  </a:lnTo>
                  <a:lnTo>
                    <a:pt x="140867" y="155716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3" name="agreement_126444">
              <a:extLst>
                <a:ext uri="{FF2B5EF4-FFF2-40B4-BE49-F238E27FC236}">
                  <a16:creationId xmlns:a16="http://schemas.microsoft.com/office/drawing/2014/main" id="{823FEE8F-744F-4455-A591-A2E1690E30BB}"/>
                </a:ext>
              </a:extLst>
            </p:cNvPr>
            <p:cNvSpPr/>
            <p:nvPr/>
          </p:nvSpPr>
          <p:spPr>
            <a:xfrm>
              <a:off x="1935435" y="3072890"/>
              <a:ext cx="609685" cy="540101"/>
            </a:xfrm>
            <a:custGeom>
              <a:avLst/>
              <a:gdLst>
                <a:gd name="T0" fmla="*/ 5423 w 6499"/>
                <a:gd name="T1" fmla="*/ 940 h 5766"/>
                <a:gd name="T2" fmla="*/ 6499 w 6499"/>
                <a:gd name="T3" fmla="*/ 7 h 5766"/>
                <a:gd name="T4" fmla="*/ 4987 w 6499"/>
                <a:gd name="T5" fmla="*/ 792 h 5766"/>
                <a:gd name="T6" fmla="*/ 3216 w 6499"/>
                <a:gd name="T7" fmla="*/ 716 h 5766"/>
                <a:gd name="T8" fmla="*/ 1453 w 6499"/>
                <a:gd name="T9" fmla="*/ 667 h 5766"/>
                <a:gd name="T10" fmla="*/ 0 w 6499"/>
                <a:gd name="T11" fmla="*/ 2664 h 5766"/>
                <a:gd name="T12" fmla="*/ 661 w 6499"/>
                <a:gd name="T13" fmla="*/ 3284 h 5766"/>
                <a:gd name="T14" fmla="*/ 448 w 6499"/>
                <a:gd name="T15" fmla="*/ 4071 h 5766"/>
                <a:gd name="T16" fmla="*/ 844 w 6499"/>
                <a:gd name="T17" fmla="*/ 4279 h 5766"/>
                <a:gd name="T18" fmla="*/ 1080 w 6499"/>
                <a:gd name="T19" fmla="*/ 4576 h 5766"/>
                <a:gd name="T20" fmla="*/ 1583 w 6499"/>
                <a:gd name="T21" fmla="*/ 4775 h 5766"/>
                <a:gd name="T22" fmla="*/ 2017 w 6499"/>
                <a:gd name="T23" fmla="*/ 5327 h 5766"/>
                <a:gd name="T24" fmla="*/ 2405 w 6499"/>
                <a:gd name="T25" fmla="*/ 5234 h 5766"/>
                <a:gd name="T26" fmla="*/ 2535 w 6499"/>
                <a:gd name="T27" fmla="*/ 5395 h 5766"/>
                <a:gd name="T28" fmla="*/ 2876 w 6499"/>
                <a:gd name="T29" fmla="*/ 5576 h 5766"/>
                <a:gd name="T30" fmla="*/ 3165 w 6499"/>
                <a:gd name="T31" fmla="*/ 5494 h 5766"/>
                <a:gd name="T32" fmla="*/ 3701 w 6499"/>
                <a:gd name="T33" fmla="*/ 5660 h 5766"/>
                <a:gd name="T34" fmla="*/ 3832 w 6499"/>
                <a:gd name="T35" fmla="*/ 5267 h 5766"/>
                <a:gd name="T36" fmla="*/ 4495 w 6499"/>
                <a:gd name="T37" fmla="*/ 4970 h 5766"/>
                <a:gd name="T38" fmla="*/ 4988 w 6499"/>
                <a:gd name="T39" fmla="*/ 5020 h 5766"/>
                <a:gd name="T40" fmla="*/ 5597 w 6499"/>
                <a:gd name="T41" fmla="*/ 4588 h 5766"/>
                <a:gd name="T42" fmla="*/ 5503 w 6499"/>
                <a:gd name="T43" fmla="*/ 3760 h 5766"/>
                <a:gd name="T44" fmla="*/ 6296 w 6499"/>
                <a:gd name="T45" fmla="*/ 2963 h 5766"/>
                <a:gd name="T46" fmla="*/ 6499 w 6499"/>
                <a:gd name="T47" fmla="*/ 2528 h 5766"/>
                <a:gd name="T48" fmla="*/ 5795 w 6499"/>
                <a:gd name="T49" fmla="*/ 3035 h 5766"/>
                <a:gd name="T50" fmla="*/ 4857 w 6499"/>
                <a:gd name="T51" fmla="*/ 3514 h 5766"/>
                <a:gd name="T52" fmla="*/ 4769 w 6499"/>
                <a:gd name="T53" fmla="*/ 4088 h 5766"/>
                <a:gd name="T54" fmla="*/ 4331 w 6499"/>
                <a:gd name="T55" fmla="*/ 4082 h 5766"/>
                <a:gd name="T56" fmla="*/ 4173 w 6499"/>
                <a:gd name="T57" fmla="*/ 4456 h 5766"/>
                <a:gd name="T58" fmla="*/ 3747 w 6499"/>
                <a:gd name="T59" fmla="*/ 4507 h 5766"/>
                <a:gd name="T60" fmla="*/ 3473 w 6499"/>
                <a:gd name="T61" fmla="*/ 4915 h 5766"/>
                <a:gd name="T62" fmla="*/ 3065 w 6499"/>
                <a:gd name="T63" fmla="*/ 5251 h 5766"/>
                <a:gd name="T64" fmla="*/ 2867 w 6499"/>
                <a:gd name="T65" fmla="*/ 5322 h 5766"/>
                <a:gd name="T66" fmla="*/ 2707 w 6499"/>
                <a:gd name="T67" fmla="*/ 5102 h 5766"/>
                <a:gd name="T68" fmla="*/ 3423 w 6499"/>
                <a:gd name="T69" fmla="*/ 4496 h 5766"/>
                <a:gd name="T70" fmla="*/ 3345 w 6499"/>
                <a:gd name="T71" fmla="*/ 4266 h 5766"/>
                <a:gd name="T72" fmla="*/ 2255 w 6499"/>
                <a:gd name="T73" fmla="*/ 5022 h 5766"/>
                <a:gd name="T74" fmla="*/ 1884 w 6499"/>
                <a:gd name="T75" fmla="*/ 4962 h 5766"/>
                <a:gd name="T76" fmla="*/ 3155 w 6499"/>
                <a:gd name="T77" fmla="*/ 3735 h 5766"/>
                <a:gd name="T78" fmla="*/ 3075 w 6499"/>
                <a:gd name="T79" fmla="*/ 3503 h 5766"/>
                <a:gd name="T80" fmla="*/ 1791 w 6499"/>
                <a:gd name="T81" fmla="*/ 4404 h 5766"/>
                <a:gd name="T82" fmla="*/ 1285 w 6499"/>
                <a:gd name="T83" fmla="*/ 4435 h 5766"/>
                <a:gd name="T84" fmla="*/ 1439 w 6499"/>
                <a:gd name="T85" fmla="*/ 4004 h 5766"/>
                <a:gd name="T86" fmla="*/ 2809 w 6499"/>
                <a:gd name="T87" fmla="*/ 3011 h 5766"/>
                <a:gd name="T88" fmla="*/ 2612 w 6499"/>
                <a:gd name="T89" fmla="*/ 2895 h 5766"/>
                <a:gd name="T90" fmla="*/ 1167 w 6499"/>
                <a:gd name="T91" fmla="*/ 3884 h 5766"/>
                <a:gd name="T92" fmla="*/ 668 w 6499"/>
                <a:gd name="T93" fmla="*/ 3923 h 5766"/>
                <a:gd name="T94" fmla="*/ 3388 w 6499"/>
                <a:gd name="T95" fmla="*/ 1602 h 5766"/>
                <a:gd name="T96" fmla="*/ 4543 w 6499"/>
                <a:gd name="T97" fmla="*/ 2706 h 5766"/>
                <a:gd name="T98" fmla="*/ 4492 w 6499"/>
                <a:gd name="T99" fmla="*/ 1496 h 5766"/>
                <a:gd name="T100" fmla="*/ 4777 w 6499"/>
                <a:gd name="T101" fmla="*/ 1048 h 57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6499" h="5766">
                  <a:moveTo>
                    <a:pt x="5048" y="1043"/>
                  </a:moveTo>
                  <a:cubicBezTo>
                    <a:pt x="5180" y="1043"/>
                    <a:pt x="5309" y="1008"/>
                    <a:pt x="5423" y="940"/>
                  </a:cubicBezTo>
                  <a:lnTo>
                    <a:pt x="6499" y="304"/>
                  </a:lnTo>
                  <a:lnTo>
                    <a:pt x="6499" y="7"/>
                  </a:lnTo>
                  <a:lnTo>
                    <a:pt x="5288" y="712"/>
                  </a:lnTo>
                  <a:cubicBezTo>
                    <a:pt x="5196" y="766"/>
                    <a:pt x="5092" y="794"/>
                    <a:pt x="4987" y="792"/>
                  </a:cubicBezTo>
                  <a:lnTo>
                    <a:pt x="3384" y="774"/>
                  </a:lnTo>
                  <a:cubicBezTo>
                    <a:pt x="3304" y="744"/>
                    <a:pt x="3240" y="726"/>
                    <a:pt x="3216" y="716"/>
                  </a:cubicBezTo>
                  <a:cubicBezTo>
                    <a:pt x="2715" y="604"/>
                    <a:pt x="2323" y="648"/>
                    <a:pt x="2056" y="720"/>
                  </a:cubicBezTo>
                  <a:cubicBezTo>
                    <a:pt x="1856" y="774"/>
                    <a:pt x="1643" y="754"/>
                    <a:pt x="1453" y="667"/>
                  </a:cubicBezTo>
                  <a:lnTo>
                    <a:pt x="0" y="0"/>
                  </a:lnTo>
                  <a:lnTo>
                    <a:pt x="0" y="2664"/>
                  </a:lnTo>
                  <a:lnTo>
                    <a:pt x="151" y="2747"/>
                  </a:lnTo>
                  <a:cubicBezTo>
                    <a:pt x="373" y="2868"/>
                    <a:pt x="551" y="3056"/>
                    <a:pt x="661" y="3284"/>
                  </a:cubicBezTo>
                  <a:lnTo>
                    <a:pt x="576" y="3354"/>
                  </a:lnTo>
                  <a:cubicBezTo>
                    <a:pt x="347" y="3520"/>
                    <a:pt x="297" y="3843"/>
                    <a:pt x="448" y="4071"/>
                  </a:cubicBezTo>
                  <a:cubicBezTo>
                    <a:pt x="532" y="4182"/>
                    <a:pt x="651" y="4252"/>
                    <a:pt x="787" y="4276"/>
                  </a:cubicBezTo>
                  <a:cubicBezTo>
                    <a:pt x="803" y="4278"/>
                    <a:pt x="827" y="4279"/>
                    <a:pt x="844" y="4279"/>
                  </a:cubicBezTo>
                  <a:cubicBezTo>
                    <a:pt x="893" y="4282"/>
                    <a:pt x="941" y="4276"/>
                    <a:pt x="983" y="4270"/>
                  </a:cubicBezTo>
                  <a:cubicBezTo>
                    <a:pt x="985" y="4384"/>
                    <a:pt x="1012" y="4483"/>
                    <a:pt x="1080" y="4576"/>
                  </a:cubicBezTo>
                  <a:cubicBezTo>
                    <a:pt x="1171" y="4703"/>
                    <a:pt x="1315" y="4760"/>
                    <a:pt x="1469" y="4768"/>
                  </a:cubicBezTo>
                  <a:cubicBezTo>
                    <a:pt x="1509" y="4771"/>
                    <a:pt x="1551" y="4772"/>
                    <a:pt x="1583" y="4775"/>
                  </a:cubicBezTo>
                  <a:cubicBezTo>
                    <a:pt x="1568" y="4896"/>
                    <a:pt x="1603" y="5020"/>
                    <a:pt x="1679" y="5122"/>
                  </a:cubicBezTo>
                  <a:cubicBezTo>
                    <a:pt x="1763" y="5232"/>
                    <a:pt x="1881" y="5303"/>
                    <a:pt x="2017" y="5327"/>
                  </a:cubicBezTo>
                  <a:cubicBezTo>
                    <a:pt x="2033" y="5328"/>
                    <a:pt x="2057" y="5330"/>
                    <a:pt x="2075" y="5330"/>
                  </a:cubicBezTo>
                  <a:cubicBezTo>
                    <a:pt x="2196" y="5336"/>
                    <a:pt x="2312" y="5302"/>
                    <a:pt x="2405" y="5234"/>
                  </a:cubicBezTo>
                  <a:lnTo>
                    <a:pt x="2456" y="5195"/>
                  </a:lnTo>
                  <a:cubicBezTo>
                    <a:pt x="2468" y="5268"/>
                    <a:pt x="2489" y="5335"/>
                    <a:pt x="2535" y="5395"/>
                  </a:cubicBezTo>
                  <a:cubicBezTo>
                    <a:pt x="2603" y="5488"/>
                    <a:pt x="2705" y="5551"/>
                    <a:pt x="2827" y="5574"/>
                  </a:cubicBezTo>
                  <a:cubicBezTo>
                    <a:pt x="2843" y="5575"/>
                    <a:pt x="2859" y="5575"/>
                    <a:pt x="2876" y="5576"/>
                  </a:cubicBezTo>
                  <a:cubicBezTo>
                    <a:pt x="2973" y="5582"/>
                    <a:pt x="3072" y="5554"/>
                    <a:pt x="3157" y="5494"/>
                  </a:cubicBezTo>
                  <a:lnTo>
                    <a:pt x="3165" y="5494"/>
                  </a:lnTo>
                  <a:lnTo>
                    <a:pt x="3225" y="5578"/>
                  </a:lnTo>
                  <a:cubicBezTo>
                    <a:pt x="3331" y="5730"/>
                    <a:pt x="3549" y="5766"/>
                    <a:pt x="3701" y="5660"/>
                  </a:cubicBezTo>
                  <a:cubicBezTo>
                    <a:pt x="3828" y="5570"/>
                    <a:pt x="3879" y="5392"/>
                    <a:pt x="3821" y="5251"/>
                  </a:cubicBezTo>
                  <a:lnTo>
                    <a:pt x="3832" y="5267"/>
                  </a:lnTo>
                  <a:cubicBezTo>
                    <a:pt x="3932" y="5415"/>
                    <a:pt x="4121" y="5479"/>
                    <a:pt x="4287" y="5411"/>
                  </a:cubicBezTo>
                  <a:cubicBezTo>
                    <a:pt x="4469" y="5336"/>
                    <a:pt x="4543" y="5139"/>
                    <a:pt x="4495" y="4970"/>
                  </a:cubicBezTo>
                  <a:cubicBezTo>
                    <a:pt x="4617" y="5107"/>
                    <a:pt x="4828" y="5134"/>
                    <a:pt x="4980" y="5028"/>
                  </a:cubicBezTo>
                  <a:lnTo>
                    <a:pt x="4988" y="5020"/>
                  </a:lnTo>
                  <a:cubicBezTo>
                    <a:pt x="5140" y="4915"/>
                    <a:pt x="5184" y="4714"/>
                    <a:pt x="5103" y="4554"/>
                  </a:cubicBezTo>
                  <a:cubicBezTo>
                    <a:pt x="5235" y="4675"/>
                    <a:pt x="5445" y="4694"/>
                    <a:pt x="5597" y="4588"/>
                  </a:cubicBezTo>
                  <a:cubicBezTo>
                    <a:pt x="5775" y="4459"/>
                    <a:pt x="5821" y="4210"/>
                    <a:pt x="5692" y="4031"/>
                  </a:cubicBezTo>
                  <a:lnTo>
                    <a:pt x="5503" y="3760"/>
                  </a:lnTo>
                  <a:lnTo>
                    <a:pt x="5915" y="3280"/>
                  </a:lnTo>
                  <a:cubicBezTo>
                    <a:pt x="6023" y="3154"/>
                    <a:pt x="6152" y="3047"/>
                    <a:pt x="6296" y="2963"/>
                  </a:cubicBezTo>
                  <a:lnTo>
                    <a:pt x="6499" y="2846"/>
                  </a:lnTo>
                  <a:lnTo>
                    <a:pt x="6499" y="2528"/>
                  </a:lnTo>
                  <a:lnTo>
                    <a:pt x="6219" y="2687"/>
                  </a:lnTo>
                  <a:cubicBezTo>
                    <a:pt x="6059" y="2778"/>
                    <a:pt x="5915" y="2895"/>
                    <a:pt x="5795" y="3035"/>
                  </a:cubicBezTo>
                  <a:lnTo>
                    <a:pt x="5352" y="3548"/>
                  </a:lnTo>
                  <a:cubicBezTo>
                    <a:pt x="5220" y="3427"/>
                    <a:pt x="5009" y="3408"/>
                    <a:pt x="4857" y="3514"/>
                  </a:cubicBezTo>
                  <a:cubicBezTo>
                    <a:pt x="4680" y="3643"/>
                    <a:pt x="4633" y="3892"/>
                    <a:pt x="4763" y="4071"/>
                  </a:cubicBezTo>
                  <a:lnTo>
                    <a:pt x="4769" y="4088"/>
                  </a:lnTo>
                  <a:lnTo>
                    <a:pt x="4761" y="4088"/>
                  </a:lnTo>
                  <a:cubicBezTo>
                    <a:pt x="4636" y="4000"/>
                    <a:pt x="4465" y="3991"/>
                    <a:pt x="4331" y="4082"/>
                  </a:cubicBezTo>
                  <a:lnTo>
                    <a:pt x="4323" y="4090"/>
                  </a:lnTo>
                  <a:cubicBezTo>
                    <a:pt x="4204" y="4172"/>
                    <a:pt x="4148" y="4316"/>
                    <a:pt x="4173" y="4456"/>
                  </a:cubicBezTo>
                  <a:lnTo>
                    <a:pt x="4131" y="4487"/>
                  </a:lnTo>
                  <a:cubicBezTo>
                    <a:pt x="4012" y="4424"/>
                    <a:pt x="3865" y="4424"/>
                    <a:pt x="3747" y="4507"/>
                  </a:cubicBezTo>
                  <a:cubicBezTo>
                    <a:pt x="3637" y="4583"/>
                    <a:pt x="3581" y="4718"/>
                    <a:pt x="3591" y="4840"/>
                  </a:cubicBezTo>
                  <a:lnTo>
                    <a:pt x="3473" y="4915"/>
                  </a:lnTo>
                  <a:cubicBezTo>
                    <a:pt x="3385" y="4894"/>
                    <a:pt x="3287" y="4914"/>
                    <a:pt x="3211" y="4966"/>
                  </a:cubicBezTo>
                  <a:cubicBezTo>
                    <a:pt x="3117" y="5034"/>
                    <a:pt x="3063" y="5146"/>
                    <a:pt x="3065" y="5251"/>
                  </a:cubicBezTo>
                  <a:lnTo>
                    <a:pt x="3007" y="5288"/>
                  </a:lnTo>
                  <a:cubicBezTo>
                    <a:pt x="2972" y="5319"/>
                    <a:pt x="2915" y="5332"/>
                    <a:pt x="2867" y="5322"/>
                  </a:cubicBezTo>
                  <a:cubicBezTo>
                    <a:pt x="2819" y="5311"/>
                    <a:pt x="2771" y="5284"/>
                    <a:pt x="2740" y="5242"/>
                  </a:cubicBezTo>
                  <a:cubicBezTo>
                    <a:pt x="2709" y="5207"/>
                    <a:pt x="2696" y="5150"/>
                    <a:pt x="2707" y="5102"/>
                  </a:cubicBezTo>
                  <a:cubicBezTo>
                    <a:pt x="2717" y="5054"/>
                    <a:pt x="2744" y="5006"/>
                    <a:pt x="2787" y="4975"/>
                  </a:cubicBezTo>
                  <a:lnTo>
                    <a:pt x="3423" y="4496"/>
                  </a:lnTo>
                  <a:cubicBezTo>
                    <a:pt x="3456" y="4474"/>
                    <a:pt x="3475" y="4442"/>
                    <a:pt x="3476" y="4402"/>
                  </a:cubicBezTo>
                  <a:cubicBezTo>
                    <a:pt x="3480" y="4328"/>
                    <a:pt x="3417" y="4266"/>
                    <a:pt x="3345" y="4266"/>
                  </a:cubicBezTo>
                  <a:cubicBezTo>
                    <a:pt x="3317" y="4266"/>
                    <a:pt x="3295" y="4272"/>
                    <a:pt x="3271" y="4286"/>
                  </a:cubicBezTo>
                  <a:lnTo>
                    <a:pt x="2255" y="5022"/>
                  </a:lnTo>
                  <a:cubicBezTo>
                    <a:pt x="2196" y="5059"/>
                    <a:pt x="2129" y="5080"/>
                    <a:pt x="2057" y="5068"/>
                  </a:cubicBezTo>
                  <a:cubicBezTo>
                    <a:pt x="1985" y="5056"/>
                    <a:pt x="1921" y="5020"/>
                    <a:pt x="1884" y="4962"/>
                  </a:cubicBezTo>
                  <a:cubicBezTo>
                    <a:pt x="1800" y="4851"/>
                    <a:pt x="1825" y="4682"/>
                    <a:pt x="1944" y="4599"/>
                  </a:cubicBezTo>
                  <a:lnTo>
                    <a:pt x="3155" y="3735"/>
                  </a:lnTo>
                  <a:cubicBezTo>
                    <a:pt x="3181" y="3711"/>
                    <a:pt x="3200" y="3678"/>
                    <a:pt x="3200" y="3634"/>
                  </a:cubicBezTo>
                  <a:cubicBezTo>
                    <a:pt x="3201" y="3564"/>
                    <a:pt x="3144" y="3506"/>
                    <a:pt x="3075" y="3503"/>
                  </a:cubicBezTo>
                  <a:cubicBezTo>
                    <a:pt x="3035" y="3502"/>
                    <a:pt x="3003" y="3516"/>
                    <a:pt x="2976" y="3547"/>
                  </a:cubicBezTo>
                  <a:lnTo>
                    <a:pt x="1791" y="4404"/>
                  </a:lnTo>
                  <a:cubicBezTo>
                    <a:pt x="1757" y="4419"/>
                    <a:pt x="1740" y="4443"/>
                    <a:pt x="1715" y="4466"/>
                  </a:cubicBezTo>
                  <a:cubicBezTo>
                    <a:pt x="1572" y="4556"/>
                    <a:pt x="1361" y="4536"/>
                    <a:pt x="1285" y="4435"/>
                  </a:cubicBezTo>
                  <a:cubicBezTo>
                    <a:pt x="1209" y="4326"/>
                    <a:pt x="1225" y="4179"/>
                    <a:pt x="1320" y="4087"/>
                  </a:cubicBezTo>
                  <a:lnTo>
                    <a:pt x="1439" y="4004"/>
                  </a:lnTo>
                  <a:lnTo>
                    <a:pt x="2756" y="3106"/>
                  </a:lnTo>
                  <a:cubicBezTo>
                    <a:pt x="2789" y="3083"/>
                    <a:pt x="2808" y="3051"/>
                    <a:pt x="2809" y="3011"/>
                  </a:cubicBezTo>
                  <a:cubicBezTo>
                    <a:pt x="2812" y="2967"/>
                    <a:pt x="2791" y="2926"/>
                    <a:pt x="2755" y="2900"/>
                  </a:cubicBezTo>
                  <a:cubicBezTo>
                    <a:pt x="2708" y="2867"/>
                    <a:pt x="2661" y="2866"/>
                    <a:pt x="2612" y="2895"/>
                  </a:cubicBezTo>
                  <a:lnTo>
                    <a:pt x="1201" y="3854"/>
                  </a:lnTo>
                  <a:cubicBezTo>
                    <a:pt x="1192" y="3870"/>
                    <a:pt x="1176" y="3876"/>
                    <a:pt x="1167" y="3884"/>
                  </a:cubicBezTo>
                  <a:lnTo>
                    <a:pt x="1031" y="3983"/>
                  </a:lnTo>
                  <a:cubicBezTo>
                    <a:pt x="920" y="4067"/>
                    <a:pt x="751" y="4042"/>
                    <a:pt x="668" y="3923"/>
                  </a:cubicBezTo>
                  <a:cubicBezTo>
                    <a:pt x="584" y="3812"/>
                    <a:pt x="609" y="3643"/>
                    <a:pt x="728" y="3560"/>
                  </a:cubicBezTo>
                  <a:lnTo>
                    <a:pt x="3388" y="1602"/>
                  </a:lnTo>
                  <a:cubicBezTo>
                    <a:pt x="3601" y="1727"/>
                    <a:pt x="3759" y="1979"/>
                    <a:pt x="3759" y="1979"/>
                  </a:cubicBezTo>
                  <a:cubicBezTo>
                    <a:pt x="4020" y="2798"/>
                    <a:pt x="4345" y="2804"/>
                    <a:pt x="4543" y="2706"/>
                  </a:cubicBezTo>
                  <a:cubicBezTo>
                    <a:pt x="4645" y="2655"/>
                    <a:pt x="4692" y="2534"/>
                    <a:pt x="4656" y="2424"/>
                  </a:cubicBezTo>
                  <a:cubicBezTo>
                    <a:pt x="4552" y="2108"/>
                    <a:pt x="4492" y="1496"/>
                    <a:pt x="4492" y="1496"/>
                  </a:cubicBezTo>
                  <a:cubicBezTo>
                    <a:pt x="4419" y="1338"/>
                    <a:pt x="4184" y="1171"/>
                    <a:pt x="3923" y="1035"/>
                  </a:cubicBezTo>
                  <a:lnTo>
                    <a:pt x="4777" y="1048"/>
                  </a:lnTo>
                  <a:lnTo>
                    <a:pt x="5048" y="1043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4" name="wallet-filled-money-tool_60484">
              <a:extLst>
                <a:ext uri="{FF2B5EF4-FFF2-40B4-BE49-F238E27FC236}">
                  <a16:creationId xmlns:a16="http://schemas.microsoft.com/office/drawing/2014/main" id="{68461E6E-FC55-4A4D-A7C1-232DE3936B0F}"/>
                </a:ext>
              </a:extLst>
            </p:cNvPr>
            <p:cNvSpPr/>
            <p:nvPr/>
          </p:nvSpPr>
          <p:spPr>
            <a:xfrm>
              <a:off x="6813251" y="3072890"/>
              <a:ext cx="609685" cy="584326"/>
            </a:xfrm>
            <a:custGeom>
              <a:avLst/>
              <a:gdLst>
                <a:gd name="connsiteX0" fmla="*/ 413212 w 608062"/>
                <a:gd name="connsiteY0" fmla="*/ 336089 h 582771"/>
                <a:gd name="connsiteX1" fmla="*/ 402712 w 608062"/>
                <a:gd name="connsiteY1" fmla="*/ 339771 h 582771"/>
                <a:gd name="connsiteX2" fmla="*/ 396155 w 608062"/>
                <a:gd name="connsiteY2" fmla="*/ 353117 h 582771"/>
                <a:gd name="connsiteX3" fmla="*/ 396155 w 608062"/>
                <a:gd name="connsiteY3" fmla="*/ 364468 h 582771"/>
                <a:gd name="connsiteX4" fmla="*/ 413212 w 608062"/>
                <a:gd name="connsiteY4" fmla="*/ 381496 h 582771"/>
                <a:gd name="connsiteX5" fmla="*/ 424584 w 608062"/>
                <a:gd name="connsiteY5" fmla="*/ 381496 h 582771"/>
                <a:gd name="connsiteX6" fmla="*/ 441641 w 608062"/>
                <a:gd name="connsiteY6" fmla="*/ 364468 h 582771"/>
                <a:gd name="connsiteX7" fmla="*/ 441641 w 608062"/>
                <a:gd name="connsiteY7" fmla="*/ 353117 h 582771"/>
                <a:gd name="connsiteX8" fmla="*/ 424584 w 608062"/>
                <a:gd name="connsiteY8" fmla="*/ 336089 h 582771"/>
                <a:gd name="connsiteX9" fmla="*/ 416081 w 608062"/>
                <a:gd name="connsiteY9" fmla="*/ 336089 h 582771"/>
                <a:gd name="connsiteX10" fmla="*/ 370339 w 608062"/>
                <a:gd name="connsiteY10" fmla="*/ 285620 h 582771"/>
                <a:gd name="connsiteX11" fmla="*/ 523596 w 608062"/>
                <a:gd name="connsiteY11" fmla="*/ 285620 h 582771"/>
                <a:gd name="connsiteX12" fmla="*/ 561757 w 608062"/>
                <a:gd name="connsiteY12" fmla="*/ 285620 h 582771"/>
                <a:gd name="connsiteX13" fmla="*/ 572360 w 608062"/>
                <a:gd name="connsiteY13" fmla="*/ 285620 h 582771"/>
                <a:gd name="connsiteX14" fmla="*/ 573026 w 608062"/>
                <a:gd name="connsiteY14" fmla="*/ 285620 h 582771"/>
                <a:gd name="connsiteX15" fmla="*/ 573948 w 608062"/>
                <a:gd name="connsiteY15" fmla="*/ 285620 h 582771"/>
                <a:gd name="connsiteX16" fmla="*/ 585012 w 608062"/>
                <a:gd name="connsiteY16" fmla="*/ 287461 h 582771"/>
                <a:gd name="connsiteX17" fmla="*/ 596947 w 608062"/>
                <a:gd name="connsiteY17" fmla="*/ 294568 h 582771"/>
                <a:gd name="connsiteX18" fmla="*/ 608062 w 608062"/>
                <a:gd name="connsiteY18" fmla="*/ 319726 h 582771"/>
                <a:gd name="connsiteX19" fmla="*/ 608062 w 608062"/>
                <a:gd name="connsiteY19" fmla="*/ 395609 h 582771"/>
                <a:gd name="connsiteX20" fmla="*/ 596947 w 608062"/>
                <a:gd name="connsiteY20" fmla="*/ 420767 h 582771"/>
                <a:gd name="connsiteX21" fmla="*/ 585012 w 608062"/>
                <a:gd name="connsiteY21" fmla="*/ 427874 h 582771"/>
                <a:gd name="connsiteX22" fmla="*/ 573948 w 608062"/>
                <a:gd name="connsiteY22" fmla="*/ 429715 h 582771"/>
                <a:gd name="connsiteX23" fmla="*/ 573026 w 608062"/>
                <a:gd name="connsiteY23" fmla="*/ 429715 h 582771"/>
                <a:gd name="connsiteX24" fmla="*/ 370339 w 608062"/>
                <a:gd name="connsiteY24" fmla="*/ 429715 h 582771"/>
                <a:gd name="connsiteX25" fmla="*/ 336174 w 608062"/>
                <a:gd name="connsiteY25" fmla="*/ 395609 h 582771"/>
                <a:gd name="connsiteX26" fmla="*/ 336174 w 608062"/>
                <a:gd name="connsiteY26" fmla="*/ 357821 h 582771"/>
                <a:gd name="connsiteX27" fmla="*/ 336174 w 608062"/>
                <a:gd name="connsiteY27" fmla="*/ 347287 h 582771"/>
                <a:gd name="connsiteX28" fmla="*/ 336174 w 608062"/>
                <a:gd name="connsiteY28" fmla="*/ 336703 h 582771"/>
                <a:gd name="connsiteX29" fmla="*/ 336174 w 608062"/>
                <a:gd name="connsiteY29" fmla="*/ 319726 h 582771"/>
                <a:gd name="connsiteX30" fmla="*/ 370339 w 608062"/>
                <a:gd name="connsiteY30" fmla="*/ 285620 h 582771"/>
                <a:gd name="connsiteX31" fmla="*/ 34208 w 608062"/>
                <a:gd name="connsiteY31" fmla="*/ 134822 h 582771"/>
                <a:gd name="connsiteX32" fmla="*/ 54539 w 608062"/>
                <a:gd name="connsiteY32" fmla="*/ 134822 h 582771"/>
                <a:gd name="connsiteX33" fmla="*/ 60633 w 608062"/>
                <a:gd name="connsiteY33" fmla="*/ 134822 h 582771"/>
                <a:gd name="connsiteX34" fmla="*/ 93407 w 608062"/>
                <a:gd name="connsiteY34" fmla="*/ 134822 h 582771"/>
                <a:gd name="connsiteX35" fmla="*/ 132327 w 608062"/>
                <a:gd name="connsiteY35" fmla="*/ 134822 h 582771"/>
                <a:gd name="connsiteX36" fmla="*/ 429142 w 608062"/>
                <a:gd name="connsiteY36" fmla="*/ 134822 h 582771"/>
                <a:gd name="connsiteX37" fmla="*/ 509900 w 608062"/>
                <a:gd name="connsiteY37" fmla="*/ 134822 h 582771"/>
                <a:gd name="connsiteX38" fmla="*/ 520501 w 608062"/>
                <a:gd name="connsiteY38" fmla="*/ 134822 h 582771"/>
                <a:gd name="connsiteX39" fmla="*/ 531101 w 608062"/>
                <a:gd name="connsiteY39" fmla="*/ 134822 h 582771"/>
                <a:gd name="connsiteX40" fmla="*/ 538885 w 608062"/>
                <a:gd name="connsiteY40" fmla="*/ 134822 h 582771"/>
                <a:gd name="connsiteX41" fmla="*/ 572940 w 608062"/>
                <a:gd name="connsiteY41" fmla="*/ 168926 h 582771"/>
                <a:gd name="connsiteX42" fmla="*/ 572940 w 608062"/>
                <a:gd name="connsiteY42" fmla="*/ 261982 h 582771"/>
                <a:gd name="connsiteX43" fmla="*/ 565719 w 608062"/>
                <a:gd name="connsiteY43" fmla="*/ 261982 h 582771"/>
                <a:gd name="connsiteX44" fmla="*/ 555119 w 608062"/>
                <a:gd name="connsiteY44" fmla="*/ 261982 h 582771"/>
                <a:gd name="connsiteX45" fmla="*/ 544518 w 608062"/>
                <a:gd name="connsiteY45" fmla="*/ 261982 h 582771"/>
                <a:gd name="connsiteX46" fmla="*/ 370301 w 608062"/>
                <a:gd name="connsiteY46" fmla="*/ 261982 h 582771"/>
                <a:gd name="connsiteX47" fmla="*/ 363388 w 608062"/>
                <a:gd name="connsiteY47" fmla="*/ 262391 h 582771"/>
                <a:gd name="connsiteX48" fmla="*/ 328770 w 608062"/>
                <a:gd name="connsiteY48" fmla="*/ 279468 h 582771"/>
                <a:gd name="connsiteX49" fmla="*/ 312331 w 608062"/>
                <a:gd name="connsiteY49" fmla="*/ 319861 h 582771"/>
                <a:gd name="connsiteX50" fmla="*/ 312331 w 608062"/>
                <a:gd name="connsiteY50" fmla="*/ 343279 h 582771"/>
                <a:gd name="connsiteX51" fmla="*/ 312331 w 608062"/>
                <a:gd name="connsiteY51" fmla="*/ 353863 h 582771"/>
                <a:gd name="connsiteX52" fmla="*/ 312331 w 608062"/>
                <a:gd name="connsiteY52" fmla="*/ 364446 h 582771"/>
                <a:gd name="connsiteX53" fmla="*/ 312331 w 608062"/>
                <a:gd name="connsiteY53" fmla="*/ 395636 h 582771"/>
                <a:gd name="connsiteX54" fmla="*/ 370352 w 608062"/>
                <a:gd name="connsiteY54" fmla="*/ 453617 h 582771"/>
                <a:gd name="connsiteX55" fmla="*/ 572940 w 608062"/>
                <a:gd name="connsiteY55" fmla="*/ 453617 h 582771"/>
                <a:gd name="connsiteX56" fmla="*/ 572940 w 608062"/>
                <a:gd name="connsiteY56" fmla="*/ 548719 h 582771"/>
                <a:gd name="connsiteX57" fmla="*/ 538783 w 608062"/>
                <a:gd name="connsiteY57" fmla="*/ 582771 h 582771"/>
                <a:gd name="connsiteX58" fmla="*/ 34157 w 608062"/>
                <a:gd name="connsiteY58" fmla="*/ 582771 h 582771"/>
                <a:gd name="connsiteX59" fmla="*/ 0 w 608062"/>
                <a:gd name="connsiteY59" fmla="*/ 548719 h 582771"/>
                <a:gd name="connsiteX60" fmla="*/ 0 w 608062"/>
                <a:gd name="connsiteY60" fmla="*/ 211875 h 582771"/>
                <a:gd name="connsiteX61" fmla="*/ 0 w 608062"/>
                <a:gd name="connsiteY61" fmla="*/ 173016 h 582771"/>
                <a:gd name="connsiteX62" fmla="*/ 0 w 608062"/>
                <a:gd name="connsiteY62" fmla="*/ 168926 h 582771"/>
                <a:gd name="connsiteX63" fmla="*/ 1229 w 608062"/>
                <a:gd name="connsiteY63" fmla="*/ 159978 h 582771"/>
                <a:gd name="connsiteX64" fmla="*/ 7528 w 608062"/>
                <a:gd name="connsiteY64" fmla="*/ 147656 h 582771"/>
                <a:gd name="connsiteX65" fmla="*/ 34208 w 608062"/>
                <a:gd name="connsiteY65" fmla="*/ 134822 h 582771"/>
                <a:gd name="connsiteX66" fmla="*/ 459702 w 608062"/>
                <a:gd name="connsiteY66" fmla="*/ 46827 h 582771"/>
                <a:gd name="connsiteX67" fmla="*/ 492623 w 608062"/>
                <a:gd name="connsiteY67" fmla="*/ 71966 h 582771"/>
                <a:gd name="connsiteX68" fmla="*/ 503273 w 608062"/>
                <a:gd name="connsiteY68" fmla="*/ 110900 h 582771"/>
                <a:gd name="connsiteX69" fmla="*/ 417257 w 608062"/>
                <a:gd name="connsiteY69" fmla="*/ 110900 h 582771"/>
                <a:gd name="connsiteX70" fmla="*/ 219882 w 608062"/>
                <a:gd name="connsiteY70" fmla="*/ 110900 h 582771"/>
                <a:gd name="connsiteX71" fmla="*/ 393757 w 608062"/>
                <a:gd name="connsiteY71" fmla="*/ 63586 h 582771"/>
                <a:gd name="connsiteX72" fmla="*/ 450691 w 608062"/>
                <a:gd name="connsiteY72" fmla="*/ 48053 h 582771"/>
                <a:gd name="connsiteX73" fmla="*/ 459702 w 608062"/>
                <a:gd name="connsiteY73" fmla="*/ 46827 h 582771"/>
                <a:gd name="connsiteX74" fmla="*/ 351961 w 608062"/>
                <a:gd name="connsiteY74" fmla="*/ 1805 h 582771"/>
                <a:gd name="connsiteX75" fmla="*/ 371657 w 608062"/>
                <a:gd name="connsiteY75" fmla="*/ 18993 h 582771"/>
                <a:gd name="connsiteX76" fmla="*/ 384511 w 608062"/>
                <a:gd name="connsiteY76" fmla="*/ 44858 h 582771"/>
                <a:gd name="connsiteX77" fmla="*/ 142137 w 608062"/>
                <a:gd name="connsiteY77" fmla="*/ 110900 h 582771"/>
                <a:gd name="connsiteX78" fmla="*/ 108953 w 608062"/>
                <a:gd name="connsiteY78" fmla="*/ 110900 h 582771"/>
                <a:gd name="connsiteX79" fmla="*/ 325927 w 608062"/>
                <a:gd name="connsiteY79" fmla="*/ 3556 h 582771"/>
                <a:gd name="connsiteX80" fmla="*/ 351961 w 608062"/>
                <a:gd name="connsiteY80" fmla="*/ 1805 h 582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</a:cxnLst>
              <a:rect l="l" t="t" r="r" b="b"/>
              <a:pathLst>
                <a:path w="608062" h="582771">
                  <a:moveTo>
                    <a:pt x="413212" y="336089"/>
                  </a:moveTo>
                  <a:cubicBezTo>
                    <a:pt x="409268" y="336089"/>
                    <a:pt x="405631" y="337521"/>
                    <a:pt x="402712" y="339771"/>
                  </a:cubicBezTo>
                  <a:cubicBezTo>
                    <a:pt x="398665" y="342839"/>
                    <a:pt x="396155" y="347696"/>
                    <a:pt x="396155" y="353117"/>
                  </a:cubicBezTo>
                  <a:lnTo>
                    <a:pt x="396155" y="364468"/>
                  </a:lnTo>
                  <a:cubicBezTo>
                    <a:pt x="396155" y="373877"/>
                    <a:pt x="403787" y="381496"/>
                    <a:pt x="413212" y="381496"/>
                  </a:cubicBezTo>
                  <a:lnTo>
                    <a:pt x="424584" y="381496"/>
                  </a:lnTo>
                  <a:cubicBezTo>
                    <a:pt x="434009" y="381496"/>
                    <a:pt x="441641" y="373877"/>
                    <a:pt x="441641" y="364468"/>
                  </a:cubicBezTo>
                  <a:lnTo>
                    <a:pt x="441641" y="353117"/>
                  </a:lnTo>
                  <a:cubicBezTo>
                    <a:pt x="441641" y="343708"/>
                    <a:pt x="434009" y="336089"/>
                    <a:pt x="424584" y="336089"/>
                  </a:cubicBezTo>
                  <a:lnTo>
                    <a:pt x="416081" y="336089"/>
                  </a:lnTo>
                  <a:close/>
                  <a:moveTo>
                    <a:pt x="370339" y="285620"/>
                  </a:moveTo>
                  <a:lnTo>
                    <a:pt x="523596" y="285620"/>
                  </a:lnTo>
                  <a:lnTo>
                    <a:pt x="561757" y="285620"/>
                  </a:lnTo>
                  <a:lnTo>
                    <a:pt x="572360" y="285620"/>
                  </a:lnTo>
                  <a:lnTo>
                    <a:pt x="573026" y="285620"/>
                  </a:lnTo>
                  <a:lnTo>
                    <a:pt x="573948" y="285620"/>
                  </a:lnTo>
                  <a:cubicBezTo>
                    <a:pt x="577841" y="285620"/>
                    <a:pt x="581529" y="286336"/>
                    <a:pt x="585012" y="287461"/>
                  </a:cubicBezTo>
                  <a:cubicBezTo>
                    <a:pt x="589520" y="289046"/>
                    <a:pt x="593515" y="291449"/>
                    <a:pt x="596947" y="294568"/>
                  </a:cubicBezTo>
                  <a:cubicBezTo>
                    <a:pt x="603759" y="300756"/>
                    <a:pt x="608062" y="309755"/>
                    <a:pt x="608062" y="319726"/>
                  </a:cubicBezTo>
                  <a:lnTo>
                    <a:pt x="608062" y="395609"/>
                  </a:lnTo>
                  <a:cubicBezTo>
                    <a:pt x="608062" y="405580"/>
                    <a:pt x="603759" y="414579"/>
                    <a:pt x="596947" y="420767"/>
                  </a:cubicBezTo>
                  <a:cubicBezTo>
                    <a:pt x="593515" y="423886"/>
                    <a:pt x="589520" y="426340"/>
                    <a:pt x="585012" y="427874"/>
                  </a:cubicBezTo>
                  <a:cubicBezTo>
                    <a:pt x="581529" y="428999"/>
                    <a:pt x="577841" y="429715"/>
                    <a:pt x="573948" y="429715"/>
                  </a:cubicBezTo>
                  <a:lnTo>
                    <a:pt x="573026" y="429715"/>
                  </a:lnTo>
                  <a:lnTo>
                    <a:pt x="370339" y="429715"/>
                  </a:lnTo>
                  <a:cubicBezTo>
                    <a:pt x="351489" y="429715"/>
                    <a:pt x="336174" y="414426"/>
                    <a:pt x="336174" y="395609"/>
                  </a:cubicBezTo>
                  <a:lnTo>
                    <a:pt x="336174" y="357821"/>
                  </a:lnTo>
                  <a:lnTo>
                    <a:pt x="336174" y="347287"/>
                  </a:lnTo>
                  <a:lnTo>
                    <a:pt x="336174" y="336703"/>
                  </a:lnTo>
                  <a:lnTo>
                    <a:pt x="336174" y="319726"/>
                  </a:lnTo>
                  <a:cubicBezTo>
                    <a:pt x="336174" y="300909"/>
                    <a:pt x="351489" y="285620"/>
                    <a:pt x="370339" y="285620"/>
                  </a:cubicBezTo>
                  <a:close/>
                  <a:moveTo>
                    <a:pt x="34208" y="134822"/>
                  </a:moveTo>
                  <a:lnTo>
                    <a:pt x="54539" y="134822"/>
                  </a:lnTo>
                  <a:lnTo>
                    <a:pt x="60633" y="134822"/>
                  </a:lnTo>
                  <a:lnTo>
                    <a:pt x="93407" y="134822"/>
                  </a:lnTo>
                  <a:lnTo>
                    <a:pt x="132327" y="134822"/>
                  </a:lnTo>
                  <a:lnTo>
                    <a:pt x="429142" y="134822"/>
                  </a:lnTo>
                  <a:lnTo>
                    <a:pt x="509900" y="134822"/>
                  </a:lnTo>
                  <a:lnTo>
                    <a:pt x="520501" y="134822"/>
                  </a:lnTo>
                  <a:lnTo>
                    <a:pt x="531101" y="134822"/>
                  </a:lnTo>
                  <a:lnTo>
                    <a:pt x="538885" y="134822"/>
                  </a:lnTo>
                  <a:cubicBezTo>
                    <a:pt x="557730" y="134822"/>
                    <a:pt x="572991" y="150110"/>
                    <a:pt x="572940" y="168926"/>
                  </a:cubicBezTo>
                  <a:lnTo>
                    <a:pt x="572940" y="261982"/>
                  </a:lnTo>
                  <a:lnTo>
                    <a:pt x="565719" y="261982"/>
                  </a:lnTo>
                  <a:lnTo>
                    <a:pt x="555119" y="261982"/>
                  </a:lnTo>
                  <a:lnTo>
                    <a:pt x="544518" y="261982"/>
                  </a:lnTo>
                  <a:lnTo>
                    <a:pt x="370301" y="261982"/>
                  </a:lnTo>
                  <a:cubicBezTo>
                    <a:pt x="367945" y="261982"/>
                    <a:pt x="365641" y="262084"/>
                    <a:pt x="363388" y="262391"/>
                  </a:cubicBezTo>
                  <a:cubicBezTo>
                    <a:pt x="349868" y="263925"/>
                    <a:pt x="337783" y="270214"/>
                    <a:pt x="328770" y="279468"/>
                  </a:cubicBezTo>
                  <a:cubicBezTo>
                    <a:pt x="318579" y="289899"/>
                    <a:pt x="312331" y="304164"/>
                    <a:pt x="312331" y="319861"/>
                  </a:cubicBezTo>
                  <a:lnTo>
                    <a:pt x="312331" y="343279"/>
                  </a:lnTo>
                  <a:lnTo>
                    <a:pt x="312331" y="353863"/>
                  </a:lnTo>
                  <a:lnTo>
                    <a:pt x="312331" y="364446"/>
                  </a:lnTo>
                  <a:lnTo>
                    <a:pt x="312331" y="395636"/>
                  </a:lnTo>
                  <a:cubicBezTo>
                    <a:pt x="312331" y="427643"/>
                    <a:pt x="338346" y="453617"/>
                    <a:pt x="370352" y="453617"/>
                  </a:cubicBezTo>
                  <a:lnTo>
                    <a:pt x="572940" y="453617"/>
                  </a:lnTo>
                  <a:lnTo>
                    <a:pt x="572940" y="548719"/>
                  </a:lnTo>
                  <a:cubicBezTo>
                    <a:pt x="572940" y="567534"/>
                    <a:pt x="557628" y="582771"/>
                    <a:pt x="538783" y="582771"/>
                  </a:cubicBezTo>
                  <a:lnTo>
                    <a:pt x="34157" y="582771"/>
                  </a:lnTo>
                  <a:cubicBezTo>
                    <a:pt x="15312" y="582771"/>
                    <a:pt x="0" y="567534"/>
                    <a:pt x="0" y="548719"/>
                  </a:cubicBezTo>
                  <a:lnTo>
                    <a:pt x="0" y="211875"/>
                  </a:lnTo>
                  <a:lnTo>
                    <a:pt x="0" y="173016"/>
                  </a:lnTo>
                  <a:lnTo>
                    <a:pt x="0" y="168926"/>
                  </a:lnTo>
                  <a:cubicBezTo>
                    <a:pt x="0" y="165858"/>
                    <a:pt x="461" y="162841"/>
                    <a:pt x="1229" y="159978"/>
                  </a:cubicBezTo>
                  <a:cubicBezTo>
                    <a:pt x="2458" y="155427"/>
                    <a:pt x="4660" y="151235"/>
                    <a:pt x="7528" y="147656"/>
                  </a:cubicBezTo>
                  <a:cubicBezTo>
                    <a:pt x="13776" y="139782"/>
                    <a:pt x="23403" y="134822"/>
                    <a:pt x="34208" y="134822"/>
                  </a:cubicBezTo>
                  <a:close/>
                  <a:moveTo>
                    <a:pt x="459702" y="46827"/>
                  </a:moveTo>
                  <a:cubicBezTo>
                    <a:pt x="474755" y="46827"/>
                    <a:pt x="488527" y="56739"/>
                    <a:pt x="492623" y="71966"/>
                  </a:cubicBezTo>
                  <a:lnTo>
                    <a:pt x="503273" y="110900"/>
                  </a:lnTo>
                  <a:lnTo>
                    <a:pt x="417257" y="110900"/>
                  </a:lnTo>
                  <a:lnTo>
                    <a:pt x="219882" y="110900"/>
                  </a:lnTo>
                  <a:lnTo>
                    <a:pt x="393757" y="63586"/>
                  </a:lnTo>
                  <a:lnTo>
                    <a:pt x="450691" y="48053"/>
                  </a:lnTo>
                  <a:cubicBezTo>
                    <a:pt x="453712" y="47236"/>
                    <a:pt x="456732" y="46827"/>
                    <a:pt x="459702" y="46827"/>
                  </a:cubicBezTo>
                  <a:close/>
                  <a:moveTo>
                    <a:pt x="351961" y="1805"/>
                  </a:moveTo>
                  <a:cubicBezTo>
                    <a:pt x="360237" y="4604"/>
                    <a:pt x="367458" y="10559"/>
                    <a:pt x="371657" y="18993"/>
                  </a:cubicBezTo>
                  <a:lnTo>
                    <a:pt x="384511" y="44858"/>
                  </a:lnTo>
                  <a:lnTo>
                    <a:pt x="142137" y="110900"/>
                  </a:lnTo>
                  <a:lnTo>
                    <a:pt x="108953" y="110900"/>
                  </a:lnTo>
                  <a:lnTo>
                    <a:pt x="325927" y="3556"/>
                  </a:lnTo>
                  <a:cubicBezTo>
                    <a:pt x="334351" y="-636"/>
                    <a:pt x="343684" y="-993"/>
                    <a:pt x="351961" y="180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5" name="residential_122365">
              <a:extLst>
                <a:ext uri="{FF2B5EF4-FFF2-40B4-BE49-F238E27FC236}">
                  <a16:creationId xmlns:a16="http://schemas.microsoft.com/office/drawing/2014/main" id="{CB04CF86-D240-4E33-8C68-A117D70FF3B1}"/>
                </a:ext>
              </a:extLst>
            </p:cNvPr>
            <p:cNvSpPr/>
            <p:nvPr/>
          </p:nvSpPr>
          <p:spPr>
            <a:xfrm>
              <a:off x="8032705" y="3072890"/>
              <a:ext cx="609685" cy="608835"/>
            </a:xfrm>
            <a:custGeom>
              <a:avLst/>
              <a:gdLst>
                <a:gd name="connsiteX0" fmla="*/ 64421 w 606933"/>
                <a:gd name="connsiteY0" fmla="*/ 368927 h 606087"/>
                <a:gd name="connsiteX1" fmla="*/ 64421 w 606933"/>
                <a:gd name="connsiteY1" fmla="*/ 408886 h 606087"/>
                <a:gd name="connsiteX2" fmla="*/ 218970 w 606933"/>
                <a:gd name="connsiteY2" fmla="*/ 408886 h 606087"/>
                <a:gd name="connsiteX3" fmla="*/ 218970 w 606933"/>
                <a:gd name="connsiteY3" fmla="*/ 368927 h 606087"/>
                <a:gd name="connsiteX4" fmla="*/ 387986 w 606933"/>
                <a:gd name="connsiteY4" fmla="*/ 368912 h 606087"/>
                <a:gd name="connsiteX5" fmla="*/ 387986 w 606933"/>
                <a:gd name="connsiteY5" fmla="*/ 408874 h 606087"/>
                <a:gd name="connsiteX6" fmla="*/ 542419 w 606933"/>
                <a:gd name="connsiteY6" fmla="*/ 408874 h 606087"/>
                <a:gd name="connsiteX7" fmla="*/ 542419 w 606933"/>
                <a:gd name="connsiteY7" fmla="*/ 368912 h 606087"/>
                <a:gd name="connsiteX8" fmla="*/ 64421 w 606933"/>
                <a:gd name="connsiteY8" fmla="*/ 271725 h 606087"/>
                <a:gd name="connsiteX9" fmla="*/ 64421 w 606933"/>
                <a:gd name="connsiteY9" fmla="*/ 311685 h 606087"/>
                <a:gd name="connsiteX10" fmla="*/ 218970 w 606933"/>
                <a:gd name="connsiteY10" fmla="*/ 311685 h 606087"/>
                <a:gd name="connsiteX11" fmla="*/ 218970 w 606933"/>
                <a:gd name="connsiteY11" fmla="*/ 271725 h 606087"/>
                <a:gd name="connsiteX12" fmla="*/ 387986 w 606933"/>
                <a:gd name="connsiteY12" fmla="*/ 271704 h 606087"/>
                <a:gd name="connsiteX13" fmla="*/ 387986 w 606933"/>
                <a:gd name="connsiteY13" fmla="*/ 311666 h 606087"/>
                <a:gd name="connsiteX14" fmla="*/ 542419 w 606933"/>
                <a:gd name="connsiteY14" fmla="*/ 311666 h 606087"/>
                <a:gd name="connsiteX15" fmla="*/ 542419 w 606933"/>
                <a:gd name="connsiteY15" fmla="*/ 271704 h 606087"/>
                <a:gd name="connsiteX16" fmla="*/ 64421 w 606933"/>
                <a:gd name="connsiteY16" fmla="*/ 174524 h 606087"/>
                <a:gd name="connsiteX17" fmla="*/ 64421 w 606933"/>
                <a:gd name="connsiteY17" fmla="*/ 214483 h 606087"/>
                <a:gd name="connsiteX18" fmla="*/ 218970 w 606933"/>
                <a:gd name="connsiteY18" fmla="*/ 214483 h 606087"/>
                <a:gd name="connsiteX19" fmla="*/ 218970 w 606933"/>
                <a:gd name="connsiteY19" fmla="*/ 174524 h 606087"/>
                <a:gd name="connsiteX20" fmla="*/ 387986 w 606933"/>
                <a:gd name="connsiteY20" fmla="*/ 174496 h 606087"/>
                <a:gd name="connsiteX21" fmla="*/ 387986 w 606933"/>
                <a:gd name="connsiteY21" fmla="*/ 214458 h 606087"/>
                <a:gd name="connsiteX22" fmla="*/ 542419 w 606933"/>
                <a:gd name="connsiteY22" fmla="*/ 214458 h 606087"/>
                <a:gd name="connsiteX23" fmla="*/ 542419 w 606933"/>
                <a:gd name="connsiteY23" fmla="*/ 174496 h 606087"/>
                <a:gd name="connsiteX24" fmla="*/ 323472 w 606933"/>
                <a:gd name="connsiteY24" fmla="*/ 97169 h 606087"/>
                <a:gd name="connsiteX25" fmla="*/ 606933 w 606933"/>
                <a:gd name="connsiteY25" fmla="*/ 97169 h 606087"/>
                <a:gd name="connsiteX26" fmla="*/ 606933 w 606933"/>
                <a:gd name="connsiteY26" fmla="*/ 606087 h 606087"/>
                <a:gd name="connsiteX27" fmla="*/ 485207 w 606933"/>
                <a:gd name="connsiteY27" fmla="*/ 606087 h 606087"/>
                <a:gd name="connsiteX28" fmla="*/ 485207 w 606933"/>
                <a:gd name="connsiteY28" fmla="*/ 513974 h 606087"/>
                <a:gd name="connsiteX29" fmla="*/ 445198 w 606933"/>
                <a:gd name="connsiteY29" fmla="*/ 513974 h 606087"/>
                <a:gd name="connsiteX30" fmla="*/ 445198 w 606933"/>
                <a:gd name="connsiteY30" fmla="*/ 606087 h 606087"/>
                <a:gd name="connsiteX31" fmla="*/ 323472 w 606933"/>
                <a:gd name="connsiteY31" fmla="*/ 606087 h 606087"/>
                <a:gd name="connsiteX32" fmla="*/ 64421 w 606933"/>
                <a:gd name="connsiteY32" fmla="*/ 77222 h 606087"/>
                <a:gd name="connsiteX33" fmla="*/ 64421 w 606933"/>
                <a:gd name="connsiteY33" fmla="*/ 117181 h 606087"/>
                <a:gd name="connsiteX34" fmla="*/ 218970 w 606933"/>
                <a:gd name="connsiteY34" fmla="*/ 117181 h 606087"/>
                <a:gd name="connsiteX35" fmla="*/ 218970 w 606933"/>
                <a:gd name="connsiteY35" fmla="*/ 77222 h 606087"/>
                <a:gd name="connsiteX36" fmla="*/ 0 w 606933"/>
                <a:gd name="connsiteY36" fmla="*/ 0 h 606087"/>
                <a:gd name="connsiteX37" fmla="*/ 283391 w 606933"/>
                <a:gd name="connsiteY37" fmla="*/ 0 h 606087"/>
                <a:gd name="connsiteX38" fmla="*/ 283391 w 606933"/>
                <a:gd name="connsiteY38" fmla="*/ 606087 h 606087"/>
                <a:gd name="connsiteX39" fmla="*/ 161752 w 606933"/>
                <a:gd name="connsiteY39" fmla="*/ 606087 h 606087"/>
                <a:gd name="connsiteX40" fmla="*/ 161752 w 606933"/>
                <a:gd name="connsiteY40" fmla="*/ 513980 h 606087"/>
                <a:gd name="connsiteX41" fmla="*/ 121739 w 606933"/>
                <a:gd name="connsiteY41" fmla="*/ 513980 h 606087"/>
                <a:gd name="connsiteX42" fmla="*/ 121739 w 606933"/>
                <a:gd name="connsiteY42" fmla="*/ 606087 h 606087"/>
                <a:gd name="connsiteX43" fmla="*/ 0 w 606933"/>
                <a:gd name="connsiteY43" fmla="*/ 606087 h 6060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606933" h="606087">
                  <a:moveTo>
                    <a:pt x="64421" y="368927"/>
                  </a:moveTo>
                  <a:lnTo>
                    <a:pt x="64421" y="408886"/>
                  </a:lnTo>
                  <a:lnTo>
                    <a:pt x="218970" y="408886"/>
                  </a:lnTo>
                  <a:lnTo>
                    <a:pt x="218970" y="368927"/>
                  </a:lnTo>
                  <a:close/>
                  <a:moveTo>
                    <a:pt x="387986" y="368912"/>
                  </a:moveTo>
                  <a:lnTo>
                    <a:pt x="387986" y="408874"/>
                  </a:lnTo>
                  <a:lnTo>
                    <a:pt x="542419" y="408874"/>
                  </a:lnTo>
                  <a:lnTo>
                    <a:pt x="542419" y="368912"/>
                  </a:lnTo>
                  <a:close/>
                  <a:moveTo>
                    <a:pt x="64421" y="271725"/>
                  </a:moveTo>
                  <a:lnTo>
                    <a:pt x="64421" y="311685"/>
                  </a:lnTo>
                  <a:lnTo>
                    <a:pt x="218970" y="311685"/>
                  </a:lnTo>
                  <a:lnTo>
                    <a:pt x="218970" y="271725"/>
                  </a:lnTo>
                  <a:close/>
                  <a:moveTo>
                    <a:pt x="387986" y="271704"/>
                  </a:moveTo>
                  <a:lnTo>
                    <a:pt x="387986" y="311666"/>
                  </a:lnTo>
                  <a:lnTo>
                    <a:pt x="542419" y="311666"/>
                  </a:lnTo>
                  <a:lnTo>
                    <a:pt x="542419" y="271704"/>
                  </a:lnTo>
                  <a:close/>
                  <a:moveTo>
                    <a:pt x="64421" y="174524"/>
                  </a:moveTo>
                  <a:lnTo>
                    <a:pt x="64421" y="214483"/>
                  </a:lnTo>
                  <a:lnTo>
                    <a:pt x="218970" y="214483"/>
                  </a:lnTo>
                  <a:lnTo>
                    <a:pt x="218970" y="174524"/>
                  </a:lnTo>
                  <a:close/>
                  <a:moveTo>
                    <a:pt x="387986" y="174496"/>
                  </a:moveTo>
                  <a:lnTo>
                    <a:pt x="387986" y="214458"/>
                  </a:lnTo>
                  <a:lnTo>
                    <a:pt x="542419" y="214458"/>
                  </a:lnTo>
                  <a:lnTo>
                    <a:pt x="542419" y="174496"/>
                  </a:lnTo>
                  <a:close/>
                  <a:moveTo>
                    <a:pt x="323472" y="97169"/>
                  </a:moveTo>
                  <a:lnTo>
                    <a:pt x="606933" y="97169"/>
                  </a:lnTo>
                  <a:lnTo>
                    <a:pt x="606933" y="606087"/>
                  </a:lnTo>
                  <a:lnTo>
                    <a:pt x="485207" y="606087"/>
                  </a:lnTo>
                  <a:lnTo>
                    <a:pt x="485207" y="513974"/>
                  </a:lnTo>
                  <a:lnTo>
                    <a:pt x="445198" y="513974"/>
                  </a:lnTo>
                  <a:lnTo>
                    <a:pt x="445198" y="606087"/>
                  </a:lnTo>
                  <a:lnTo>
                    <a:pt x="323472" y="606087"/>
                  </a:lnTo>
                  <a:close/>
                  <a:moveTo>
                    <a:pt x="64421" y="77222"/>
                  </a:moveTo>
                  <a:lnTo>
                    <a:pt x="64421" y="117181"/>
                  </a:lnTo>
                  <a:lnTo>
                    <a:pt x="218970" y="117181"/>
                  </a:lnTo>
                  <a:lnTo>
                    <a:pt x="218970" y="77222"/>
                  </a:lnTo>
                  <a:close/>
                  <a:moveTo>
                    <a:pt x="0" y="0"/>
                  </a:moveTo>
                  <a:lnTo>
                    <a:pt x="283391" y="0"/>
                  </a:lnTo>
                  <a:lnTo>
                    <a:pt x="283391" y="606087"/>
                  </a:lnTo>
                  <a:lnTo>
                    <a:pt x="161752" y="606087"/>
                  </a:lnTo>
                  <a:lnTo>
                    <a:pt x="161752" y="513980"/>
                  </a:lnTo>
                  <a:lnTo>
                    <a:pt x="121739" y="513980"/>
                  </a:lnTo>
                  <a:lnTo>
                    <a:pt x="121739" y="606087"/>
                  </a:lnTo>
                  <a:lnTo>
                    <a:pt x="0" y="606087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6" name="double-wrench-tool-and-hammer-forming-a-cross_28483">
              <a:extLst>
                <a:ext uri="{FF2B5EF4-FFF2-40B4-BE49-F238E27FC236}">
                  <a16:creationId xmlns:a16="http://schemas.microsoft.com/office/drawing/2014/main" id="{15998506-7C97-406A-B37A-D4ACD07CE8B6}"/>
                </a:ext>
              </a:extLst>
            </p:cNvPr>
            <p:cNvSpPr/>
            <p:nvPr/>
          </p:nvSpPr>
          <p:spPr>
            <a:xfrm>
              <a:off x="5593797" y="3072890"/>
              <a:ext cx="609685" cy="580830"/>
            </a:xfrm>
            <a:custGeom>
              <a:avLst/>
              <a:gdLst>
                <a:gd name="connsiteX0" fmla="*/ 474392 w 604567"/>
                <a:gd name="connsiteY0" fmla="*/ 431437 h 575955"/>
                <a:gd name="connsiteX1" fmla="*/ 505564 w 604567"/>
                <a:gd name="connsiteY1" fmla="*/ 462558 h 575955"/>
                <a:gd name="connsiteX2" fmla="*/ 494189 w 604567"/>
                <a:gd name="connsiteY2" fmla="*/ 505144 h 575955"/>
                <a:gd name="connsiteX3" fmla="*/ 451532 w 604567"/>
                <a:gd name="connsiteY3" fmla="*/ 516609 h 575955"/>
                <a:gd name="connsiteX4" fmla="*/ 420250 w 604567"/>
                <a:gd name="connsiteY4" fmla="*/ 485379 h 575955"/>
                <a:gd name="connsiteX5" fmla="*/ 431735 w 604567"/>
                <a:gd name="connsiteY5" fmla="*/ 442793 h 575955"/>
                <a:gd name="connsiteX6" fmla="*/ 474716 w 604567"/>
                <a:gd name="connsiteY6" fmla="*/ 415167 h 575955"/>
                <a:gd name="connsiteX7" fmla="*/ 423315 w 604567"/>
                <a:gd name="connsiteY7" fmla="*/ 428930 h 575955"/>
                <a:gd name="connsiteX8" fmla="*/ 417737 w 604567"/>
                <a:gd name="connsiteY8" fmla="*/ 434392 h 575955"/>
                <a:gd name="connsiteX9" fmla="*/ 403958 w 604567"/>
                <a:gd name="connsiteY9" fmla="*/ 485730 h 575955"/>
                <a:gd name="connsiteX10" fmla="*/ 406036 w 604567"/>
                <a:gd name="connsiteY10" fmla="*/ 493267 h 575955"/>
                <a:gd name="connsiteX11" fmla="*/ 443657 w 604567"/>
                <a:gd name="connsiteY11" fmla="*/ 530843 h 575955"/>
                <a:gd name="connsiteX12" fmla="*/ 449125 w 604567"/>
                <a:gd name="connsiteY12" fmla="*/ 533136 h 575955"/>
                <a:gd name="connsiteX13" fmla="*/ 451203 w 604567"/>
                <a:gd name="connsiteY13" fmla="*/ 532918 h 575955"/>
                <a:gd name="connsiteX14" fmla="*/ 502603 w 604567"/>
                <a:gd name="connsiteY14" fmla="*/ 519155 h 575955"/>
                <a:gd name="connsiteX15" fmla="*/ 508072 w 604567"/>
                <a:gd name="connsiteY15" fmla="*/ 513584 h 575955"/>
                <a:gd name="connsiteX16" fmla="*/ 521851 w 604567"/>
                <a:gd name="connsiteY16" fmla="*/ 462246 h 575955"/>
                <a:gd name="connsiteX17" fmla="*/ 519883 w 604567"/>
                <a:gd name="connsiteY17" fmla="*/ 454709 h 575955"/>
                <a:gd name="connsiteX18" fmla="*/ 482262 w 604567"/>
                <a:gd name="connsiteY18" fmla="*/ 417133 h 575955"/>
                <a:gd name="connsiteX19" fmla="*/ 474716 w 604567"/>
                <a:gd name="connsiteY19" fmla="*/ 415167 h 575955"/>
                <a:gd name="connsiteX20" fmla="*/ 462905 w 604567"/>
                <a:gd name="connsiteY20" fmla="*/ 372021 h 575955"/>
                <a:gd name="connsiteX21" fmla="*/ 535084 w 604567"/>
                <a:gd name="connsiteY21" fmla="*/ 401950 h 575955"/>
                <a:gd name="connsiteX22" fmla="*/ 565050 w 604567"/>
                <a:gd name="connsiteY22" fmla="*/ 474043 h 575955"/>
                <a:gd name="connsiteX23" fmla="*/ 535084 w 604567"/>
                <a:gd name="connsiteY23" fmla="*/ 546135 h 575955"/>
                <a:gd name="connsiteX24" fmla="*/ 462905 w 604567"/>
                <a:gd name="connsiteY24" fmla="*/ 575955 h 575955"/>
                <a:gd name="connsiteX25" fmla="*/ 390725 w 604567"/>
                <a:gd name="connsiteY25" fmla="*/ 546135 h 575955"/>
                <a:gd name="connsiteX26" fmla="*/ 367540 w 604567"/>
                <a:gd name="connsiteY26" fmla="*/ 437778 h 575955"/>
                <a:gd name="connsiteX27" fmla="*/ 368196 w 604567"/>
                <a:gd name="connsiteY27" fmla="*/ 436358 h 575955"/>
                <a:gd name="connsiteX28" fmla="*/ 369180 w 604567"/>
                <a:gd name="connsiteY28" fmla="*/ 434064 h 575955"/>
                <a:gd name="connsiteX29" fmla="*/ 369836 w 604567"/>
                <a:gd name="connsiteY29" fmla="*/ 432535 h 575955"/>
                <a:gd name="connsiteX30" fmla="*/ 390725 w 604567"/>
                <a:gd name="connsiteY30" fmla="*/ 401950 h 575955"/>
                <a:gd name="connsiteX31" fmla="*/ 462905 w 604567"/>
                <a:gd name="connsiteY31" fmla="*/ 372021 h 575955"/>
                <a:gd name="connsiteX32" fmla="*/ 351799 w 604567"/>
                <a:gd name="connsiteY32" fmla="*/ 312323 h 575955"/>
                <a:gd name="connsiteX33" fmla="*/ 407125 w 604567"/>
                <a:gd name="connsiteY33" fmla="*/ 367564 h 575955"/>
                <a:gd name="connsiteX34" fmla="*/ 381102 w 604567"/>
                <a:gd name="connsiteY34" fmla="*/ 387215 h 575955"/>
                <a:gd name="connsiteX35" fmla="*/ 358141 w 604567"/>
                <a:gd name="connsiteY35" fmla="*/ 420076 h 575955"/>
                <a:gd name="connsiteX36" fmla="*/ 301065 w 604567"/>
                <a:gd name="connsiteY36" fmla="*/ 363088 h 575955"/>
                <a:gd name="connsiteX37" fmla="*/ 206657 w 604567"/>
                <a:gd name="connsiteY37" fmla="*/ 167381 h 575955"/>
                <a:gd name="connsiteX38" fmla="*/ 289774 w 604567"/>
                <a:gd name="connsiteY38" fmla="*/ 250367 h 575955"/>
                <a:gd name="connsiteX39" fmla="*/ 239029 w 604567"/>
                <a:gd name="connsiteY39" fmla="*/ 301032 h 575955"/>
                <a:gd name="connsiteX40" fmla="*/ 155912 w 604567"/>
                <a:gd name="connsiteY40" fmla="*/ 218155 h 575955"/>
                <a:gd name="connsiteX41" fmla="*/ 157771 w 604567"/>
                <a:gd name="connsiteY41" fmla="*/ 217173 h 575955"/>
                <a:gd name="connsiteX42" fmla="*/ 160943 w 604567"/>
                <a:gd name="connsiteY42" fmla="*/ 215425 h 575955"/>
                <a:gd name="connsiteX43" fmla="*/ 166630 w 604567"/>
                <a:gd name="connsiteY43" fmla="*/ 211931 h 575955"/>
                <a:gd name="connsiteX44" fmla="*/ 169801 w 604567"/>
                <a:gd name="connsiteY44" fmla="*/ 209857 h 575955"/>
                <a:gd name="connsiteX45" fmla="*/ 175379 w 604567"/>
                <a:gd name="connsiteY45" fmla="*/ 205707 h 575955"/>
                <a:gd name="connsiteX46" fmla="*/ 177894 w 604567"/>
                <a:gd name="connsiteY46" fmla="*/ 203633 h 575955"/>
                <a:gd name="connsiteX47" fmla="*/ 185331 w 604567"/>
                <a:gd name="connsiteY47" fmla="*/ 196863 h 575955"/>
                <a:gd name="connsiteX48" fmla="*/ 192549 w 604567"/>
                <a:gd name="connsiteY48" fmla="*/ 188892 h 575955"/>
                <a:gd name="connsiteX49" fmla="*/ 194518 w 604567"/>
                <a:gd name="connsiteY49" fmla="*/ 186380 h 575955"/>
                <a:gd name="connsiteX50" fmla="*/ 199220 w 604567"/>
                <a:gd name="connsiteY50" fmla="*/ 179938 h 575955"/>
                <a:gd name="connsiteX51" fmla="*/ 201079 w 604567"/>
                <a:gd name="connsiteY51" fmla="*/ 177208 h 575955"/>
                <a:gd name="connsiteX52" fmla="*/ 206001 w 604567"/>
                <a:gd name="connsiteY52" fmla="*/ 168691 h 575955"/>
                <a:gd name="connsiteX53" fmla="*/ 206548 w 604567"/>
                <a:gd name="connsiteY53" fmla="*/ 167709 h 575955"/>
                <a:gd name="connsiteX54" fmla="*/ 206657 w 604567"/>
                <a:gd name="connsiteY54" fmla="*/ 167381 h 575955"/>
                <a:gd name="connsiteX55" fmla="*/ 431761 w 604567"/>
                <a:gd name="connsiteY55" fmla="*/ 130828 h 575955"/>
                <a:gd name="connsiteX56" fmla="*/ 451448 w 604567"/>
                <a:gd name="connsiteY56" fmla="*/ 150485 h 575955"/>
                <a:gd name="connsiteX57" fmla="*/ 470916 w 604567"/>
                <a:gd name="connsiteY57" fmla="*/ 169924 h 575955"/>
                <a:gd name="connsiteX58" fmla="*/ 147175 w 604567"/>
                <a:gd name="connsiteY58" fmla="*/ 494045 h 575955"/>
                <a:gd name="connsiteX59" fmla="*/ 146847 w 604567"/>
                <a:gd name="connsiteY59" fmla="*/ 494373 h 575955"/>
                <a:gd name="connsiteX60" fmla="*/ 144222 w 604567"/>
                <a:gd name="connsiteY60" fmla="*/ 496994 h 575955"/>
                <a:gd name="connsiteX61" fmla="*/ 142581 w 604567"/>
                <a:gd name="connsiteY61" fmla="*/ 497868 h 575955"/>
                <a:gd name="connsiteX62" fmla="*/ 107363 w 604567"/>
                <a:gd name="connsiteY62" fmla="*/ 494264 h 575955"/>
                <a:gd name="connsiteX63" fmla="*/ 103645 w 604567"/>
                <a:gd name="connsiteY63" fmla="*/ 459209 h 575955"/>
                <a:gd name="connsiteX64" fmla="*/ 104520 w 604567"/>
                <a:gd name="connsiteY64" fmla="*/ 457571 h 575955"/>
                <a:gd name="connsiteX65" fmla="*/ 242219 w 604567"/>
                <a:gd name="connsiteY65" fmla="*/ 319972 h 575955"/>
                <a:gd name="connsiteX66" fmla="*/ 245063 w 604567"/>
                <a:gd name="connsiteY66" fmla="*/ 318225 h 575955"/>
                <a:gd name="connsiteX67" fmla="*/ 306858 w 604567"/>
                <a:gd name="connsiteY67" fmla="*/ 256414 h 575955"/>
                <a:gd name="connsiteX68" fmla="*/ 308608 w 604567"/>
                <a:gd name="connsiteY68" fmla="*/ 253684 h 575955"/>
                <a:gd name="connsiteX69" fmla="*/ 102108 w 604567"/>
                <a:gd name="connsiteY69" fmla="*/ 11784 h 575955"/>
                <a:gd name="connsiteX70" fmla="*/ 174277 w 604567"/>
                <a:gd name="connsiteY70" fmla="*/ 41599 h 575955"/>
                <a:gd name="connsiteX71" fmla="*/ 198224 w 604567"/>
                <a:gd name="connsiteY71" fmla="*/ 147646 h 575955"/>
                <a:gd name="connsiteX72" fmla="*/ 197568 w 604567"/>
                <a:gd name="connsiteY72" fmla="*/ 149175 h 575955"/>
                <a:gd name="connsiteX73" fmla="*/ 196802 w 604567"/>
                <a:gd name="connsiteY73" fmla="*/ 151032 h 575955"/>
                <a:gd name="connsiteX74" fmla="*/ 174277 w 604567"/>
                <a:gd name="connsiteY74" fmla="*/ 185871 h 575955"/>
                <a:gd name="connsiteX75" fmla="*/ 142785 w 604567"/>
                <a:gd name="connsiteY75" fmla="*/ 207168 h 575955"/>
                <a:gd name="connsiteX76" fmla="*/ 140926 w 604567"/>
                <a:gd name="connsiteY76" fmla="*/ 207932 h 575955"/>
                <a:gd name="connsiteX77" fmla="*/ 139505 w 604567"/>
                <a:gd name="connsiteY77" fmla="*/ 208478 h 575955"/>
                <a:gd name="connsiteX78" fmla="*/ 101890 w 604567"/>
                <a:gd name="connsiteY78" fmla="*/ 215577 h 575955"/>
                <a:gd name="connsiteX79" fmla="*/ 29940 w 604567"/>
                <a:gd name="connsiteY79" fmla="*/ 185762 h 575955"/>
                <a:gd name="connsiteX80" fmla="*/ 3697 w 604567"/>
                <a:gd name="connsiteY80" fmla="*/ 86595 h 575955"/>
                <a:gd name="connsiteX81" fmla="*/ 52903 w 604567"/>
                <a:gd name="connsiteY81" fmla="*/ 135851 h 575955"/>
                <a:gd name="connsiteX82" fmla="*/ 58917 w 604567"/>
                <a:gd name="connsiteY82" fmla="*/ 138035 h 575955"/>
                <a:gd name="connsiteX83" fmla="*/ 115995 w 604567"/>
                <a:gd name="connsiteY83" fmla="*/ 135086 h 575955"/>
                <a:gd name="connsiteX84" fmla="*/ 123431 w 604567"/>
                <a:gd name="connsiteY84" fmla="*/ 127660 h 575955"/>
                <a:gd name="connsiteX85" fmla="*/ 126493 w 604567"/>
                <a:gd name="connsiteY85" fmla="*/ 70650 h 575955"/>
                <a:gd name="connsiteX86" fmla="*/ 124196 w 604567"/>
                <a:gd name="connsiteY86" fmla="*/ 64643 h 575955"/>
                <a:gd name="connsiteX87" fmla="*/ 74881 w 604567"/>
                <a:gd name="connsiteY87" fmla="*/ 15388 h 575955"/>
                <a:gd name="connsiteX88" fmla="*/ 102108 w 604567"/>
                <a:gd name="connsiteY88" fmla="*/ 11784 h 575955"/>
                <a:gd name="connsiteX89" fmla="*/ 362839 w 604567"/>
                <a:gd name="connsiteY89" fmla="*/ 0 h 575955"/>
                <a:gd name="connsiteX90" fmla="*/ 381652 w 604567"/>
                <a:gd name="connsiteY90" fmla="*/ 3822 h 575955"/>
                <a:gd name="connsiteX91" fmla="*/ 525595 w 604567"/>
                <a:gd name="connsiteY91" fmla="*/ 125584 h 575955"/>
                <a:gd name="connsiteX92" fmla="*/ 604567 w 604567"/>
                <a:gd name="connsiteY92" fmla="*/ 321058 h 575955"/>
                <a:gd name="connsiteX93" fmla="*/ 600739 w 604567"/>
                <a:gd name="connsiteY93" fmla="*/ 322696 h 575955"/>
                <a:gd name="connsiteX94" fmla="*/ 488406 w 604567"/>
                <a:gd name="connsiteY94" fmla="*/ 165334 h 575955"/>
                <a:gd name="connsiteX95" fmla="*/ 487531 w 604567"/>
                <a:gd name="connsiteY95" fmla="*/ 164351 h 575955"/>
                <a:gd name="connsiteX96" fmla="*/ 437217 w 604567"/>
                <a:gd name="connsiteY96" fmla="*/ 114227 h 575955"/>
                <a:gd name="connsiteX97" fmla="*/ 435357 w 604567"/>
                <a:gd name="connsiteY97" fmla="*/ 112807 h 575955"/>
                <a:gd name="connsiteX98" fmla="*/ 361855 w 604567"/>
                <a:gd name="connsiteY98" fmla="*/ 74149 h 575955"/>
                <a:gd name="connsiteX99" fmla="*/ 346651 w 604567"/>
                <a:gd name="connsiteY99" fmla="*/ 52199 h 5759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</a:cxnLst>
              <a:rect l="l" t="t" r="r" b="b"/>
              <a:pathLst>
                <a:path w="604567" h="575955">
                  <a:moveTo>
                    <a:pt x="474392" y="431437"/>
                  </a:moveTo>
                  <a:lnTo>
                    <a:pt x="505564" y="462558"/>
                  </a:lnTo>
                  <a:lnTo>
                    <a:pt x="494189" y="505144"/>
                  </a:lnTo>
                  <a:lnTo>
                    <a:pt x="451532" y="516609"/>
                  </a:lnTo>
                  <a:lnTo>
                    <a:pt x="420250" y="485379"/>
                  </a:lnTo>
                  <a:lnTo>
                    <a:pt x="431735" y="442793"/>
                  </a:lnTo>
                  <a:close/>
                  <a:moveTo>
                    <a:pt x="474716" y="415167"/>
                  </a:moveTo>
                  <a:lnTo>
                    <a:pt x="423315" y="428930"/>
                  </a:lnTo>
                  <a:cubicBezTo>
                    <a:pt x="420581" y="429586"/>
                    <a:pt x="418503" y="431770"/>
                    <a:pt x="417737" y="434392"/>
                  </a:cubicBezTo>
                  <a:lnTo>
                    <a:pt x="403958" y="485730"/>
                  </a:lnTo>
                  <a:cubicBezTo>
                    <a:pt x="403301" y="488461"/>
                    <a:pt x="404067" y="491301"/>
                    <a:pt x="406036" y="493267"/>
                  </a:cubicBezTo>
                  <a:lnTo>
                    <a:pt x="443657" y="530843"/>
                  </a:lnTo>
                  <a:cubicBezTo>
                    <a:pt x="445078" y="532372"/>
                    <a:pt x="447156" y="533136"/>
                    <a:pt x="449125" y="533136"/>
                  </a:cubicBezTo>
                  <a:cubicBezTo>
                    <a:pt x="449890" y="533136"/>
                    <a:pt x="450546" y="533136"/>
                    <a:pt x="451203" y="532918"/>
                  </a:cubicBezTo>
                  <a:lnTo>
                    <a:pt x="502603" y="519155"/>
                  </a:lnTo>
                  <a:cubicBezTo>
                    <a:pt x="505338" y="518390"/>
                    <a:pt x="507415" y="516315"/>
                    <a:pt x="508072" y="513584"/>
                  </a:cubicBezTo>
                  <a:lnTo>
                    <a:pt x="521851" y="462246"/>
                  </a:lnTo>
                  <a:cubicBezTo>
                    <a:pt x="522617" y="459624"/>
                    <a:pt x="521851" y="456675"/>
                    <a:pt x="519883" y="454709"/>
                  </a:cubicBezTo>
                  <a:lnTo>
                    <a:pt x="482262" y="417133"/>
                  </a:lnTo>
                  <a:cubicBezTo>
                    <a:pt x="480293" y="415167"/>
                    <a:pt x="477341" y="414403"/>
                    <a:pt x="474716" y="415167"/>
                  </a:cubicBezTo>
                  <a:close/>
                  <a:moveTo>
                    <a:pt x="462905" y="372021"/>
                  </a:moveTo>
                  <a:cubicBezTo>
                    <a:pt x="490245" y="372021"/>
                    <a:pt x="515836" y="382616"/>
                    <a:pt x="535084" y="401950"/>
                  </a:cubicBezTo>
                  <a:cubicBezTo>
                    <a:pt x="554442" y="421175"/>
                    <a:pt x="565050" y="446844"/>
                    <a:pt x="565050" y="474043"/>
                  </a:cubicBezTo>
                  <a:cubicBezTo>
                    <a:pt x="565050" y="501241"/>
                    <a:pt x="554442" y="526910"/>
                    <a:pt x="535084" y="546135"/>
                  </a:cubicBezTo>
                  <a:cubicBezTo>
                    <a:pt x="515836" y="565360"/>
                    <a:pt x="490245" y="575955"/>
                    <a:pt x="462905" y="575955"/>
                  </a:cubicBezTo>
                  <a:cubicBezTo>
                    <a:pt x="435673" y="575955"/>
                    <a:pt x="410082" y="565360"/>
                    <a:pt x="390725" y="546135"/>
                  </a:cubicBezTo>
                  <a:cubicBezTo>
                    <a:pt x="362290" y="517735"/>
                    <a:pt x="353213" y="475353"/>
                    <a:pt x="367540" y="437778"/>
                  </a:cubicBezTo>
                  <a:cubicBezTo>
                    <a:pt x="367758" y="437341"/>
                    <a:pt x="367977" y="436904"/>
                    <a:pt x="368196" y="436358"/>
                  </a:cubicBezTo>
                  <a:cubicBezTo>
                    <a:pt x="368415" y="435593"/>
                    <a:pt x="368852" y="434829"/>
                    <a:pt x="369180" y="434064"/>
                  </a:cubicBezTo>
                  <a:lnTo>
                    <a:pt x="369836" y="432535"/>
                  </a:lnTo>
                  <a:cubicBezTo>
                    <a:pt x="374976" y="420956"/>
                    <a:pt x="381976" y="410689"/>
                    <a:pt x="390725" y="401950"/>
                  </a:cubicBezTo>
                  <a:cubicBezTo>
                    <a:pt x="410082" y="382616"/>
                    <a:pt x="435673" y="372021"/>
                    <a:pt x="462905" y="372021"/>
                  </a:cubicBezTo>
                  <a:close/>
                  <a:moveTo>
                    <a:pt x="351799" y="312323"/>
                  </a:moveTo>
                  <a:lnTo>
                    <a:pt x="407125" y="367564"/>
                  </a:lnTo>
                  <a:cubicBezTo>
                    <a:pt x="397503" y="372914"/>
                    <a:pt x="388756" y="379464"/>
                    <a:pt x="381102" y="387215"/>
                  </a:cubicBezTo>
                  <a:cubicBezTo>
                    <a:pt x="371589" y="396604"/>
                    <a:pt x="363826" y="407740"/>
                    <a:pt x="358141" y="420076"/>
                  </a:cubicBezTo>
                  <a:lnTo>
                    <a:pt x="301065" y="363088"/>
                  </a:lnTo>
                  <a:close/>
                  <a:moveTo>
                    <a:pt x="206657" y="167381"/>
                  </a:moveTo>
                  <a:lnTo>
                    <a:pt x="289774" y="250367"/>
                  </a:lnTo>
                  <a:lnTo>
                    <a:pt x="239029" y="301032"/>
                  </a:lnTo>
                  <a:lnTo>
                    <a:pt x="155912" y="218155"/>
                  </a:lnTo>
                  <a:cubicBezTo>
                    <a:pt x="156568" y="217828"/>
                    <a:pt x="157115" y="217500"/>
                    <a:pt x="157771" y="217173"/>
                  </a:cubicBezTo>
                  <a:cubicBezTo>
                    <a:pt x="158865" y="216627"/>
                    <a:pt x="159958" y="215971"/>
                    <a:pt x="160943" y="215425"/>
                  </a:cubicBezTo>
                  <a:cubicBezTo>
                    <a:pt x="162911" y="214224"/>
                    <a:pt x="164771" y="213132"/>
                    <a:pt x="166630" y="211931"/>
                  </a:cubicBezTo>
                  <a:cubicBezTo>
                    <a:pt x="167723" y="211276"/>
                    <a:pt x="168708" y="210512"/>
                    <a:pt x="169801" y="209857"/>
                  </a:cubicBezTo>
                  <a:cubicBezTo>
                    <a:pt x="171660" y="208546"/>
                    <a:pt x="173520" y="207127"/>
                    <a:pt x="175379" y="205707"/>
                  </a:cubicBezTo>
                  <a:cubicBezTo>
                    <a:pt x="176144" y="204943"/>
                    <a:pt x="177019" y="204397"/>
                    <a:pt x="177894" y="203633"/>
                  </a:cubicBezTo>
                  <a:cubicBezTo>
                    <a:pt x="180410" y="201449"/>
                    <a:pt x="182925" y="199265"/>
                    <a:pt x="185331" y="196863"/>
                  </a:cubicBezTo>
                  <a:cubicBezTo>
                    <a:pt x="187956" y="194351"/>
                    <a:pt x="190252" y="191622"/>
                    <a:pt x="192549" y="188892"/>
                  </a:cubicBezTo>
                  <a:cubicBezTo>
                    <a:pt x="193315" y="188018"/>
                    <a:pt x="193861" y="187145"/>
                    <a:pt x="194518" y="186380"/>
                  </a:cubicBezTo>
                  <a:cubicBezTo>
                    <a:pt x="196158" y="184306"/>
                    <a:pt x="197689" y="182122"/>
                    <a:pt x="199220" y="179938"/>
                  </a:cubicBezTo>
                  <a:cubicBezTo>
                    <a:pt x="199876" y="178955"/>
                    <a:pt x="200423" y="178082"/>
                    <a:pt x="201079" y="177208"/>
                  </a:cubicBezTo>
                  <a:cubicBezTo>
                    <a:pt x="202829" y="174478"/>
                    <a:pt x="204470" y="171639"/>
                    <a:pt x="206001" y="168691"/>
                  </a:cubicBezTo>
                  <a:cubicBezTo>
                    <a:pt x="206110" y="168364"/>
                    <a:pt x="206329" y="168036"/>
                    <a:pt x="206548" y="167709"/>
                  </a:cubicBezTo>
                  <a:cubicBezTo>
                    <a:pt x="206548" y="167599"/>
                    <a:pt x="206657" y="167490"/>
                    <a:pt x="206657" y="167381"/>
                  </a:cubicBezTo>
                  <a:close/>
                  <a:moveTo>
                    <a:pt x="431761" y="130828"/>
                  </a:moveTo>
                  <a:lnTo>
                    <a:pt x="451448" y="150485"/>
                  </a:lnTo>
                  <a:lnTo>
                    <a:pt x="470916" y="169924"/>
                  </a:lnTo>
                  <a:cubicBezTo>
                    <a:pt x="335185" y="305884"/>
                    <a:pt x="151003" y="490332"/>
                    <a:pt x="147175" y="494045"/>
                  </a:cubicBezTo>
                  <a:cubicBezTo>
                    <a:pt x="147065" y="494155"/>
                    <a:pt x="146956" y="494264"/>
                    <a:pt x="146847" y="494373"/>
                  </a:cubicBezTo>
                  <a:lnTo>
                    <a:pt x="144222" y="496994"/>
                  </a:lnTo>
                  <a:cubicBezTo>
                    <a:pt x="143675" y="497212"/>
                    <a:pt x="143128" y="497540"/>
                    <a:pt x="142581" y="497868"/>
                  </a:cubicBezTo>
                  <a:cubicBezTo>
                    <a:pt x="131753" y="504966"/>
                    <a:pt x="116550" y="503437"/>
                    <a:pt x="107363" y="494264"/>
                  </a:cubicBezTo>
                  <a:cubicBezTo>
                    <a:pt x="97957" y="484872"/>
                    <a:pt x="96426" y="470129"/>
                    <a:pt x="103645" y="459209"/>
                  </a:cubicBezTo>
                  <a:cubicBezTo>
                    <a:pt x="103973" y="458663"/>
                    <a:pt x="104301" y="458117"/>
                    <a:pt x="104520" y="457571"/>
                  </a:cubicBezTo>
                  <a:lnTo>
                    <a:pt x="242219" y="319972"/>
                  </a:lnTo>
                  <a:cubicBezTo>
                    <a:pt x="243313" y="319535"/>
                    <a:pt x="244188" y="318989"/>
                    <a:pt x="245063" y="318225"/>
                  </a:cubicBezTo>
                  <a:lnTo>
                    <a:pt x="306858" y="256414"/>
                  </a:lnTo>
                  <a:cubicBezTo>
                    <a:pt x="307733" y="255650"/>
                    <a:pt x="308280" y="254667"/>
                    <a:pt x="308608" y="253684"/>
                  </a:cubicBezTo>
                  <a:close/>
                  <a:moveTo>
                    <a:pt x="102108" y="11784"/>
                  </a:moveTo>
                  <a:cubicBezTo>
                    <a:pt x="129336" y="11784"/>
                    <a:pt x="155032" y="22378"/>
                    <a:pt x="174277" y="41599"/>
                  </a:cubicBezTo>
                  <a:cubicBezTo>
                    <a:pt x="201832" y="69121"/>
                    <a:pt x="211236" y="110841"/>
                    <a:pt x="198224" y="147646"/>
                  </a:cubicBezTo>
                  <a:cubicBezTo>
                    <a:pt x="198114" y="148192"/>
                    <a:pt x="197786" y="148629"/>
                    <a:pt x="197568" y="149175"/>
                  </a:cubicBezTo>
                  <a:cubicBezTo>
                    <a:pt x="197349" y="149830"/>
                    <a:pt x="197130" y="150376"/>
                    <a:pt x="196802" y="151032"/>
                  </a:cubicBezTo>
                  <a:cubicBezTo>
                    <a:pt x="191663" y="164356"/>
                    <a:pt x="184009" y="176151"/>
                    <a:pt x="174277" y="185871"/>
                  </a:cubicBezTo>
                  <a:cubicBezTo>
                    <a:pt x="165311" y="194826"/>
                    <a:pt x="154704" y="201925"/>
                    <a:pt x="142785" y="207168"/>
                  </a:cubicBezTo>
                  <a:cubicBezTo>
                    <a:pt x="142129" y="207386"/>
                    <a:pt x="141473" y="207714"/>
                    <a:pt x="140926" y="207932"/>
                  </a:cubicBezTo>
                  <a:lnTo>
                    <a:pt x="139505" y="208478"/>
                  </a:lnTo>
                  <a:cubicBezTo>
                    <a:pt x="127477" y="213174"/>
                    <a:pt x="114793" y="215577"/>
                    <a:pt x="101890" y="215577"/>
                  </a:cubicBezTo>
                  <a:cubicBezTo>
                    <a:pt x="74663" y="215577"/>
                    <a:pt x="49076" y="204983"/>
                    <a:pt x="29940" y="185762"/>
                  </a:cubicBezTo>
                  <a:cubicBezTo>
                    <a:pt x="3697" y="159550"/>
                    <a:pt x="-6035" y="121762"/>
                    <a:pt x="3697" y="86595"/>
                  </a:cubicBezTo>
                  <a:lnTo>
                    <a:pt x="52903" y="135851"/>
                  </a:lnTo>
                  <a:cubicBezTo>
                    <a:pt x="54543" y="137380"/>
                    <a:pt x="56620" y="138254"/>
                    <a:pt x="58917" y="138035"/>
                  </a:cubicBezTo>
                  <a:lnTo>
                    <a:pt x="115995" y="135086"/>
                  </a:lnTo>
                  <a:cubicBezTo>
                    <a:pt x="120041" y="134868"/>
                    <a:pt x="123212" y="131592"/>
                    <a:pt x="123431" y="127660"/>
                  </a:cubicBezTo>
                  <a:lnTo>
                    <a:pt x="126493" y="70650"/>
                  </a:lnTo>
                  <a:cubicBezTo>
                    <a:pt x="126602" y="68357"/>
                    <a:pt x="125727" y="66172"/>
                    <a:pt x="124196" y="64643"/>
                  </a:cubicBezTo>
                  <a:lnTo>
                    <a:pt x="74881" y="15388"/>
                  </a:lnTo>
                  <a:cubicBezTo>
                    <a:pt x="83738" y="12985"/>
                    <a:pt x="92814" y="11784"/>
                    <a:pt x="102108" y="11784"/>
                  </a:cubicBezTo>
                  <a:close/>
                  <a:moveTo>
                    <a:pt x="362839" y="0"/>
                  </a:moveTo>
                  <a:lnTo>
                    <a:pt x="381652" y="3822"/>
                  </a:lnTo>
                  <a:lnTo>
                    <a:pt x="525595" y="125584"/>
                  </a:lnTo>
                  <a:lnTo>
                    <a:pt x="604567" y="321058"/>
                  </a:lnTo>
                  <a:lnTo>
                    <a:pt x="600739" y="322696"/>
                  </a:lnTo>
                  <a:lnTo>
                    <a:pt x="488406" y="165334"/>
                  </a:lnTo>
                  <a:cubicBezTo>
                    <a:pt x="488078" y="165006"/>
                    <a:pt x="487859" y="164679"/>
                    <a:pt x="487531" y="164351"/>
                  </a:cubicBezTo>
                  <a:lnTo>
                    <a:pt x="437217" y="114227"/>
                  </a:lnTo>
                  <a:cubicBezTo>
                    <a:pt x="436670" y="113681"/>
                    <a:pt x="436123" y="113135"/>
                    <a:pt x="435357" y="112807"/>
                  </a:cubicBezTo>
                  <a:lnTo>
                    <a:pt x="361855" y="74149"/>
                  </a:lnTo>
                  <a:lnTo>
                    <a:pt x="346651" y="52199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7" name="analytics_230928">
              <a:extLst>
                <a:ext uri="{FF2B5EF4-FFF2-40B4-BE49-F238E27FC236}">
                  <a16:creationId xmlns:a16="http://schemas.microsoft.com/office/drawing/2014/main" id="{9C039F37-A0C4-4506-AD26-BB2D91ADC724}"/>
                </a:ext>
              </a:extLst>
            </p:cNvPr>
            <p:cNvSpPr/>
            <p:nvPr/>
          </p:nvSpPr>
          <p:spPr>
            <a:xfrm>
              <a:off x="9252159" y="3072890"/>
              <a:ext cx="609685" cy="608764"/>
            </a:xfrm>
            <a:custGeom>
              <a:avLst/>
              <a:gdLst>
                <a:gd name="T0" fmla="*/ 4096 w 6827"/>
                <a:gd name="T1" fmla="*/ 4551 h 6827"/>
                <a:gd name="T2" fmla="*/ 6258 w 6827"/>
                <a:gd name="T3" fmla="*/ 4096 h 6827"/>
                <a:gd name="T4" fmla="*/ 2348 w 6827"/>
                <a:gd name="T5" fmla="*/ 4911 h 6827"/>
                <a:gd name="T6" fmla="*/ 569 w 6827"/>
                <a:gd name="T7" fmla="*/ 4551 h 6827"/>
                <a:gd name="T8" fmla="*/ 569 w 6827"/>
                <a:gd name="T9" fmla="*/ 3982 h 6827"/>
                <a:gd name="T10" fmla="*/ 1707 w 6827"/>
                <a:gd name="T11" fmla="*/ 2503 h 6827"/>
                <a:gd name="T12" fmla="*/ 3868 w 6827"/>
                <a:gd name="T13" fmla="*/ 2731 h 6827"/>
                <a:gd name="T14" fmla="*/ 5827 w 6827"/>
                <a:gd name="T15" fmla="*/ 2004 h 6827"/>
                <a:gd name="T16" fmla="*/ 6258 w 6827"/>
                <a:gd name="T17" fmla="*/ 1820 h 6827"/>
                <a:gd name="T18" fmla="*/ 4779 w 6827"/>
                <a:gd name="T19" fmla="*/ 0 h 6827"/>
                <a:gd name="T20" fmla="*/ 2854 w 6827"/>
                <a:gd name="T21" fmla="*/ 2381 h 6827"/>
                <a:gd name="T22" fmla="*/ 1239 w 6827"/>
                <a:gd name="T23" fmla="*/ 2257 h 6827"/>
                <a:gd name="T24" fmla="*/ 569 w 6827"/>
                <a:gd name="T25" fmla="*/ 2844 h 6827"/>
                <a:gd name="T26" fmla="*/ 569 w 6827"/>
                <a:gd name="T27" fmla="*/ 2276 h 6827"/>
                <a:gd name="T28" fmla="*/ 569 w 6827"/>
                <a:gd name="T29" fmla="*/ 1707 h 6827"/>
                <a:gd name="T30" fmla="*/ 569 w 6827"/>
                <a:gd name="T31" fmla="*/ 1138 h 6827"/>
                <a:gd name="T32" fmla="*/ 569 w 6827"/>
                <a:gd name="T33" fmla="*/ 569 h 6827"/>
                <a:gd name="T34" fmla="*/ 341 w 6827"/>
                <a:gd name="T35" fmla="*/ 0 h 6827"/>
                <a:gd name="T36" fmla="*/ 114 w 6827"/>
                <a:gd name="T37" fmla="*/ 569 h 6827"/>
                <a:gd name="T38" fmla="*/ 114 w 6827"/>
                <a:gd name="T39" fmla="*/ 1138 h 6827"/>
                <a:gd name="T40" fmla="*/ 114 w 6827"/>
                <a:gd name="T41" fmla="*/ 1707 h 6827"/>
                <a:gd name="T42" fmla="*/ 114 w 6827"/>
                <a:gd name="T43" fmla="*/ 2276 h 6827"/>
                <a:gd name="T44" fmla="*/ 114 w 6827"/>
                <a:gd name="T45" fmla="*/ 2844 h 6827"/>
                <a:gd name="T46" fmla="*/ 114 w 6827"/>
                <a:gd name="T47" fmla="*/ 3413 h 6827"/>
                <a:gd name="T48" fmla="*/ 114 w 6827"/>
                <a:gd name="T49" fmla="*/ 3982 h 6827"/>
                <a:gd name="T50" fmla="*/ 114 w 6827"/>
                <a:gd name="T51" fmla="*/ 4551 h 6827"/>
                <a:gd name="T52" fmla="*/ 114 w 6827"/>
                <a:gd name="T53" fmla="*/ 5120 h 6827"/>
                <a:gd name="T54" fmla="*/ 114 w 6827"/>
                <a:gd name="T55" fmla="*/ 5689 h 6827"/>
                <a:gd name="T56" fmla="*/ 114 w 6827"/>
                <a:gd name="T57" fmla="*/ 6258 h 6827"/>
                <a:gd name="T58" fmla="*/ 683 w 6827"/>
                <a:gd name="T59" fmla="*/ 6713 h 6827"/>
                <a:gd name="T60" fmla="*/ 1252 w 6827"/>
                <a:gd name="T61" fmla="*/ 6713 h 6827"/>
                <a:gd name="T62" fmla="*/ 1820 w 6827"/>
                <a:gd name="T63" fmla="*/ 6713 h 6827"/>
                <a:gd name="T64" fmla="*/ 2389 w 6827"/>
                <a:gd name="T65" fmla="*/ 6713 h 6827"/>
                <a:gd name="T66" fmla="*/ 2958 w 6827"/>
                <a:gd name="T67" fmla="*/ 6713 h 6827"/>
                <a:gd name="T68" fmla="*/ 3527 w 6827"/>
                <a:gd name="T69" fmla="*/ 6713 h 6827"/>
                <a:gd name="T70" fmla="*/ 4096 w 6827"/>
                <a:gd name="T71" fmla="*/ 6713 h 6827"/>
                <a:gd name="T72" fmla="*/ 4665 w 6827"/>
                <a:gd name="T73" fmla="*/ 6713 h 6827"/>
                <a:gd name="T74" fmla="*/ 5234 w 6827"/>
                <a:gd name="T75" fmla="*/ 6713 h 6827"/>
                <a:gd name="T76" fmla="*/ 5803 w 6827"/>
                <a:gd name="T77" fmla="*/ 6713 h 6827"/>
                <a:gd name="T78" fmla="*/ 6371 w 6827"/>
                <a:gd name="T79" fmla="*/ 6713 h 6827"/>
                <a:gd name="T80" fmla="*/ 6827 w 6827"/>
                <a:gd name="T81" fmla="*/ 6485 h 6827"/>
                <a:gd name="T82" fmla="*/ 6371 w 6827"/>
                <a:gd name="T83" fmla="*/ 6258 h 6827"/>
                <a:gd name="T84" fmla="*/ 5803 w 6827"/>
                <a:gd name="T85" fmla="*/ 6258 h 6827"/>
                <a:gd name="T86" fmla="*/ 5234 w 6827"/>
                <a:gd name="T87" fmla="*/ 6258 h 6827"/>
                <a:gd name="T88" fmla="*/ 4665 w 6827"/>
                <a:gd name="T89" fmla="*/ 6258 h 6827"/>
                <a:gd name="T90" fmla="*/ 4096 w 6827"/>
                <a:gd name="T91" fmla="*/ 6258 h 6827"/>
                <a:gd name="T92" fmla="*/ 3527 w 6827"/>
                <a:gd name="T93" fmla="*/ 6258 h 6827"/>
                <a:gd name="T94" fmla="*/ 2958 w 6827"/>
                <a:gd name="T95" fmla="*/ 6258 h 6827"/>
                <a:gd name="T96" fmla="*/ 2389 w 6827"/>
                <a:gd name="T97" fmla="*/ 6258 h 6827"/>
                <a:gd name="T98" fmla="*/ 1820 w 6827"/>
                <a:gd name="T99" fmla="*/ 6258 h 6827"/>
                <a:gd name="T100" fmla="*/ 1252 w 6827"/>
                <a:gd name="T101" fmla="*/ 6258 h 6827"/>
                <a:gd name="T102" fmla="*/ 683 w 6827"/>
                <a:gd name="T103" fmla="*/ 6258 h 68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6827" h="6827">
                  <a:moveTo>
                    <a:pt x="1263" y="5234"/>
                  </a:moveTo>
                  <a:cubicBezTo>
                    <a:pt x="1316" y="5493"/>
                    <a:pt x="1546" y="5689"/>
                    <a:pt x="1820" y="5689"/>
                  </a:cubicBezTo>
                  <a:cubicBezTo>
                    <a:pt x="2114" y="5689"/>
                    <a:pt x="2354" y="5464"/>
                    <a:pt x="2383" y="5178"/>
                  </a:cubicBezTo>
                  <a:lnTo>
                    <a:pt x="3568" y="4191"/>
                  </a:lnTo>
                  <a:cubicBezTo>
                    <a:pt x="3652" y="4401"/>
                    <a:pt x="3856" y="4551"/>
                    <a:pt x="4096" y="4551"/>
                  </a:cubicBezTo>
                  <a:cubicBezTo>
                    <a:pt x="4348" y="4551"/>
                    <a:pt x="4560" y="4385"/>
                    <a:pt x="4635" y="4157"/>
                  </a:cubicBezTo>
                  <a:lnTo>
                    <a:pt x="5696" y="4736"/>
                  </a:lnTo>
                  <a:cubicBezTo>
                    <a:pt x="5732" y="5016"/>
                    <a:pt x="5969" y="5234"/>
                    <a:pt x="6258" y="5234"/>
                  </a:cubicBezTo>
                  <a:cubicBezTo>
                    <a:pt x="6571" y="5234"/>
                    <a:pt x="6827" y="4979"/>
                    <a:pt x="6827" y="4665"/>
                  </a:cubicBezTo>
                  <a:cubicBezTo>
                    <a:pt x="6827" y="4351"/>
                    <a:pt x="6571" y="4096"/>
                    <a:pt x="6258" y="4096"/>
                  </a:cubicBezTo>
                  <a:cubicBezTo>
                    <a:pt x="6006" y="4096"/>
                    <a:pt x="5794" y="4262"/>
                    <a:pt x="5719" y="4490"/>
                  </a:cubicBezTo>
                  <a:lnTo>
                    <a:pt x="4658" y="3911"/>
                  </a:lnTo>
                  <a:cubicBezTo>
                    <a:pt x="4622" y="3631"/>
                    <a:pt x="4385" y="3413"/>
                    <a:pt x="4096" y="3413"/>
                  </a:cubicBezTo>
                  <a:cubicBezTo>
                    <a:pt x="3802" y="3413"/>
                    <a:pt x="3563" y="3638"/>
                    <a:pt x="3533" y="3924"/>
                  </a:cubicBezTo>
                  <a:lnTo>
                    <a:pt x="2348" y="4911"/>
                  </a:lnTo>
                  <a:cubicBezTo>
                    <a:pt x="2265" y="4701"/>
                    <a:pt x="2060" y="4551"/>
                    <a:pt x="1820" y="4551"/>
                  </a:cubicBezTo>
                  <a:cubicBezTo>
                    <a:pt x="1546" y="4551"/>
                    <a:pt x="1316" y="4747"/>
                    <a:pt x="1263" y="5006"/>
                  </a:cubicBezTo>
                  <a:lnTo>
                    <a:pt x="455" y="5006"/>
                  </a:lnTo>
                  <a:lnTo>
                    <a:pt x="455" y="4551"/>
                  </a:lnTo>
                  <a:lnTo>
                    <a:pt x="569" y="4551"/>
                  </a:lnTo>
                  <a:cubicBezTo>
                    <a:pt x="632" y="4551"/>
                    <a:pt x="683" y="4500"/>
                    <a:pt x="683" y="4437"/>
                  </a:cubicBezTo>
                  <a:cubicBezTo>
                    <a:pt x="683" y="4374"/>
                    <a:pt x="632" y="4324"/>
                    <a:pt x="569" y="4324"/>
                  </a:cubicBezTo>
                  <a:lnTo>
                    <a:pt x="455" y="4324"/>
                  </a:lnTo>
                  <a:lnTo>
                    <a:pt x="455" y="3982"/>
                  </a:lnTo>
                  <a:lnTo>
                    <a:pt x="569" y="3982"/>
                  </a:lnTo>
                  <a:cubicBezTo>
                    <a:pt x="632" y="3982"/>
                    <a:pt x="683" y="3931"/>
                    <a:pt x="683" y="3868"/>
                  </a:cubicBezTo>
                  <a:cubicBezTo>
                    <a:pt x="683" y="3806"/>
                    <a:pt x="632" y="3755"/>
                    <a:pt x="569" y="3755"/>
                  </a:cubicBezTo>
                  <a:lnTo>
                    <a:pt x="480" y="3755"/>
                  </a:lnTo>
                  <a:lnTo>
                    <a:pt x="1407" y="2416"/>
                  </a:lnTo>
                  <a:cubicBezTo>
                    <a:pt x="1494" y="2470"/>
                    <a:pt x="1596" y="2503"/>
                    <a:pt x="1707" y="2503"/>
                  </a:cubicBezTo>
                  <a:cubicBezTo>
                    <a:pt x="1888" y="2503"/>
                    <a:pt x="2048" y="2416"/>
                    <a:pt x="2152" y="2284"/>
                  </a:cubicBezTo>
                  <a:lnTo>
                    <a:pt x="2752" y="2584"/>
                  </a:lnTo>
                  <a:cubicBezTo>
                    <a:pt x="2740" y="2631"/>
                    <a:pt x="2731" y="2680"/>
                    <a:pt x="2731" y="2731"/>
                  </a:cubicBezTo>
                  <a:cubicBezTo>
                    <a:pt x="2731" y="3044"/>
                    <a:pt x="2986" y="3300"/>
                    <a:pt x="3300" y="3300"/>
                  </a:cubicBezTo>
                  <a:cubicBezTo>
                    <a:pt x="3613" y="3300"/>
                    <a:pt x="3868" y="3044"/>
                    <a:pt x="3868" y="2731"/>
                  </a:cubicBezTo>
                  <a:cubicBezTo>
                    <a:pt x="3868" y="2608"/>
                    <a:pt x="3829" y="2496"/>
                    <a:pt x="3763" y="2403"/>
                  </a:cubicBezTo>
                  <a:lnTo>
                    <a:pt x="4488" y="1055"/>
                  </a:lnTo>
                  <a:cubicBezTo>
                    <a:pt x="4574" y="1107"/>
                    <a:pt x="4672" y="1138"/>
                    <a:pt x="4779" y="1138"/>
                  </a:cubicBezTo>
                  <a:cubicBezTo>
                    <a:pt x="4891" y="1138"/>
                    <a:pt x="4995" y="1104"/>
                    <a:pt x="5083" y="1048"/>
                  </a:cubicBezTo>
                  <a:lnTo>
                    <a:pt x="5827" y="2004"/>
                  </a:lnTo>
                  <a:cubicBezTo>
                    <a:pt x="5829" y="2007"/>
                    <a:pt x="5833" y="2009"/>
                    <a:pt x="5836" y="2011"/>
                  </a:cubicBezTo>
                  <a:cubicBezTo>
                    <a:pt x="5745" y="2112"/>
                    <a:pt x="5689" y="2244"/>
                    <a:pt x="5689" y="2389"/>
                  </a:cubicBezTo>
                  <a:cubicBezTo>
                    <a:pt x="5689" y="2703"/>
                    <a:pt x="5944" y="2958"/>
                    <a:pt x="6258" y="2958"/>
                  </a:cubicBezTo>
                  <a:cubicBezTo>
                    <a:pt x="6571" y="2958"/>
                    <a:pt x="6827" y="2703"/>
                    <a:pt x="6827" y="2389"/>
                  </a:cubicBezTo>
                  <a:cubicBezTo>
                    <a:pt x="6827" y="2076"/>
                    <a:pt x="6571" y="1820"/>
                    <a:pt x="6258" y="1820"/>
                  </a:cubicBezTo>
                  <a:cubicBezTo>
                    <a:pt x="6170" y="1820"/>
                    <a:pt x="6087" y="1842"/>
                    <a:pt x="6013" y="1878"/>
                  </a:cubicBezTo>
                  <a:cubicBezTo>
                    <a:pt x="6010" y="1874"/>
                    <a:pt x="6010" y="1869"/>
                    <a:pt x="6006" y="1864"/>
                  </a:cubicBezTo>
                  <a:lnTo>
                    <a:pt x="5248" y="890"/>
                  </a:lnTo>
                  <a:cubicBezTo>
                    <a:pt x="5311" y="798"/>
                    <a:pt x="5348" y="688"/>
                    <a:pt x="5348" y="569"/>
                  </a:cubicBezTo>
                  <a:cubicBezTo>
                    <a:pt x="5348" y="255"/>
                    <a:pt x="5092" y="0"/>
                    <a:pt x="4779" y="0"/>
                  </a:cubicBezTo>
                  <a:cubicBezTo>
                    <a:pt x="4465" y="0"/>
                    <a:pt x="4210" y="255"/>
                    <a:pt x="4210" y="569"/>
                  </a:cubicBezTo>
                  <a:cubicBezTo>
                    <a:pt x="4210" y="691"/>
                    <a:pt x="4249" y="804"/>
                    <a:pt x="4315" y="897"/>
                  </a:cubicBezTo>
                  <a:lnTo>
                    <a:pt x="3590" y="2244"/>
                  </a:lnTo>
                  <a:cubicBezTo>
                    <a:pt x="3505" y="2193"/>
                    <a:pt x="3406" y="2162"/>
                    <a:pt x="3300" y="2162"/>
                  </a:cubicBezTo>
                  <a:cubicBezTo>
                    <a:pt x="3118" y="2162"/>
                    <a:pt x="2959" y="2248"/>
                    <a:pt x="2854" y="2381"/>
                  </a:cubicBezTo>
                  <a:lnTo>
                    <a:pt x="2254" y="2081"/>
                  </a:lnTo>
                  <a:cubicBezTo>
                    <a:pt x="2267" y="2034"/>
                    <a:pt x="2276" y="1985"/>
                    <a:pt x="2276" y="1934"/>
                  </a:cubicBezTo>
                  <a:cubicBezTo>
                    <a:pt x="2276" y="1621"/>
                    <a:pt x="2020" y="1365"/>
                    <a:pt x="1707" y="1365"/>
                  </a:cubicBezTo>
                  <a:cubicBezTo>
                    <a:pt x="1393" y="1365"/>
                    <a:pt x="1138" y="1621"/>
                    <a:pt x="1138" y="1934"/>
                  </a:cubicBezTo>
                  <a:cubicBezTo>
                    <a:pt x="1138" y="2054"/>
                    <a:pt x="1176" y="2166"/>
                    <a:pt x="1239" y="2257"/>
                  </a:cubicBezTo>
                  <a:lnTo>
                    <a:pt x="593" y="3191"/>
                  </a:lnTo>
                  <a:cubicBezTo>
                    <a:pt x="585" y="3189"/>
                    <a:pt x="578" y="3186"/>
                    <a:pt x="569" y="3186"/>
                  </a:cubicBezTo>
                  <a:lnTo>
                    <a:pt x="455" y="3186"/>
                  </a:lnTo>
                  <a:lnTo>
                    <a:pt x="455" y="2844"/>
                  </a:lnTo>
                  <a:lnTo>
                    <a:pt x="569" y="2844"/>
                  </a:lnTo>
                  <a:cubicBezTo>
                    <a:pt x="632" y="2844"/>
                    <a:pt x="683" y="2794"/>
                    <a:pt x="683" y="2731"/>
                  </a:cubicBezTo>
                  <a:cubicBezTo>
                    <a:pt x="683" y="2668"/>
                    <a:pt x="632" y="2617"/>
                    <a:pt x="569" y="2617"/>
                  </a:cubicBezTo>
                  <a:lnTo>
                    <a:pt x="455" y="2617"/>
                  </a:lnTo>
                  <a:lnTo>
                    <a:pt x="455" y="2276"/>
                  </a:lnTo>
                  <a:lnTo>
                    <a:pt x="569" y="2276"/>
                  </a:lnTo>
                  <a:cubicBezTo>
                    <a:pt x="632" y="2276"/>
                    <a:pt x="683" y="2225"/>
                    <a:pt x="683" y="2162"/>
                  </a:cubicBezTo>
                  <a:cubicBezTo>
                    <a:pt x="683" y="2099"/>
                    <a:pt x="632" y="2048"/>
                    <a:pt x="569" y="2048"/>
                  </a:cubicBezTo>
                  <a:lnTo>
                    <a:pt x="455" y="2048"/>
                  </a:lnTo>
                  <a:lnTo>
                    <a:pt x="455" y="1707"/>
                  </a:lnTo>
                  <a:lnTo>
                    <a:pt x="569" y="1707"/>
                  </a:lnTo>
                  <a:cubicBezTo>
                    <a:pt x="632" y="1707"/>
                    <a:pt x="683" y="1656"/>
                    <a:pt x="683" y="1593"/>
                  </a:cubicBezTo>
                  <a:cubicBezTo>
                    <a:pt x="683" y="1530"/>
                    <a:pt x="632" y="1479"/>
                    <a:pt x="569" y="1479"/>
                  </a:cubicBezTo>
                  <a:lnTo>
                    <a:pt x="455" y="1479"/>
                  </a:lnTo>
                  <a:lnTo>
                    <a:pt x="455" y="1138"/>
                  </a:lnTo>
                  <a:lnTo>
                    <a:pt x="569" y="1138"/>
                  </a:lnTo>
                  <a:cubicBezTo>
                    <a:pt x="632" y="1138"/>
                    <a:pt x="683" y="1087"/>
                    <a:pt x="683" y="1024"/>
                  </a:cubicBezTo>
                  <a:cubicBezTo>
                    <a:pt x="683" y="961"/>
                    <a:pt x="632" y="910"/>
                    <a:pt x="569" y="910"/>
                  </a:cubicBezTo>
                  <a:lnTo>
                    <a:pt x="455" y="910"/>
                  </a:lnTo>
                  <a:lnTo>
                    <a:pt x="455" y="569"/>
                  </a:lnTo>
                  <a:lnTo>
                    <a:pt x="569" y="569"/>
                  </a:lnTo>
                  <a:cubicBezTo>
                    <a:pt x="632" y="569"/>
                    <a:pt x="683" y="518"/>
                    <a:pt x="683" y="455"/>
                  </a:cubicBezTo>
                  <a:cubicBezTo>
                    <a:pt x="683" y="392"/>
                    <a:pt x="632" y="341"/>
                    <a:pt x="569" y="341"/>
                  </a:cubicBezTo>
                  <a:lnTo>
                    <a:pt x="455" y="341"/>
                  </a:lnTo>
                  <a:lnTo>
                    <a:pt x="455" y="114"/>
                  </a:lnTo>
                  <a:cubicBezTo>
                    <a:pt x="455" y="51"/>
                    <a:pt x="404" y="0"/>
                    <a:pt x="341" y="0"/>
                  </a:cubicBezTo>
                  <a:cubicBezTo>
                    <a:pt x="278" y="0"/>
                    <a:pt x="228" y="51"/>
                    <a:pt x="228" y="114"/>
                  </a:cubicBezTo>
                  <a:lnTo>
                    <a:pt x="228" y="341"/>
                  </a:lnTo>
                  <a:lnTo>
                    <a:pt x="114" y="341"/>
                  </a:lnTo>
                  <a:cubicBezTo>
                    <a:pt x="51" y="341"/>
                    <a:pt x="0" y="392"/>
                    <a:pt x="0" y="455"/>
                  </a:cubicBezTo>
                  <a:cubicBezTo>
                    <a:pt x="0" y="518"/>
                    <a:pt x="51" y="569"/>
                    <a:pt x="114" y="569"/>
                  </a:cubicBezTo>
                  <a:lnTo>
                    <a:pt x="228" y="569"/>
                  </a:lnTo>
                  <a:lnTo>
                    <a:pt x="228" y="910"/>
                  </a:lnTo>
                  <a:lnTo>
                    <a:pt x="114" y="910"/>
                  </a:lnTo>
                  <a:cubicBezTo>
                    <a:pt x="51" y="910"/>
                    <a:pt x="0" y="961"/>
                    <a:pt x="0" y="1024"/>
                  </a:cubicBezTo>
                  <a:cubicBezTo>
                    <a:pt x="0" y="1087"/>
                    <a:pt x="51" y="1138"/>
                    <a:pt x="114" y="1138"/>
                  </a:cubicBezTo>
                  <a:lnTo>
                    <a:pt x="228" y="1138"/>
                  </a:lnTo>
                  <a:lnTo>
                    <a:pt x="228" y="1479"/>
                  </a:lnTo>
                  <a:lnTo>
                    <a:pt x="114" y="1479"/>
                  </a:lnTo>
                  <a:cubicBezTo>
                    <a:pt x="51" y="1479"/>
                    <a:pt x="0" y="1530"/>
                    <a:pt x="0" y="1593"/>
                  </a:cubicBezTo>
                  <a:cubicBezTo>
                    <a:pt x="0" y="1656"/>
                    <a:pt x="51" y="1707"/>
                    <a:pt x="114" y="1707"/>
                  </a:cubicBezTo>
                  <a:lnTo>
                    <a:pt x="228" y="1707"/>
                  </a:lnTo>
                  <a:lnTo>
                    <a:pt x="228" y="2048"/>
                  </a:lnTo>
                  <a:lnTo>
                    <a:pt x="114" y="2048"/>
                  </a:lnTo>
                  <a:cubicBezTo>
                    <a:pt x="51" y="2048"/>
                    <a:pt x="0" y="2099"/>
                    <a:pt x="0" y="2162"/>
                  </a:cubicBezTo>
                  <a:cubicBezTo>
                    <a:pt x="0" y="2225"/>
                    <a:pt x="51" y="2276"/>
                    <a:pt x="114" y="2276"/>
                  </a:cubicBezTo>
                  <a:lnTo>
                    <a:pt x="228" y="2276"/>
                  </a:lnTo>
                  <a:lnTo>
                    <a:pt x="228" y="2617"/>
                  </a:lnTo>
                  <a:lnTo>
                    <a:pt x="114" y="2617"/>
                  </a:lnTo>
                  <a:cubicBezTo>
                    <a:pt x="51" y="2617"/>
                    <a:pt x="0" y="2668"/>
                    <a:pt x="0" y="2731"/>
                  </a:cubicBezTo>
                  <a:cubicBezTo>
                    <a:pt x="0" y="2794"/>
                    <a:pt x="51" y="2844"/>
                    <a:pt x="114" y="2844"/>
                  </a:cubicBezTo>
                  <a:lnTo>
                    <a:pt x="228" y="2844"/>
                  </a:lnTo>
                  <a:lnTo>
                    <a:pt x="228" y="3186"/>
                  </a:lnTo>
                  <a:lnTo>
                    <a:pt x="114" y="3186"/>
                  </a:lnTo>
                  <a:cubicBezTo>
                    <a:pt x="51" y="3186"/>
                    <a:pt x="0" y="3237"/>
                    <a:pt x="0" y="3300"/>
                  </a:cubicBezTo>
                  <a:cubicBezTo>
                    <a:pt x="0" y="3362"/>
                    <a:pt x="51" y="3413"/>
                    <a:pt x="114" y="3413"/>
                  </a:cubicBezTo>
                  <a:lnTo>
                    <a:pt x="228" y="3413"/>
                  </a:lnTo>
                  <a:lnTo>
                    <a:pt x="228" y="3755"/>
                  </a:lnTo>
                  <a:lnTo>
                    <a:pt x="114" y="3755"/>
                  </a:lnTo>
                  <a:cubicBezTo>
                    <a:pt x="51" y="3755"/>
                    <a:pt x="0" y="3806"/>
                    <a:pt x="0" y="3868"/>
                  </a:cubicBezTo>
                  <a:cubicBezTo>
                    <a:pt x="0" y="3931"/>
                    <a:pt x="51" y="3982"/>
                    <a:pt x="114" y="3982"/>
                  </a:cubicBezTo>
                  <a:lnTo>
                    <a:pt x="228" y="3982"/>
                  </a:lnTo>
                  <a:lnTo>
                    <a:pt x="228" y="4324"/>
                  </a:lnTo>
                  <a:lnTo>
                    <a:pt x="114" y="4324"/>
                  </a:lnTo>
                  <a:cubicBezTo>
                    <a:pt x="51" y="4324"/>
                    <a:pt x="0" y="4374"/>
                    <a:pt x="0" y="4437"/>
                  </a:cubicBezTo>
                  <a:cubicBezTo>
                    <a:pt x="0" y="4500"/>
                    <a:pt x="51" y="4551"/>
                    <a:pt x="114" y="4551"/>
                  </a:cubicBezTo>
                  <a:lnTo>
                    <a:pt x="228" y="4551"/>
                  </a:lnTo>
                  <a:lnTo>
                    <a:pt x="228" y="4892"/>
                  </a:lnTo>
                  <a:lnTo>
                    <a:pt x="114" y="4892"/>
                  </a:lnTo>
                  <a:cubicBezTo>
                    <a:pt x="51" y="4892"/>
                    <a:pt x="0" y="4943"/>
                    <a:pt x="0" y="5006"/>
                  </a:cubicBezTo>
                  <a:cubicBezTo>
                    <a:pt x="0" y="5069"/>
                    <a:pt x="51" y="5120"/>
                    <a:pt x="114" y="5120"/>
                  </a:cubicBezTo>
                  <a:lnTo>
                    <a:pt x="228" y="5120"/>
                  </a:lnTo>
                  <a:lnTo>
                    <a:pt x="228" y="5461"/>
                  </a:lnTo>
                  <a:lnTo>
                    <a:pt x="114" y="5461"/>
                  </a:lnTo>
                  <a:cubicBezTo>
                    <a:pt x="51" y="5461"/>
                    <a:pt x="0" y="5512"/>
                    <a:pt x="0" y="5575"/>
                  </a:cubicBezTo>
                  <a:cubicBezTo>
                    <a:pt x="0" y="5638"/>
                    <a:pt x="51" y="5689"/>
                    <a:pt x="114" y="5689"/>
                  </a:cubicBezTo>
                  <a:lnTo>
                    <a:pt x="228" y="5689"/>
                  </a:lnTo>
                  <a:lnTo>
                    <a:pt x="228" y="6030"/>
                  </a:lnTo>
                  <a:lnTo>
                    <a:pt x="114" y="6030"/>
                  </a:lnTo>
                  <a:cubicBezTo>
                    <a:pt x="51" y="6030"/>
                    <a:pt x="0" y="6081"/>
                    <a:pt x="0" y="6144"/>
                  </a:cubicBezTo>
                  <a:cubicBezTo>
                    <a:pt x="0" y="6207"/>
                    <a:pt x="51" y="6258"/>
                    <a:pt x="114" y="6258"/>
                  </a:cubicBezTo>
                  <a:lnTo>
                    <a:pt x="228" y="6258"/>
                  </a:lnTo>
                  <a:lnTo>
                    <a:pt x="228" y="6485"/>
                  </a:lnTo>
                  <a:cubicBezTo>
                    <a:pt x="228" y="6548"/>
                    <a:pt x="278" y="6599"/>
                    <a:pt x="341" y="6599"/>
                  </a:cubicBezTo>
                  <a:lnTo>
                    <a:pt x="683" y="6599"/>
                  </a:lnTo>
                  <a:lnTo>
                    <a:pt x="683" y="6713"/>
                  </a:lnTo>
                  <a:cubicBezTo>
                    <a:pt x="683" y="6776"/>
                    <a:pt x="734" y="6827"/>
                    <a:pt x="796" y="6827"/>
                  </a:cubicBezTo>
                  <a:cubicBezTo>
                    <a:pt x="859" y="6827"/>
                    <a:pt x="910" y="6776"/>
                    <a:pt x="910" y="6713"/>
                  </a:cubicBezTo>
                  <a:lnTo>
                    <a:pt x="910" y="6599"/>
                  </a:lnTo>
                  <a:lnTo>
                    <a:pt x="1252" y="6599"/>
                  </a:lnTo>
                  <a:lnTo>
                    <a:pt x="1252" y="6713"/>
                  </a:lnTo>
                  <a:cubicBezTo>
                    <a:pt x="1252" y="6776"/>
                    <a:pt x="1302" y="6827"/>
                    <a:pt x="1365" y="6827"/>
                  </a:cubicBezTo>
                  <a:cubicBezTo>
                    <a:pt x="1428" y="6827"/>
                    <a:pt x="1479" y="6776"/>
                    <a:pt x="1479" y="6713"/>
                  </a:cubicBezTo>
                  <a:lnTo>
                    <a:pt x="1479" y="6599"/>
                  </a:lnTo>
                  <a:lnTo>
                    <a:pt x="1820" y="6599"/>
                  </a:lnTo>
                  <a:lnTo>
                    <a:pt x="1820" y="6713"/>
                  </a:lnTo>
                  <a:cubicBezTo>
                    <a:pt x="1820" y="6776"/>
                    <a:pt x="1871" y="6827"/>
                    <a:pt x="1934" y="6827"/>
                  </a:cubicBezTo>
                  <a:cubicBezTo>
                    <a:pt x="1997" y="6827"/>
                    <a:pt x="2048" y="6776"/>
                    <a:pt x="2048" y="6713"/>
                  </a:cubicBezTo>
                  <a:lnTo>
                    <a:pt x="2048" y="6599"/>
                  </a:lnTo>
                  <a:lnTo>
                    <a:pt x="2389" y="6599"/>
                  </a:lnTo>
                  <a:lnTo>
                    <a:pt x="2389" y="6713"/>
                  </a:lnTo>
                  <a:cubicBezTo>
                    <a:pt x="2389" y="6776"/>
                    <a:pt x="2440" y="6827"/>
                    <a:pt x="2503" y="6827"/>
                  </a:cubicBezTo>
                  <a:cubicBezTo>
                    <a:pt x="2566" y="6827"/>
                    <a:pt x="2617" y="6776"/>
                    <a:pt x="2617" y="6713"/>
                  </a:cubicBezTo>
                  <a:lnTo>
                    <a:pt x="2617" y="6599"/>
                  </a:lnTo>
                  <a:lnTo>
                    <a:pt x="2958" y="6599"/>
                  </a:lnTo>
                  <a:lnTo>
                    <a:pt x="2958" y="6713"/>
                  </a:lnTo>
                  <a:cubicBezTo>
                    <a:pt x="2958" y="6776"/>
                    <a:pt x="3009" y="6827"/>
                    <a:pt x="3072" y="6827"/>
                  </a:cubicBezTo>
                  <a:cubicBezTo>
                    <a:pt x="3135" y="6827"/>
                    <a:pt x="3186" y="6776"/>
                    <a:pt x="3186" y="6713"/>
                  </a:cubicBezTo>
                  <a:lnTo>
                    <a:pt x="3186" y="6599"/>
                  </a:lnTo>
                  <a:lnTo>
                    <a:pt x="3527" y="6599"/>
                  </a:lnTo>
                  <a:lnTo>
                    <a:pt x="3527" y="6713"/>
                  </a:lnTo>
                  <a:cubicBezTo>
                    <a:pt x="3527" y="6776"/>
                    <a:pt x="3578" y="6827"/>
                    <a:pt x="3641" y="6827"/>
                  </a:cubicBezTo>
                  <a:cubicBezTo>
                    <a:pt x="3704" y="6827"/>
                    <a:pt x="3755" y="6776"/>
                    <a:pt x="3755" y="6713"/>
                  </a:cubicBezTo>
                  <a:lnTo>
                    <a:pt x="3755" y="6599"/>
                  </a:lnTo>
                  <a:lnTo>
                    <a:pt x="4096" y="6599"/>
                  </a:lnTo>
                  <a:lnTo>
                    <a:pt x="4096" y="6713"/>
                  </a:lnTo>
                  <a:cubicBezTo>
                    <a:pt x="4096" y="6776"/>
                    <a:pt x="4147" y="6827"/>
                    <a:pt x="4210" y="6827"/>
                  </a:cubicBezTo>
                  <a:cubicBezTo>
                    <a:pt x="4273" y="6827"/>
                    <a:pt x="4323" y="6776"/>
                    <a:pt x="4323" y="6713"/>
                  </a:cubicBezTo>
                  <a:lnTo>
                    <a:pt x="4323" y="6599"/>
                  </a:lnTo>
                  <a:lnTo>
                    <a:pt x="4665" y="6599"/>
                  </a:lnTo>
                  <a:lnTo>
                    <a:pt x="4665" y="6713"/>
                  </a:lnTo>
                  <a:cubicBezTo>
                    <a:pt x="4665" y="6776"/>
                    <a:pt x="4716" y="6827"/>
                    <a:pt x="4779" y="6827"/>
                  </a:cubicBezTo>
                  <a:cubicBezTo>
                    <a:pt x="4842" y="6827"/>
                    <a:pt x="4892" y="6776"/>
                    <a:pt x="4892" y="6713"/>
                  </a:cubicBezTo>
                  <a:lnTo>
                    <a:pt x="4892" y="6599"/>
                  </a:lnTo>
                  <a:lnTo>
                    <a:pt x="5234" y="6599"/>
                  </a:lnTo>
                  <a:lnTo>
                    <a:pt x="5234" y="6713"/>
                  </a:lnTo>
                  <a:cubicBezTo>
                    <a:pt x="5234" y="6776"/>
                    <a:pt x="5285" y="6827"/>
                    <a:pt x="5347" y="6827"/>
                  </a:cubicBezTo>
                  <a:cubicBezTo>
                    <a:pt x="5410" y="6827"/>
                    <a:pt x="5461" y="6776"/>
                    <a:pt x="5461" y="6713"/>
                  </a:cubicBezTo>
                  <a:lnTo>
                    <a:pt x="5461" y="6599"/>
                  </a:lnTo>
                  <a:lnTo>
                    <a:pt x="5803" y="6599"/>
                  </a:lnTo>
                  <a:lnTo>
                    <a:pt x="5803" y="6713"/>
                  </a:lnTo>
                  <a:cubicBezTo>
                    <a:pt x="5803" y="6776"/>
                    <a:pt x="5853" y="6827"/>
                    <a:pt x="5916" y="6827"/>
                  </a:cubicBezTo>
                  <a:cubicBezTo>
                    <a:pt x="5979" y="6827"/>
                    <a:pt x="6030" y="6776"/>
                    <a:pt x="6030" y="6713"/>
                  </a:cubicBezTo>
                  <a:lnTo>
                    <a:pt x="6030" y="6599"/>
                  </a:lnTo>
                  <a:lnTo>
                    <a:pt x="6371" y="6599"/>
                  </a:lnTo>
                  <a:lnTo>
                    <a:pt x="6371" y="6713"/>
                  </a:lnTo>
                  <a:cubicBezTo>
                    <a:pt x="6371" y="6776"/>
                    <a:pt x="6422" y="6827"/>
                    <a:pt x="6485" y="6827"/>
                  </a:cubicBezTo>
                  <a:cubicBezTo>
                    <a:pt x="6548" y="6827"/>
                    <a:pt x="6599" y="6776"/>
                    <a:pt x="6599" y="6713"/>
                  </a:cubicBezTo>
                  <a:lnTo>
                    <a:pt x="6599" y="6599"/>
                  </a:lnTo>
                  <a:lnTo>
                    <a:pt x="6713" y="6599"/>
                  </a:lnTo>
                  <a:cubicBezTo>
                    <a:pt x="6776" y="6599"/>
                    <a:pt x="6827" y="6548"/>
                    <a:pt x="6827" y="6485"/>
                  </a:cubicBezTo>
                  <a:cubicBezTo>
                    <a:pt x="6827" y="6422"/>
                    <a:pt x="6776" y="6372"/>
                    <a:pt x="6713" y="6372"/>
                  </a:cubicBezTo>
                  <a:lnTo>
                    <a:pt x="6599" y="6372"/>
                  </a:lnTo>
                  <a:lnTo>
                    <a:pt x="6599" y="6258"/>
                  </a:lnTo>
                  <a:cubicBezTo>
                    <a:pt x="6599" y="6195"/>
                    <a:pt x="6548" y="6144"/>
                    <a:pt x="6485" y="6144"/>
                  </a:cubicBezTo>
                  <a:cubicBezTo>
                    <a:pt x="6422" y="6144"/>
                    <a:pt x="6371" y="6195"/>
                    <a:pt x="6371" y="6258"/>
                  </a:cubicBezTo>
                  <a:lnTo>
                    <a:pt x="6371" y="6372"/>
                  </a:lnTo>
                  <a:lnTo>
                    <a:pt x="6030" y="6372"/>
                  </a:lnTo>
                  <a:lnTo>
                    <a:pt x="6030" y="6258"/>
                  </a:lnTo>
                  <a:cubicBezTo>
                    <a:pt x="6030" y="6195"/>
                    <a:pt x="5979" y="6144"/>
                    <a:pt x="5916" y="6144"/>
                  </a:cubicBezTo>
                  <a:cubicBezTo>
                    <a:pt x="5853" y="6144"/>
                    <a:pt x="5803" y="6195"/>
                    <a:pt x="5803" y="6258"/>
                  </a:cubicBezTo>
                  <a:lnTo>
                    <a:pt x="5803" y="6372"/>
                  </a:lnTo>
                  <a:lnTo>
                    <a:pt x="5461" y="6372"/>
                  </a:lnTo>
                  <a:lnTo>
                    <a:pt x="5461" y="6258"/>
                  </a:lnTo>
                  <a:cubicBezTo>
                    <a:pt x="5461" y="6195"/>
                    <a:pt x="5410" y="6144"/>
                    <a:pt x="5347" y="6144"/>
                  </a:cubicBezTo>
                  <a:cubicBezTo>
                    <a:pt x="5285" y="6144"/>
                    <a:pt x="5234" y="6195"/>
                    <a:pt x="5234" y="6258"/>
                  </a:cubicBezTo>
                  <a:lnTo>
                    <a:pt x="5234" y="6372"/>
                  </a:lnTo>
                  <a:lnTo>
                    <a:pt x="4892" y="6372"/>
                  </a:lnTo>
                  <a:lnTo>
                    <a:pt x="4892" y="6258"/>
                  </a:lnTo>
                  <a:cubicBezTo>
                    <a:pt x="4892" y="6195"/>
                    <a:pt x="4842" y="6144"/>
                    <a:pt x="4779" y="6144"/>
                  </a:cubicBezTo>
                  <a:cubicBezTo>
                    <a:pt x="4716" y="6144"/>
                    <a:pt x="4665" y="6195"/>
                    <a:pt x="4665" y="6258"/>
                  </a:cubicBezTo>
                  <a:lnTo>
                    <a:pt x="4665" y="6372"/>
                  </a:lnTo>
                  <a:lnTo>
                    <a:pt x="4323" y="6372"/>
                  </a:lnTo>
                  <a:lnTo>
                    <a:pt x="4323" y="6258"/>
                  </a:lnTo>
                  <a:cubicBezTo>
                    <a:pt x="4323" y="6195"/>
                    <a:pt x="4273" y="6144"/>
                    <a:pt x="4210" y="6144"/>
                  </a:cubicBezTo>
                  <a:cubicBezTo>
                    <a:pt x="4147" y="6144"/>
                    <a:pt x="4096" y="6195"/>
                    <a:pt x="4096" y="6258"/>
                  </a:cubicBezTo>
                  <a:lnTo>
                    <a:pt x="4096" y="6372"/>
                  </a:lnTo>
                  <a:lnTo>
                    <a:pt x="3755" y="6372"/>
                  </a:lnTo>
                  <a:lnTo>
                    <a:pt x="3755" y="6258"/>
                  </a:lnTo>
                  <a:cubicBezTo>
                    <a:pt x="3755" y="6195"/>
                    <a:pt x="3704" y="6144"/>
                    <a:pt x="3641" y="6144"/>
                  </a:cubicBezTo>
                  <a:cubicBezTo>
                    <a:pt x="3578" y="6144"/>
                    <a:pt x="3527" y="6195"/>
                    <a:pt x="3527" y="6258"/>
                  </a:cubicBezTo>
                  <a:lnTo>
                    <a:pt x="3527" y="6372"/>
                  </a:lnTo>
                  <a:lnTo>
                    <a:pt x="3186" y="6372"/>
                  </a:lnTo>
                  <a:lnTo>
                    <a:pt x="3186" y="6258"/>
                  </a:lnTo>
                  <a:cubicBezTo>
                    <a:pt x="3186" y="6195"/>
                    <a:pt x="3135" y="6144"/>
                    <a:pt x="3072" y="6144"/>
                  </a:cubicBezTo>
                  <a:cubicBezTo>
                    <a:pt x="3009" y="6144"/>
                    <a:pt x="2958" y="6195"/>
                    <a:pt x="2958" y="6258"/>
                  </a:cubicBezTo>
                  <a:lnTo>
                    <a:pt x="2958" y="6372"/>
                  </a:lnTo>
                  <a:lnTo>
                    <a:pt x="2617" y="6372"/>
                  </a:lnTo>
                  <a:lnTo>
                    <a:pt x="2617" y="6258"/>
                  </a:lnTo>
                  <a:cubicBezTo>
                    <a:pt x="2617" y="6195"/>
                    <a:pt x="2566" y="6144"/>
                    <a:pt x="2503" y="6144"/>
                  </a:cubicBezTo>
                  <a:cubicBezTo>
                    <a:pt x="2440" y="6144"/>
                    <a:pt x="2389" y="6195"/>
                    <a:pt x="2389" y="6258"/>
                  </a:cubicBezTo>
                  <a:lnTo>
                    <a:pt x="2389" y="6372"/>
                  </a:lnTo>
                  <a:lnTo>
                    <a:pt x="2048" y="6372"/>
                  </a:lnTo>
                  <a:lnTo>
                    <a:pt x="2048" y="6258"/>
                  </a:lnTo>
                  <a:cubicBezTo>
                    <a:pt x="2048" y="6195"/>
                    <a:pt x="1997" y="6144"/>
                    <a:pt x="1934" y="6144"/>
                  </a:cubicBezTo>
                  <a:cubicBezTo>
                    <a:pt x="1871" y="6144"/>
                    <a:pt x="1820" y="6195"/>
                    <a:pt x="1820" y="6258"/>
                  </a:cubicBezTo>
                  <a:lnTo>
                    <a:pt x="1820" y="6372"/>
                  </a:lnTo>
                  <a:lnTo>
                    <a:pt x="1479" y="6372"/>
                  </a:lnTo>
                  <a:lnTo>
                    <a:pt x="1479" y="6258"/>
                  </a:lnTo>
                  <a:cubicBezTo>
                    <a:pt x="1479" y="6195"/>
                    <a:pt x="1428" y="6144"/>
                    <a:pt x="1365" y="6144"/>
                  </a:cubicBezTo>
                  <a:cubicBezTo>
                    <a:pt x="1302" y="6144"/>
                    <a:pt x="1252" y="6195"/>
                    <a:pt x="1252" y="6258"/>
                  </a:cubicBezTo>
                  <a:lnTo>
                    <a:pt x="1252" y="6372"/>
                  </a:lnTo>
                  <a:lnTo>
                    <a:pt x="910" y="6372"/>
                  </a:lnTo>
                  <a:lnTo>
                    <a:pt x="910" y="6258"/>
                  </a:lnTo>
                  <a:cubicBezTo>
                    <a:pt x="910" y="6195"/>
                    <a:pt x="859" y="6144"/>
                    <a:pt x="796" y="6144"/>
                  </a:cubicBezTo>
                  <a:cubicBezTo>
                    <a:pt x="734" y="6144"/>
                    <a:pt x="683" y="6195"/>
                    <a:pt x="683" y="6258"/>
                  </a:cubicBezTo>
                  <a:lnTo>
                    <a:pt x="683" y="6372"/>
                  </a:lnTo>
                  <a:lnTo>
                    <a:pt x="455" y="6372"/>
                  </a:lnTo>
                  <a:lnTo>
                    <a:pt x="455" y="5234"/>
                  </a:lnTo>
                  <a:lnTo>
                    <a:pt x="1263" y="5234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2A4CED05-EF51-47C8-A76D-A9CBF21EFB43}"/>
              </a:ext>
            </a:extLst>
          </p:cNvPr>
          <p:cNvGrpSpPr/>
          <p:nvPr/>
        </p:nvGrpSpPr>
        <p:grpSpPr>
          <a:xfrm>
            <a:off x="2007858" y="3985678"/>
            <a:ext cx="7821206" cy="609685"/>
            <a:chOff x="2007858" y="4249681"/>
            <a:chExt cx="7821206" cy="609685"/>
          </a:xfrm>
          <a:gradFill>
            <a:gsLst>
              <a:gs pos="0">
                <a:schemeClr val="accent4">
                  <a:lumMod val="20000"/>
                  <a:lumOff val="8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5400000" scaled="1"/>
          </a:gradFill>
        </p:grpSpPr>
        <p:sp>
          <p:nvSpPr>
            <p:cNvPr id="19" name="teacher-at-the-blackboard_65882">
              <a:extLst>
                <a:ext uri="{FF2B5EF4-FFF2-40B4-BE49-F238E27FC236}">
                  <a16:creationId xmlns:a16="http://schemas.microsoft.com/office/drawing/2014/main" id="{A293E26E-814F-4C25-9416-F9E2D622065A}"/>
                </a:ext>
              </a:extLst>
            </p:cNvPr>
            <p:cNvSpPr/>
            <p:nvPr/>
          </p:nvSpPr>
          <p:spPr>
            <a:xfrm>
              <a:off x="5550776" y="4249681"/>
              <a:ext cx="609685" cy="583592"/>
            </a:xfrm>
            <a:custGeom>
              <a:avLst/>
              <a:gdLst>
                <a:gd name="connsiteX0" fmla="*/ 37204 w 608415"/>
                <a:gd name="connsiteY0" fmla="*/ 154115 h 582377"/>
                <a:gd name="connsiteX1" fmla="*/ 185044 w 608415"/>
                <a:gd name="connsiteY1" fmla="*/ 154115 h 582377"/>
                <a:gd name="connsiteX2" fmla="*/ 225753 w 608415"/>
                <a:gd name="connsiteY2" fmla="*/ 173761 h 582377"/>
                <a:gd name="connsiteX3" fmla="*/ 265489 w 608415"/>
                <a:gd name="connsiteY3" fmla="*/ 223847 h 582377"/>
                <a:gd name="connsiteX4" fmla="*/ 273865 w 608415"/>
                <a:gd name="connsiteY4" fmla="*/ 234399 h 582377"/>
                <a:gd name="connsiteX5" fmla="*/ 333225 w 608415"/>
                <a:gd name="connsiteY5" fmla="*/ 234448 h 582377"/>
                <a:gd name="connsiteX6" fmla="*/ 349440 w 608415"/>
                <a:gd name="connsiteY6" fmla="*/ 250689 h 582377"/>
                <a:gd name="connsiteX7" fmla="*/ 349440 w 608415"/>
                <a:gd name="connsiteY7" fmla="*/ 263576 h 582377"/>
                <a:gd name="connsiteX8" fmla="*/ 333225 w 608415"/>
                <a:gd name="connsiteY8" fmla="*/ 279768 h 582377"/>
                <a:gd name="connsiteX9" fmla="*/ 262957 w 608415"/>
                <a:gd name="connsiteY9" fmla="*/ 279768 h 582377"/>
                <a:gd name="connsiteX10" fmla="*/ 245183 w 608415"/>
                <a:gd name="connsiteY10" fmla="*/ 271161 h 582377"/>
                <a:gd name="connsiteX11" fmla="*/ 215576 w 608415"/>
                <a:gd name="connsiteY11" fmla="*/ 233183 h 582377"/>
                <a:gd name="connsiteX12" fmla="*/ 209197 w 608415"/>
                <a:gd name="connsiteY12" fmla="*/ 230071 h 582377"/>
                <a:gd name="connsiteX13" fmla="*/ 207200 w 608415"/>
                <a:gd name="connsiteY13" fmla="*/ 230071 h 582377"/>
                <a:gd name="connsiteX14" fmla="*/ 199117 w 608415"/>
                <a:gd name="connsiteY14" fmla="*/ 238095 h 582377"/>
                <a:gd name="connsiteX15" fmla="*/ 198873 w 608415"/>
                <a:gd name="connsiteY15" fmla="*/ 566184 h 582377"/>
                <a:gd name="connsiteX16" fmla="*/ 182658 w 608415"/>
                <a:gd name="connsiteY16" fmla="*/ 582377 h 582377"/>
                <a:gd name="connsiteX17" fmla="*/ 155388 w 608415"/>
                <a:gd name="connsiteY17" fmla="*/ 582377 h 582377"/>
                <a:gd name="connsiteX18" fmla="*/ 139124 w 608415"/>
                <a:gd name="connsiteY18" fmla="*/ 566184 h 582377"/>
                <a:gd name="connsiteX19" fmla="*/ 139124 w 608415"/>
                <a:gd name="connsiteY19" fmla="*/ 430270 h 582377"/>
                <a:gd name="connsiteX20" fmla="*/ 130456 w 608415"/>
                <a:gd name="connsiteY20" fmla="*/ 421566 h 582377"/>
                <a:gd name="connsiteX21" fmla="*/ 121739 w 608415"/>
                <a:gd name="connsiteY21" fmla="*/ 430270 h 582377"/>
                <a:gd name="connsiteX22" fmla="*/ 121739 w 608415"/>
                <a:gd name="connsiteY22" fmla="*/ 565503 h 582377"/>
                <a:gd name="connsiteX23" fmla="*/ 104842 w 608415"/>
                <a:gd name="connsiteY23" fmla="*/ 582377 h 582377"/>
                <a:gd name="connsiteX24" fmla="*/ 78157 w 608415"/>
                <a:gd name="connsiteY24" fmla="*/ 582377 h 582377"/>
                <a:gd name="connsiteX25" fmla="*/ 61941 w 608415"/>
                <a:gd name="connsiteY25" fmla="*/ 566184 h 582377"/>
                <a:gd name="connsiteX26" fmla="*/ 61795 w 608415"/>
                <a:gd name="connsiteY26" fmla="*/ 238095 h 582377"/>
                <a:gd name="connsiteX27" fmla="*/ 53760 w 608415"/>
                <a:gd name="connsiteY27" fmla="*/ 230071 h 582377"/>
                <a:gd name="connsiteX28" fmla="*/ 45725 w 608415"/>
                <a:gd name="connsiteY28" fmla="*/ 238095 h 582377"/>
                <a:gd name="connsiteX29" fmla="*/ 45725 w 608415"/>
                <a:gd name="connsiteY29" fmla="*/ 364283 h 582377"/>
                <a:gd name="connsiteX30" fmla="*/ 29461 w 608415"/>
                <a:gd name="connsiteY30" fmla="*/ 380476 h 582377"/>
                <a:gd name="connsiteX31" fmla="*/ 16216 w 608415"/>
                <a:gd name="connsiteY31" fmla="*/ 380476 h 582377"/>
                <a:gd name="connsiteX32" fmla="*/ 0 w 608415"/>
                <a:gd name="connsiteY32" fmla="*/ 364283 h 582377"/>
                <a:gd name="connsiteX33" fmla="*/ 0 w 608415"/>
                <a:gd name="connsiteY33" fmla="*/ 191267 h 582377"/>
                <a:gd name="connsiteX34" fmla="*/ 37204 w 608415"/>
                <a:gd name="connsiteY34" fmla="*/ 154115 h 582377"/>
                <a:gd name="connsiteX35" fmla="*/ 281805 w 608415"/>
                <a:gd name="connsiteY35" fmla="*/ 51936 h 582377"/>
                <a:gd name="connsiteX36" fmla="*/ 592197 w 608415"/>
                <a:gd name="connsiteY36" fmla="*/ 51936 h 582377"/>
                <a:gd name="connsiteX37" fmla="*/ 608415 w 608415"/>
                <a:gd name="connsiteY37" fmla="*/ 68179 h 582377"/>
                <a:gd name="connsiteX38" fmla="*/ 608415 w 608415"/>
                <a:gd name="connsiteY38" fmla="*/ 273407 h 582377"/>
                <a:gd name="connsiteX39" fmla="*/ 592197 w 608415"/>
                <a:gd name="connsiteY39" fmla="*/ 289601 h 582377"/>
                <a:gd name="connsiteX40" fmla="*/ 347848 w 608415"/>
                <a:gd name="connsiteY40" fmla="*/ 289601 h 582377"/>
                <a:gd name="connsiteX41" fmla="*/ 368937 w 608415"/>
                <a:gd name="connsiteY41" fmla="*/ 257066 h 582377"/>
                <a:gd name="connsiteX42" fmla="*/ 362167 w 608415"/>
                <a:gd name="connsiteY42" fmla="*/ 236252 h 582377"/>
                <a:gd name="connsiteX43" fmla="*/ 424460 w 608415"/>
                <a:gd name="connsiteY43" fmla="*/ 159997 h 582377"/>
                <a:gd name="connsiteX44" fmla="*/ 423047 w 608415"/>
                <a:gd name="connsiteY44" fmla="*/ 144142 h 582377"/>
                <a:gd name="connsiteX45" fmla="*/ 406683 w 608415"/>
                <a:gd name="connsiteY45" fmla="*/ 145844 h 582377"/>
                <a:gd name="connsiteX46" fmla="*/ 343660 w 608415"/>
                <a:gd name="connsiteY46" fmla="*/ 222927 h 582377"/>
                <a:gd name="connsiteX47" fmla="*/ 333140 w 608415"/>
                <a:gd name="connsiteY47" fmla="*/ 221370 h 582377"/>
                <a:gd name="connsiteX48" fmla="*/ 333140 w 608415"/>
                <a:gd name="connsiteY48" fmla="*/ 221468 h 582377"/>
                <a:gd name="connsiteX49" fmla="*/ 280247 w 608415"/>
                <a:gd name="connsiteY49" fmla="*/ 221468 h 582377"/>
                <a:gd name="connsiteX50" fmla="*/ 265538 w 608415"/>
                <a:gd name="connsiteY50" fmla="*/ 202890 h 582377"/>
                <a:gd name="connsiteX51" fmla="*/ 265538 w 608415"/>
                <a:gd name="connsiteY51" fmla="*/ 68179 h 582377"/>
                <a:gd name="connsiteX52" fmla="*/ 281805 w 608415"/>
                <a:gd name="connsiteY52" fmla="*/ 51936 h 582377"/>
                <a:gd name="connsiteX53" fmla="*/ 130688 w 608415"/>
                <a:gd name="connsiteY53" fmla="*/ 0 h 582377"/>
                <a:gd name="connsiteX54" fmla="*/ 197161 w 608415"/>
                <a:gd name="connsiteY54" fmla="*/ 66402 h 582377"/>
                <a:gd name="connsiteX55" fmla="*/ 130688 w 608415"/>
                <a:gd name="connsiteY55" fmla="*/ 132804 h 582377"/>
                <a:gd name="connsiteX56" fmla="*/ 64215 w 608415"/>
                <a:gd name="connsiteY56" fmla="*/ 66402 h 582377"/>
                <a:gd name="connsiteX57" fmla="*/ 130688 w 608415"/>
                <a:gd name="connsiteY57" fmla="*/ 0 h 5823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608415" h="582377">
                  <a:moveTo>
                    <a:pt x="37204" y="154115"/>
                  </a:moveTo>
                  <a:lnTo>
                    <a:pt x="185044" y="154115"/>
                  </a:lnTo>
                  <a:cubicBezTo>
                    <a:pt x="200870" y="154115"/>
                    <a:pt x="215868" y="161409"/>
                    <a:pt x="225753" y="173761"/>
                  </a:cubicBezTo>
                  <a:lnTo>
                    <a:pt x="265489" y="223847"/>
                  </a:lnTo>
                  <a:lnTo>
                    <a:pt x="273865" y="234399"/>
                  </a:lnTo>
                  <a:cubicBezTo>
                    <a:pt x="273865" y="234399"/>
                    <a:pt x="311506" y="234399"/>
                    <a:pt x="333225" y="234448"/>
                  </a:cubicBezTo>
                  <a:cubicBezTo>
                    <a:pt x="342185" y="234448"/>
                    <a:pt x="349440" y="241742"/>
                    <a:pt x="349440" y="250689"/>
                  </a:cubicBezTo>
                  <a:lnTo>
                    <a:pt x="349440" y="263576"/>
                  </a:lnTo>
                  <a:cubicBezTo>
                    <a:pt x="349440" y="272523"/>
                    <a:pt x="342185" y="279768"/>
                    <a:pt x="333225" y="279768"/>
                  </a:cubicBezTo>
                  <a:lnTo>
                    <a:pt x="262957" y="279768"/>
                  </a:lnTo>
                  <a:cubicBezTo>
                    <a:pt x="255993" y="279768"/>
                    <a:pt x="249468" y="276608"/>
                    <a:pt x="245183" y="271161"/>
                  </a:cubicBezTo>
                  <a:lnTo>
                    <a:pt x="215576" y="233183"/>
                  </a:lnTo>
                  <a:cubicBezTo>
                    <a:pt x="214066" y="231238"/>
                    <a:pt x="211680" y="230071"/>
                    <a:pt x="209197" y="230071"/>
                  </a:cubicBezTo>
                  <a:lnTo>
                    <a:pt x="207200" y="230071"/>
                  </a:lnTo>
                  <a:cubicBezTo>
                    <a:pt x="202769" y="230071"/>
                    <a:pt x="199117" y="233621"/>
                    <a:pt x="199117" y="238095"/>
                  </a:cubicBezTo>
                  <a:lnTo>
                    <a:pt x="198873" y="566184"/>
                  </a:lnTo>
                  <a:cubicBezTo>
                    <a:pt x="198873" y="575132"/>
                    <a:pt x="191618" y="582377"/>
                    <a:pt x="182658" y="582377"/>
                  </a:cubicBezTo>
                  <a:lnTo>
                    <a:pt x="155388" y="582377"/>
                  </a:lnTo>
                  <a:cubicBezTo>
                    <a:pt x="146428" y="582377"/>
                    <a:pt x="139124" y="575132"/>
                    <a:pt x="139124" y="566184"/>
                  </a:cubicBezTo>
                  <a:lnTo>
                    <a:pt x="139124" y="430270"/>
                  </a:lnTo>
                  <a:cubicBezTo>
                    <a:pt x="139124" y="425456"/>
                    <a:pt x="135228" y="421566"/>
                    <a:pt x="130456" y="421566"/>
                  </a:cubicBezTo>
                  <a:cubicBezTo>
                    <a:pt x="125635" y="421566"/>
                    <a:pt x="121739" y="425456"/>
                    <a:pt x="121739" y="430270"/>
                  </a:cubicBezTo>
                  <a:lnTo>
                    <a:pt x="121739" y="565503"/>
                  </a:lnTo>
                  <a:cubicBezTo>
                    <a:pt x="121739" y="574791"/>
                    <a:pt x="114143" y="582377"/>
                    <a:pt x="104842" y="582377"/>
                  </a:cubicBezTo>
                  <a:lnTo>
                    <a:pt x="78157" y="582377"/>
                  </a:lnTo>
                  <a:cubicBezTo>
                    <a:pt x="69197" y="582377"/>
                    <a:pt x="61941" y="575132"/>
                    <a:pt x="61941" y="566184"/>
                  </a:cubicBezTo>
                  <a:lnTo>
                    <a:pt x="61795" y="238095"/>
                  </a:lnTo>
                  <a:cubicBezTo>
                    <a:pt x="61795" y="233670"/>
                    <a:pt x="58240" y="230071"/>
                    <a:pt x="53760" y="230071"/>
                  </a:cubicBezTo>
                  <a:cubicBezTo>
                    <a:pt x="49329" y="230071"/>
                    <a:pt x="45725" y="233621"/>
                    <a:pt x="45725" y="238095"/>
                  </a:cubicBezTo>
                  <a:lnTo>
                    <a:pt x="45725" y="364283"/>
                  </a:lnTo>
                  <a:cubicBezTo>
                    <a:pt x="45725" y="373230"/>
                    <a:pt x="38421" y="380476"/>
                    <a:pt x="29461" y="380476"/>
                  </a:cubicBezTo>
                  <a:lnTo>
                    <a:pt x="16216" y="380476"/>
                  </a:lnTo>
                  <a:cubicBezTo>
                    <a:pt x="7256" y="380476"/>
                    <a:pt x="0" y="373230"/>
                    <a:pt x="0" y="364283"/>
                  </a:cubicBezTo>
                  <a:lnTo>
                    <a:pt x="0" y="191267"/>
                  </a:lnTo>
                  <a:cubicBezTo>
                    <a:pt x="0" y="170746"/>
                    <a:pt x="16703" y="154115"/>
                    <a:pt x="37204" y="154115"/>
                  </a:cubicBezTo>
                  <a:close/>
                  <a:moveTo>
                    <a:pt x="281805" y="51936"/>
                  </a:moveTo>
                  <a:lnTo>
                    <a:pt x="592197" y="51936"/>
                  </a:lnTo>
                  <a:cubicBezTo>
                    <a:pt x="601158" y="51936"/>
                    <a:pt x="608415" y="59231"/>
                    <a:pt x="608415" y="68179"/>
                  </a:cubicBezTo>
                  <a:lnTo>
                    <a:pt x="608415" y="273407"/>
                  </a:lnTo>
                  <a:cubicBezTo>
                    <a:pt x="608415" y="282355"/>
                    <a:pt x="601158" y="289601"/>
                    <a:pt x="592197" y="289601"/>
                  </a:cubicBezTo>
                  <a:lnTo>
                    <a:pt x="347848" y="289601"/>
                  </a:lnTo>
                  <a:cubicBezTo>
                    <a:pt x="360219" y="284008"/>
                    <a:pt x="368937" y="271510"/>
                    <a:pt x="368937" y="257066"/>
                  </a:cubicBezTo>
                  <a:cubicBezTo>
                    <a:pt x="368937" y="249285"/>
                    <a:pt x="366404" y="242088"/>
                    <a:pt x="362167" y="236252"/>
                  </a:cubicBezTo>
                  <a:lnTo>
                    <a:pt x="424460" y="159997"/>
                  </a:lnTo>
                  <a:cubicBezTo>
                    <a:pt x="428405" y="155182"/>
                    <a:pt x="427772" y="148130"/>
                    <a:pt x="423047" y="144142"/>
                  </a:cubicBezTo>
                  <a:cubicBezTo>
                    <a:pt x="418177" y="140009"/>
                    <a:pt x="410677" y="140933"/>
                    <a:pt x="406683" y="145844"/>
                  </a:cubicBezTo>
                  <a:lnTo>
                    <a:pt x="343660" y="222927"/>
                  </a:lnTo>
                  <a:cubicBezTo>
                    <a:pt x="340299" y="221954"/>
                    <a:pt x="336792" y="221370"/>
                    <a:pt x="333140" y="221370"/>
                  </a:cubicBezTo>
                  <a:lnTo>
                    <a:pt x="333140" y="221468"/>
                  </a:lnTo>
                  <a:lnTo>
                    <a:pt x="280247" y="221468"/>
                  </a:lnTo>
                  <a:lnTo>
                    <a:pt x="265538" y="202890"/>
                  </a:lnTo>
                  <a:lnTo>
                    <a:pt x="265538" y="68179"/>
                  </a:lnTo>
                  <a:cubicBezTo>
                    <a:pt x="265538" y="59231"/>
                    <a:pt x="272844" y="51936"/>
                    <a:pt x="281805" y="51936"/>
                  </a:cubicBezTo>
                  <a:close/>
                  <a:moveTo>
                    <a:pt x="130688" y="0"/>
                  </a:moveTo>
                  <a:cubicBezTo>
                    <a:pt x="167400" y="0"/>
                    <a:pt x="197161" y="29729"/>
                    <a:pt x="197161" y="66402"/>
                  </a:cubicBezTo>
                  <a:cubicBezTo>
                    <a:pt x="197161" y="103075"/>
                    <a:pt x="167400" y="132804"/>
                    <a:pt x="130688" y="132804"/>
                  </a:cubicBezTo>
                  <a:cubicBezTo>
                    <a:pt x="93976" y="132804"/>
                    <a:pt x="64215" y="103075"/>
                    <a:pt x="64215" y="66402"/>
                  </a:cubicBezTo>
                  <a:cubicBezTo>
                    <a:pt x="64215" y="29729"/>
                    <a:pt x="93976" y="0"/>
                    <a:pt x="130688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0" name="pointer-spot-tool-for-maps_40028">
              <a:extLst>
                <a:ext uri="{FF2B5EF4-FFF2-40B4-BE49-F238E27FC236}">
                  <a16:creationId xmlns:a16="http://schemas.microsoft.com/office/drawing/2014/main" id="{FBE152D7-D0FE-4CFE-810E-1B0FEE9EF8BC}"/>
                </a:ext>
              </a:extLst>
            </p:cNvPr>
            <p:cNvSpPr/>
            <p:nvPr/>
          </p:nvSpPr>
          <p:spPr>
            <a:xfrm>
              <a:off x="4359711" y="4249681"/>
              <a:ext cx="556030" cy="609685"/>
            </a:xfrm>
            <a:custGeom>
              <a:avLst/>
              <a:gdLst>
                <a:gd name="connsiteX0" fmla="*/ 130776 w 510187"/>
                <a:gd name="connsiteY0" fmla="*/ 398252 h 559418"/>
                <a:gd name="connsiteX1" fmla="*/ 180826 w 510187"/>
                <a:gd name="connsiteY1" fmla="*/ 398252 h 559418"/>
                <a:gd name="connsiteX2" fmla="*/ 195356 w 510187"/>
                <a:gd name="connsiteY2" fmla="*/ 420815 h 559418"/>
                <a:gd name="connsiteX3" fmla="*/ 140463 w 510187"/>
                <a:gd name="connsiteY3" fmla="*/ 420815 h 559418"/>
                <a:gd name="connsiteX4" fmla="*/ 48435 w 510187"/>
                <a:gd name="connsiteY4" fmla="*/ 535243 h 559418"/>
                <a:gd name="connsiteX5" fmla="*/ 461752 w 510187"/>
                <a:gd name="connsiteY5" fmla="*/ 535243 h 559418"/>
                <a:gd name="connsiteX6" fmla="*/ 369724 w 510187"/>
                <a:gd name="connsiteY6" fmla="*/ 420815 h 559418"/>
                <a:gd name="connsiteX7" fmla="*/ 316445 w 510187"/>
                <a:gd name="connsiteY7" fmla="*/ 420815 h 559418"/>
                <a:gd name="connsiteX8" fmla="*/ 329361 w 510187"/>
                <a:gd name="connsiteY8" fmla="*/ 398252 h 559418"/>
                <a:gd name="connsiteX9" fmla="*/ 381026 w 510187"/>
                <a:gd name="connsiteY9" fmla="*/ 398252 h 559418"/>
                <a:gd name="connsiteX10" fmla="*/ 510187 w 510187"/>
                <a:gd name="connsiteY10" fmla="*/ 559418 h 559418"/>
                <a:gd name="connsiteX11" fmla="*/ 0 w 510187"/>
                <a:gd name="connsiteY11" fmla="*/ 559418 h 559418"/>
                <a:gd name="connsiteX12" fmla="*/ 254964 w 510187"/>
                <a:gd name="connsiteY12" fmla="*/ 79000 h 559418"/>
                <a:gd name="connsiteX13" fmla="*/ 175836 w 510187"/>
                <a:gd name="connsiteY13" fmla="*/ 159612 h 559418"/>
                <a:gd name="connsiteX14" fmla="*/ 254964 w 510187"/>
                <a:gd name="connsiteY14" fmla="*/ 238611 h 559418"/>
                <a:gd name="connsiteX15" fmla="*/ 335706 w 510187"/>
                <a:gd name="connsiteY15" fmla="*/ 159612 h 559418"/>
                <a:gd name="connsiteX16" fmla="*/ 254964 w 510187"/>
                <a:gd name="connsiteY16" fmla="*/ 79000 h 559418"/>
                <a:gd name="connsiteX17" fmla="*/ 254964 w 510187"/>
                <a:gd name="connsiteY17" fmla="*/ 0 h 559418"/>
                <a:gd name="connsiteX18" fmla="*/ 414834 w 510187"/>
                <a:gd name="connsiteY18" fmla="*/ 159612 h 559418"/>
                <a:gd name="connsiteX19" fmla="*/ 254964 w 510187"/>
                <a:gd name="connsiteY19" fmla="*/ 478835 h 559418"/>
                <a:gd name="connsiteX20" fmla="*/ 95093 w 510187"/>
                <a:gd name="connsiteY20" fmla="*/ 159612 h 559418"/>
                <a:gd name="connsiteX21" fmla="*/ 254964 w 510187"/>
                <a:gd name="connsiteY21" fmla="*/ 0 h 559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510187" h="559418">
                  <a:moveTo>
                    <a:pt x="130776" y="398252"/>
                  </a:moveTo>
                  <a:lnTo>
                    <a:pt x="180826" y="398252"/>
                  </a:lnTo>
                  <a:cubicBezTo>
                    <a:pt x="185669" y="404699"/>
                    <a:pt x="190513" y="412757"/>
                    <a:pt x="195356" y="420815"/>
                  </a:cubicBezTo>
                  <a:lnTo>
                    <a:pt x="140463" y="420815"/>
                  </a:lnTo>
                  <a:lnTo>
                    <a:pt x="48435" y="535243"/>
                  </a:lnTo>
                  <a:lnTo>
                    <a:pt x="461752" y="535243"/>
                  </a:lnTo>
                  <a:lnTo>
                    <a:pt x="369724" y="420815"/>
                  </a:lnTo>
                  <a:lnTo>
                    <a:pt x="316445" y="420815"/>
                  </a:lnTo>
                  <a:cubicBezTo>
                    <a:pt x="319674" y="412757"/>
                    <a:pt x="324518" y="404699"/>
                    <a:pt x="329361" y="398252"/>
                  </a:cubicBezTo>
                  <a:lnTo>
                    <a:pt x="381026" y="398252"/>
                  </a:lnTo>
                  <a:lnTo>
                    <a:pt x="510187" y="559418"/>
                  </a:lnTo>
                  <a:lnTo>
                    <a:pt x="0" y="559418"/>
                  </a:lnTo>
                  <a:close/>
                  <a:moveTo>
                    <a:pt x="254964" y="79000"/>
                  </a:moveTo>
                  <a:cubicBezTo>
                    <a:pt x="211363" y="79000"/>
                    <a:pt x="175836" y="116081"/>
                    <a:pt x="175836" y="159612"/>
                  </a:cubicBezTo>
                  <a:cubicBezTo>
                    <a:pt x="175836" y="203142"/>
                    <a:pt x="211363" y="238611"/>
                    <a:pt x="254964" y="238611"/>
                  </a:cubicBezTo>
                  <a:cubicBezTo>
                    <a:pt x="300179" y="238611"/>
                    <a:pt x="335706" y="203142"/>
                    <a:pt x="335706" y="159612"/>
                  </a:cubicBezTo>
                  <a:cubicBezTo>
                    <a:pt x="335706" y="116081"/>
                    <a:pt x="300179" y="79000"/>
                    <a:pt x="254964" y="79000"/>
                  </a:cubicBezTo>
                  <a:close/>
                  <a:moveTo>
                    <a:pt x="254964" y="0"/>
                  </a:moveTo>
                  <a:cubicBezTo>
                    <a:pt x="343781" y="0"/>
                    <a:pt x="414834" y="70939"/>
                    <a:pt x="414834" y="159612"/>
                  </a:cubicBezTo>
                  <a:cubicBezTo>
                    <a:pt x="414834" y="246673"/>
                    <a:pt x="254964" y="478835"/>
                    <a:pt x="254964" y="478835"/>
                  </a:cubicBezTo>
                  <a:cubicBezTo>
                    <a:pt x="254964" y="478835"/>
                    <a:pt x="95093" y="246673"/>
                    <a:pt x="95093" y="159612"/>
                  </a:cubicBezTo>
                  <a:cubicBezTo>
                    <a:pt x="95093" y="70939"/>
                    <a:pt x="167761" y="0"/>
                    <a:pt x="254964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1" name="dollar-bag_17794">
              <a:extLst>
                <a:ext uri="{FF2B5EF4-FFF2-40B4-BE49-F238E27FC236}">
                  <a16:creationId xmlns:a16="http://schemas.microsoft.com/office/drawing/2014/main" id="{68AF0837-E8EF-44E0-94C6-FAB83740392C}"/>
                </a:ext>
              </a:extLst>
            </p:cNvPr>
            <p:cNvSpPr/>
            <p:nvPr/>
          </p:nvSpPr>
          <p:spPr>
            <a:xfrm>
              <a:off x="3252578" y="4249681"/>
              <a:ext cx="472098" cy="609685"/>
            </a:xfrm>
            <a:custGeom>
              <a:avLst/>
              <a:gdLst>
                <a:gd name="T0" fmla="*/ 3250 w 3635"/>
                <a:gd name="T1" fmla="*/ 2043 h 4701"/>
                <a:gd name="T2" fmla="*/ 2365 w 3635"/>
                <a:gd name="T3" fmla="*/ 1417 h 4701"/>
                <a:gd name="T4" fmla="*/ 2500 w 3635"/>
                <a:gd name="T5" fmla="*/ 1414 h 4701"/>
                <a:gd name="T6" fmla="*/ 3193 w 3635"/>
                <a:gd name="T7" fmla="*/ 1490 h 4701"/>
                <a:gd name="T8" fmla="*/ 3332 w 3635"/>
                <a:gd name="T9" fmla="*/ 1453 h 4701"/>
                <a:gd name="T10" fmla="*/ 2904 w 3635"/>
                <a:gd name="T11" fmla="*/ 1344 h 4701"/>
                <a:gd name="T12" fmla="*/ 2345 w 3635"/>
                <a:gd name="T13" fmla="*/ 1358 h 4701"/>
                <a:gd name="T14" fmla="*/ 2555 w 3635"/>
                <a:gd name="T15" fmla="*/ 1321 h 4701"/>
                <a:gd name="T16" fmla="*/ 3115 w 3635"/>
                <a:gd name="T17" fmla="*/ 1087 h 4701"/>
                <a:gd name="T18" fmla="*/ 3164 w 3635"/>
                <a:gd name="T19" fmla="*/ 986 h 4701"/>
                <a:gd name="T20" fmla="*/ 2816 w 3635"/>
                <a:gd name="T21" fmla="*/ 1081 h 4701"/>
                <a:gd name="T22" fmla="*/ 2629 w 3635"/>
                <a:gd name="T23" fmla="*/ 1209 h 4701"/>
                <a:gd name="T24" fmla="*/ 2181 w 3635"/>
                <a:gd name="T25" fmla="*/ 1292 h 4701"/>
                <a:gd name="T26" fmla="*/ 2603 w 3635"/>
                <a:gd name="T27" fmla="*/ 126 h 4701"/>
                <a:gd name="T28" fmla="*/ 2312 w 3635"/>
                <a:gd name="T29" fmla="*/ 78 h 4701"/>
                <a:gd name="T30" fmla="*/ 1847 w 3635"/>
                <a:gd name="T31" fmla="*/ 174 h 4701"/>
                <a:gd name="T32" fmla="*/ 1664 w 3635"/>
                <a:gd name="T33" fmla="*/ 170 h 4701"/>
                <a:gd name="T34" fmla="*/ 1483 w 3635"/>
                <a:gd name="T35" fmla="*/ 165 h 4701"/>
                <a:gd name="T36" fmla="*/ 893 w 3635"/>
                <a:gd name="T37" fmla="*/ 359 h 4701"/>
                <a:gd name="T38" fmla="*/ 1466 w 3635"/>
                <a:gd name="T39" fmla="*/ 1398 h 4701"/>
                <a:gd name="T40" fmla="*/ 115 w 3635"/>
                <a:gd name="T41" fmla="*/ 2775 h 4701"/>
                <a:gd name="T42" fmla="*/ 402 w 3635"/>
                <a:gd name="T43" fmla="*/ 4149 h 4701"/>
                <a:gd name="T44" fmla="*/ 1817 w 3635"/>
                <a:gd name="T45" fmla="*/ 4701 h 4701"/>
                <a:gd name="T46" fmla="*/ 3515 w 3635"/>
                <a:gd name="T47" fmla="*/ 3556 h 4701"/>
                <a:gd name="T48" fmla="*/ 3250 w 3635"/>
                <a:gd name="T49" fmla="*/ 2043 h 4701"/>
                <a:gd name="T50" fmla="*/ 1605 w 3635"/>
                <a:gd name="T51" fmla="*/ 329 h 4701"/>
                <a:gd name="T52" fmla="*/ 1781 w 3635"/>
                <a:gd name="T53" fmla="*/ 333 h 4701"/>
                <a:gd name="T54" fmla="*/ 1970 w 3635"/>
                <a:gd name="T55" fmla="*/ 338 h 4701"/>
                <a:gd name="T56" fmla="*/ 2287 w 3635"/>
                <a:gd name="T57" fmla="*/ 306 h 4701"/>
                <a:gd name="T58" fmla="*/ 2077 w 3635"/>
                <a:gd name="T59" fmla="*/ 444 h 4701"/>
                <a:gd name="T60" fmla="*/ 1157 w 3635"/>
                <a:gd name="T61" fmla="*/ 446 h 4701"/>
                <a:gd name="T62" fmla="*/ 1605 w 3635"/>
                <a:gd name="T63" fmla="*/ 329 h 4701"/>
                <a:gd name="T64" fmla="*/ 1874 w 3635"/>
                <a:gd name="T65" fmla="*/ 3776 h 4701"/>
                <a:gd name="T66" fmla="*/ 1874 w 3635"/>
                <a:gd name="T67" fmla="*/ 4034 h 4701"/>
                <a:gd name="T68" fmla="*/ 1717 w 3635"/>
                <a:gd name="T69" fmla="*/ 4034 h 4701"/>
                <a:gd name="T70" fmla="*/ 1717 w 3635"/>
                <a:gd name="T71" fmla="*/ 3786 h 4701"/>
                <a:gd name="T72" fmla="*/ 1340 w 3635"/>
                <a:gd name="T73" fmla="*/ 3677 h 4701"/>
                <a:gd name="T74" fmla="*/ 1400 w 3635"/>
                <a:gd name="T75" fmla="*/ 3510 h 4701"/>
                <a:gd name="T76" fmla="*/ 1755 w 3635"/>
                <a:gd name="T77" fmla="*/ 3617 h 4701"/>
                <a:gd name="T78" fmla="*/ 2034 w 3635"/>
                <a:gd name="T79" fmla="*/ 3374 h 4701"/>
                <a:gd name="T80" fmla="*/ 1769 w 3635"/>
                <a:gd name="T81" fmla="*/ 3079 h 4701"/>
                <a:gd name="T82" fmla="*/ 1360 w 3635"/>
                <a:gd name="T83" fmla="*/ 2647 h 4701"/>
                <a:gd name="T84" fmla="*/ 1732 w 3635"/>
                <a:gd name="T85" fmla="*/ 2248 h 4701"/>
                <a:gd name="T86" fmla="*/ 1732 w 3635"/>
                <a:gd name="T87" fmla="*/ 2000 h 4701"/>
                <a:gd name="T88" fmla="*/ 1889 w 3635"/>
                <a:gd name="T89" fmla="*/ 2000 h 4701"/>
                <a:gd name="T90" fmla="*/ 1888 w 3635"/>
                <a:gd name="T91" fmla="*/ 2240 h 4701"/>
                <a:gd name="T92" fmla="*/ 2211 w 3635"/>
                <a:gd name="T93" fmla="*/ 2327 h 4701"/>
                <a:gd name="T94" fmla="*/ 2149 w 3635"/>
                <a:gd name="T95" fmla="*/ 2491 h 4701"/>
                <a:gd name="T96" fmla="*/ 1836 w 3635"/>
                <a:gd name="T97" fmla="*/ 2404 h 4701"/>
                <a:gd name="T98" fmla="*/ 1589 w 3635"/>
                <a:gd name="T99" fmla="*/ 2620 h 4701"/>
                <a:gd name="T100" fmla="*/ 1881 w 3635"/>
                <a:gd name="T101" fmla="*/ 2902 h 4701"/>
                <a:gd name="T102" fmla="*/ 2265 w 3635"/>
                <a:gd name="T103" fmla="*/ 3354 h 4701"/>
                <a:gd name="T104" fmla="*/ 1874 w 3635"/>
                <a:gd name="T105" fmla="*/ 3776 h 4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3635" h="4701">
                  <a:moveTo>
                    <a:pt x="3250" y="2043"/>
                  </a:moveTo>
                  <a:cubicBezTo>
                    <a:pt x="3034" y="1723"/>
                    <a:pt x="2729" y="1509"/>
                    <a:pt x="2365" y="1417"/>
                  </a:cubicBezTo>
                  <a:cubicBezTo>
                    <a:pt x="2410" y="1417"/>
                    <a:pt x="2456" y="1416"/>
                    <a:pt x="2500" y="1414"/>
                  </a:cubicBezTo>
                  <a:cubicBezTo>
                    <a:pt x="2679" y="1408"/>
                    <a:pt x="3072" y="1316"/>
                    <a:pt x="3193" y="1490"/>
                  </a:cubicBezTo>
                  <a:cubicBezTo>
                    <a:pt x="3217" y="1524"/>
                    <a:pt x="3342" y="1468"/>
                    <a:pt x="3332" y="1453"/>
                  </a:cubicBezTo>
                  <a:cubicBezTo>
                    <a:pt x="3242" y="1324"/>
                    <a:pt x="3042" y="1341"/>
                    <a:pt x="2904" y="1344"/>
                  </a:cubicBezTo>
                  <a:cubicBezTo>
                    <a:pt x="2730" y="1349"/>
                    <a:pt x="2528" y="1384"/>
                    <a:pt x="2345" y="1358"/>
                  </a:cubicBezTo>
                  <a:cubicBezTo>
                    <a:pt x="2415" y="1351"/>
                    <a:pt x="2485" y="1340"/>
                    <a:pt x="2555" y="1321"/>
                  </a:cubicBezTo>
                  <a:cubicBezTo>
                    <a:pt x="2757" y="1266"/>
                    <a:pt x="2892" y="1086"/>
                    <a:pt x="3115" y="1087"/>
                  </a:cubicBezTo>
                  <a:cubicBezTo>
                    <a:pt x="3139" y="1081"/>
                    <a:pt x="3202" y="987"/>
                    <a:pt x="3164" y="986"/>
                  </a:cubicBezTo>
                  <a:cubicBezTo>
                    <a:pt x="3034" y="986"/>
                    <a:pt x="2929" y="1016"/>
                    <a:pt x="2816" y="1081"/>
                  </a:cubicBezTo>
                  <a:cubicBezTo>
                    <a:pt x="2751" y="1118"/>
                    <a:pt x="2692" y="1168"/>
                    <a:pt x="2629" y="1209"/>
                  </a:cubicBezTo>
                  <a:cubicBezTo>
                    <a:pt x="2499" y="1292"/>
                    <a:pt x="2336" y="1296"/>
                    <a:pt x="2181" y="1292"/>
                  </a:cubicBezTo>
                  <a:cubicBezTo>
                    <a:pt x="2457" y="910"/>
                    <a:pt x="2694" y="338"/>
                    <a:pt x="2603" y="126"/>
                  </a:cubicBezTo>
                  <a:cubicBezTo>
                    <a:pt x="2560" y="25"/>
                    <a:pt x="2452" y="0"/>
                    <a:pt x="2312" y="78"/>
                  </a:cubicBezTo>
                  <a:cubicBezTo>
                    <a:pt x="2162" y="163"/>
                    <a:pt x="1992" y="174"/>
                    <a:pt x="1847" y="174"/>
                  </a:cubicBezTo>
                  <a:cubicBezTo>
                    <a:pt x="1786" y="174"/>
                    <a:pt x="1724" y="172"/>
                    <a:pt x="1664" y="170"/>
                  </a:cubicBezTo>
                  <a:cubicBezTo>
                    <a:pt x="1603" y="167"/>
                    <a:pt x="1542" y="165"/>
                    <a:pt x="1483" y="165"/>
                  </a:cubicBezTo>
                  <a:cubicBezTo>
                    <a:pt x="1287" y="165"/>
                    <a:pt x="1064" y="188"/>
                    <a:pt x="893" y="359"/>
                  </a:cubicBezTo>
                  <a:cubicBezTo>
                    <a:pt x="759" y="498"/>
                    <a:pt x="939" y="1065"/>
                    <a:pt x="1466" y="1398"/>
                  </a:cubicBezTo>
                  <a:cubicBezTo>
                    <a:pt x="532" y="1536"/>
                    <a:pt x="256" y="2162"/>
                    <a:pt x="115" y="2775"/>
                  </a:cubicBezTo>
                  <a:cubicBezTo>
                    <a:pt x="0" y="3275"/>
                    <a:pt x="105" y="3776"/>
                    <a:pt x="402" y="4149"/>
                  </a:cubicBezTo>
                  <a:cubicBezTo>
                    <a:pt x="686" y="4505"/>
                    <a:pt x="1337" y="4701"/>
                    <a:pt x="1817" y="4701"/>
                  </a:cubicBezTo>
                  <a:cubicBezTo>
                    <a:pt x="2946" y="4701"/>
                    <a:pt x="3375" y="4232"/>
                    <a:pt x="3515" y="3556"/>
                  </a:cubicBezTo>
                  <a:cubicBezTo>
                    <a:pt x="3635" y="3033"/>
                    <a:pt x="3536" y="2467"/>
                    <a:pt x="3250" y="2043"/>
                  </a:cubicBezTo>
                  <a:close/>
                  <a:moveTo>
                    <a:pt x="1605" y="329"/>
                  </a:moveTo>
                  <a:cubicBezTo>
                    <a:pt x="1663" y="329"/>
                    <a:pt x="1722" y="331"/>
                    <a:pt x="1781" y="333"/>
                  </a:cubicBezTo>
                  <a:cubicBezTo>
                    <a:pt x="1844" y="335"/>
                    <a:pt x="1907" y="338"/>
                    <a:pt x="1970" y="338"/>
                  </a:cubicBezTo>
                  <a:cubicBezTo>
                    <a:pt x="2064" y="338"/>
                    <a:pt x="2174" y="332"/>
                    <a:pt x="2287" y="306"/>
                  </a:cubicBezTo>
                  <a:cubicBezTo>
                    <a:pt x="2216" y="349"/>
                    <a:pt x="2145" y="396"/>
                    <a:pt x="2077" y="444"/>
                  </a:cubicBezTo>
                  <a:cubicBezTo>
                    <a:pt x="1745" y="672"/>
                    <a:pt x="1482" y="852"/>
                    <a:pt x="1157" y="446"/>
                  </a:cubicBezTo>
                  <a:cubicBezTo>
                    <a:pt x="1285" y="345"/>
                    <a:pt x="1447" y="329"/>
                    <a:pt x="1605" y="329"/>
                  </a:cubicBezTo>
                  <a:close/>
                  <a:moveTo>
                    <a:pt x="1874" y="3776"/>
                  </a:moveTo>
                  <a:lnTo>
                    <a:pt x="1874" y="4034"/>
                  </a:lnTo>
                  <a:lnTo>
                    <a:pt x="1717" y="4034"/>
                  </a:lnTo>
                  <a:lnTo>
                    <a:pt x="1717" y="3786"/>
                  </a:lnTo>
                  <a:cubicBezTo>
                    <a:pt x="1574" y="3783"/>
                    <a:pt x="1427" y="3738"/>
                    <a:pt x="1340" y="3677"/>
                  </a:cubicBezTo>
                  <a:lnTo>
                    <a:pt x="1400" y="3510"/>
                  </a:lnTo>
                  <a:cubicBezTo>
                    <a:pt x="1487" y="3567"/>
                    <a:pt x="1616" y="3617"/>
                    <a:pt x="1755" y="3617"/>
                  </a:cubicBezTo>
                  <a:cubicBezTo>
                    <a:pt x="1930" y="3617"/>
                    <a:pt x="2034" y="3515"/>
                    <a:pt x="2034" y="3374"/>
                  </a:cubicBezTo>
                  <a:cubicBezTo>
                    <a:pt x="2034" y="3238"/>
                    <a:pt x="1953" y="3153"/>
                    <a:pt x="1769" y="3079"/>
                  </a:cubicBezTo>
                  <a:cubicBezTo>
                    <a:pt x="1517" y="2979"/>
                    <a:pt x="1360" y="2863"/>
                    <a:pt x="1360" y="2647"/>
                  </a:cubicBezTo>
                  <a:cubicBezTo>
                    <a:pt x="1360" y="2441"/>
                    <a:pt x="1506" y="2285"/>
                    <a:pt x="1732" y="2248"/>
                  </a:cubicBezTo>
                  <a:lnTo>
                    <a:pt x="1732" y="2000"/>
                  </a:lnTo>
                  <a:lnTo>
                    <a:pt x="1889" y="2000"/>
                  </a:lnTo>
                  <a:lnTo>
                    <a:pt x="1888" y="2240"/>
                  </a:lnTo>
                  <a:cubicBezTo>
                    <a:pt x="2035" y="2245"/>
                    <a:pt x="2136" y="2285"/>
                    <a:pt x="2211" y="2327"/>
                  </a:cubicBezTo>
                  <a:lnTo>
                    <a:pt x="2149" y="2491"/>
                  </a:lnTo>
                  <a:cubicBezTo>
                    <a:pt x="2097" y="2461"/>
                    <a:pt x="1995" y="2404"/>
                    <a:pt x="1836" y="2404"/>
                  </a:cubicBezTo>
                  <a:cubicBezTo>
                    <a:pt x="1645" y="2404"/>
                    <a:pt x="1589" y="2518"/>
                    <a:pt x="1589" y="2620"/>
                  </a:cubicBezTo>
                  <a:cubicBezTo>
                    <a:pt x="1589" y="2746"/>
                    <a:pt x="1665" y="2811"/>
                    <a:pt x="1881" y="2902"/>
                  </a:cubicBezTo>
                  <a:cubicBezTo>
                    <a:pt x="2136" y="3007"/>
                    <a:pt x="2265" y="3133"/>
                    <a:pt x="2265" y="3354"/>
                  </a:cubicBezTo>
                  <a:cubicBezTo>
                    <a:pt x="2265" y="3552"/>
                    <a:pt x="2129" y="3736"/>
                    <a:pt x="1874" y="3776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2" name="user_158961">
              <a:extLst>
                <a:ext uri="{FF2B5EF4-FFF2-40B4-BE49-F238E27FC236}">
                  <a16:creationId xmlns:a16="http://schemas.microsoft.com/office/drawing/2014/main" id="{130E9D0F-E7B8-4E5D-85F9-1192604450FE}"/>
                </a:ext>
              </a:extLst>
            </p:cNvPr>
            <p:cNvSpPr/>
            <p:nvPr/>
          </p:nvSpPr>
          <p:spPr>
            <a:xfrm>
              <a:off x="2007858" y="4249681"/>
              <a:ext cx="609685" cy="437524"/>
            </a:xfrm>
            <a:custGeom>
              <a:avLst/>
              <a:gdLst>
                <a:gd name="connsiteX0" fmla="*/ 533228 w 606862"/>
                <a:gd name="connsiteY0" fmla="*/ 69781 h 435499"/>
                <a:gd name="connsiteX1" fmla="*/ 528214 w 606862"/>
                <a:gd name="connsiteY1" fmla="*/ 81924 h 435499"/>
                <a:gd name="connsiteX2" fmla="*/ 515122 w 606862"/>
                <a:gd name="connsiteY2" fmla="*/ 82851 h 435499"/>
                <a:gd name="connsiteX3" fmla="*/ 513543 w 606862"/>
                <a:gd name="connsiteY3" fmla="*/ 87671 h 435499"/>
                <a:gd name="connsiteX4" fmla="*/ 523571 w 606862"/>
                <a:gd name="connsiteY4" fmla="*/ 96107 h 435499"/>
                <a:gd name="connsiteX5" fmla="*/ 520414 w 606862"/>
                <a:gd name="connsiteY5" fmla="*/ 108806 h 435499"/>
                <a:gd name="connsiteX6" fmla="*/ 524500 w 606862"/>
                <a:gd name="connsiteY6" fmla="*/ 111773 h 435499"/>
                <a:gd name="connsiteX7" fmla="*/ 535643 w 606862"/>
                <a:gd name="connsiteY7" fmla="*/ 104913 h 435499"/>
                <a:gd name="connsiteX8" fmla="*/ 546785 w 606862"/>
                <a:gd name="connsiteY8" fmla="*/ 111773 h 435499"/>
                <a:gd name="connsiteX9" fmla="*/ 550871 w 606862"/>
                <a:gd name="connsiteY9" fmla="*/ 108806 h 435499"/>
                <a:gd name="connsiteX10" fmla="*/ 547807 w 606862"/>
                <a:gd name="connsiteY10" fmla="*/ 96107 h 435499"/>
                <a:gd name="connsiteX11" fmla="*/ 557835 w 606862"/>
                <a:gd name="connsiteY11" fmla="*/ 87671 h 435499"/>
                <a:gd name="connsiteX12" fmla="*/ 556349 w 606862"/>
                <a:gd name="connsiteY12" fmla="*/ 82851 h 435499"/>
                <a:gd name="connsiteX13" fmla="*/ 543257 w 606862"/>
                <a:gd name="connsiteY13" fmla="*/ 81924 h 435499"/>
                <a:gd name="connsiteX14" fmla="*/ 538242 w 606862"/>
                <a:gd name="connsiteY14" fmla="*/ 69781 h 435499"/>
                <a:gd name="connsiteX15" fmla="*/ 533228 w 606862"/>
                <a:gd name="connsiteY15" fmla="*/ 69781 h 435499"/>
                <a:gd name="connsiteX16" fmla="*/ 474173 w 606862"/>
                <a:gd name="connsiteY16" fmla="*/ 69781 h 435499"/>
                <a:gd name="connsiteX17" fmla="*/ 469159 w 606862"/>
                <a:gd name="connsiteY17" fmla="*/ 81924 h 435499"/>
                <a:gd name="connsiteX18" fmla="*/ 456066 w 606862"/>
                <a:gd name="connsiteY18" fmla="*/ 82851 h 435499"/>
                <a:gd name="connsiteX19" fmla="*/ 454488 w 606862"/>
                <a:gd name="connsiteY19" fmla="*/ 87671 h 435499"/>
                <a:gd name="connsiteX20" fmla="*/ 464516 w 606862"/>
                <a:gd name="connsiteY20" fmla="*/ 96107 h 435499"/>
                <a:gd name="connsiteX21" fmla="*/ 461359 w 606862"/>
                <a:gd name="connsiteY21" fmla="*/ 108806 h 435499"/>
                <a:gd name="connsiteX22" fmla="*/ 465445 w 606862"/>
                <a:gd name="connsiteY22" fmla="*/ 111773 h 435499"/>
                <a:gd name="connsiteX23" fmla="*/ 476587 w 606862"/>
                <a:gd name="connsiteY23" fmla="*/ 104913 h 435499"/>
                <a:gd name="connsiteX24" fmla="*/ 487730 w 606862"/>
                <a:gd name="connsiteY24" fmla="*/ 111773 h 435499"/>
                <a:gd name="connsiteX25" fmla="*/ 491815 w 606862"/>
                <a:gd name="connsiteY25" fmla="*/ 108806 h 435499"/>
                <a:gd name="connsiteX26" fmla="*/ 488751 w 606862"/>
                <a:gd name="connsiteY26" fmla="*/ 96107 h 435499"/>
                <a:gd name="connsiteX27" fmla="*/ 498779 w 606862"/>
                <a:gd name="connsiteY27" fmla="*/ 87671 h 435499"/>
                <a:gd name="connsiteX28" fmla="*/ 497294 w 606862"/>
                <a:gd name="connsiteY28" fmla="*/ 82851 h 435499"/>
                <a:gd name="connsiteX29" fmla="*/ 484201 w 606862"/>
                <a:gd name="connsiteY29" fmla="*/ 81924 h 435499"/>
                <a:gd name="connsiteX30" fmla="*/ 479187 w 606862"/>
                <a:gd name="connsiteY30" fmla="*/ 69781 h 435499"/>
                <a:gd name="connsiteX31" fmla="*/ 474173 w 606862"/>
                <a:gd name="connsiteY31" fmla="*/ 69781 h 435499"/>
                <a:gd name="connsiteX32" fmla="*/ 415117 w 606862"/>
                <a:gd name="connsiteY32" fmla="*/ 69781 h 435499"/>
                <a:gd name="connsiteX33" fmla="*/ 410103 w 606862"/>
                <a:gd name="connsiteY33" fmla="*/ 81924 h 435499"/>
                <a:gd name="connsiteX34" fmla="*/ 397011 w 606862"/>
                <a:gd name="connsiteY34" fmla="*/ 82851 h 435499"/>
                <a:gd name="connsiteX35" fmla="*/ 395432 w 606862"/>
                <a:gd name="connsiteY35" fmla="*/ 87671 h 435499"/>
                <a:gd name="connsiteX36" fmla="*/ 405460 w 606862"/>
                <a:gd name="connsiteY36" fmla="*/ 96107 h 435499"/>
                <a:gd name="connsiteX37" fmla="*/ 402303 w 606862"/>
                <a:gd name="connsiteY37" fmla="*/ 108806 h 435499"/>
                <a:gd name="connsiteX38" fmla="*/ 406389 w 606862"/>
                <a:gd name="connsiteY38" fmla="*/ 111773 h 435499"/>
                <a:gd name="connsiteX39" fmla="*/ 417532 w 606862"/>
                <a:gd name="connsiteY39" fmla="*/ 104913 h 435499"/>
                <a:gd name="connsiteX40" fmla="*/ 428674 w 606862"/>
                <a:gd name="connsiteY40" fmla="*/ 111773 h 435499"/>
                <a:gd name="connsiteX41" fmla="*/ 432760 w 606862"/>
                <a:gd name="connsiteY41" fmla="*/ 108806 h 435499"/>
                <a:gd name="connsiteX42" fmla="*/ 429696 w 606862"/>
                <a:gd name="connsiteY42" fmla="*/ 96107 h 435499"/>
                <a:gd name="connsiteX43" fmla="*/ 439724 w 606862"/>
                <a:gd name="connsiteY43" fmla="*/ 87671 h 435499"/>
                <a:gd name="connsiteX44" fmla="*/ 438238 w 606862"/>
                <a:gd name="connsiteY44" fmla="*/ 82851 h 435499"/>
                <a:gd name="connsiteX45" fmla="*/ 425146 w 606862"/>
                <a:gd name="connsiteY45" fmla="*/ 81924 h 435499"/>
                <a:gd name="connsiteX46" fmla="*/ 420132 w 606862"/>
                <a:gd name="connsiteY46" fmla="*/ 69781 h 435499"/>
                <a:gd name="connsiteX47" fmla="*/ 415117 w 606862"/>
                <a:gd name="connsiteY47" fmla="*/ 69781 h 435499"/>
                <a:gd name="connsiteX48" fmla="*/ 436010 w 606862"/>
                <a:gd name="connsiteY48" fmla="*/ 3780 h 435499"/>
                <a:gd name="connsiteX49" fmla="*/ 517257 w 606862"/>
                <a:gd name="connsiteY49" fmla="*/ 3780 h 435499"/>
                <a:gd name="connsiteX50" fmla="*/ 606862 w 606862"/>
                <a:gd name="connsiteY50" fmla="*/ 93140 h 435499"/>
                <a:gd name="connsiteX51" fmla="*/ 517257 w 606862"/>
                <a:gd name="connsiteY51" fmla="*/ 182594 h 435499"/>
                <a:gd name="connsiteX52" fmla="*/ 456438 w 606862"/>
                <a:gd name="connsiteY52" fmla="*/ 182594 h 435499"/>
                <a:gd name="connsiteX53" fmla="*/ 415210 w 606862"/>
                <a:gd name="connsiteY53" fmla="*/ 223751 h 435499"/>
                <a:gd name="connsiteX54" fmla="*/ 407689 w 606862"/>
                <a:gd name="connsiteY54" fmla="*/ 220692 h 435499"/>
                <a:gd name="connsiteX55" fmla="*/ 407689 w 606862"/>
                <a:gd name="connsiteY55" fmla="*/ 178051 h 435499"/>
                <a:gd name="connsiteX56" fmla="*/ 346405 w 606862"/>
                <a:gd name="connsiteY56" fmla="*/ 93233 h 435499"/>
                <a:gd name="connsiteX57" fmla="*/ 436010 w 606862"/>
                <a:gd name="connsiteY57" fmla="*/ 3780 h 435499"/>
                <a:gd name="connsiteX58" fmla="*/ 140854 w 606862"/>
                <a:gd name="connsiteY58" fmla="*/ 207 h 435499"/>
                <a:gd name="connsiteX59" fmla="*/ 216621 w 606862"/>
                <a:gd name="connsiteY59" fmla="*/ 856 h 435499"/>
                <a:gd name="connsiteX60" fmla="*/ 272145 w 606862"/>
                <a:gd name="connsiteY60" fmla="*/ 33762 h 435499"/>
                <a:gd name="connsiteX61" fmla="*/ 302693 w 606862"/>
                <a:gd name="connsiteY61" fmla="*/ 122934 h 435499"/>
                <a:gd name="connsiteX62" fmla="*/ 310400 w 606862"/>
                <a:gd name="connsiteY62" fmla="*/ 158343 h 435499"/>
                <a:gd name="connsiteX63" fmla="*/ 293130 w 606862"/>
                <a:gd name="connsiteY63" fmla="*/ 188098 h 435499"/>
                <a:gd name="connsiteX64" fmla="*/ 281152 w 606862"/>
                <a:gd name="connsiteY64" fmla="*/ 220819 h 435499"/>
                <a:gd name="connsiteX65" fmla="*/ 281152 w 606862"/>
                <a:gd name="connsiteY65" fmla="*/ 260863 h 435499"/>
                <a:gd name="connsiteX66" fmla="*/ 283287 w 606862"/>
                <a:gd name="connsiteY66" fmla="*/ 264385 h 435499"/>
                <a:gd name="connsiteX67" fmla="*/ 407057 w 606862"/>
                <a:gd name="connsiteY67" fmla="*/ 343732 h 435499"/>
                <a:gd name="connsiteX68" fmla="*/ 422192 w 606862"/>
                <a:gd name="connsiteY68" fmla="*/ 375989 h 435499"/>
                <a:gd name="connsiteX69" fmla="*/ 422192 w 606862"/>
                <a:gd name="connsiteY69" fmla="*/ 435406 h 435499"/>
                <a:gd name="connsiteX70" fmla="*/ 238533 w 606862"/>
                <a:gd name="connsiteY70" fmla="*/ 435406 h 435499"/>
                <a:gd name="connsiteX71" fmla="*/ 220520 w 606862"/>
                <a:gd name="connsiteY71" fmla="*/ 352816 h 435499"/>
                <a:gd name="connsiteX72" fmla="*/ 210957 w 606862"/>
                <a:gd name="connsiteY72" fmla="*/ 299331 h 435499"/>
                <a:gd name="connsiteX73" fmla="*/ 201393 w 606862"/>
                <a:gd name="connsiteY73" fmla="*/ 352816 h 435499"/>
                <a:gd name="connsiteX74" fmla="*/ 183566 w 606862"/>
                <a:gd name="connsiteY74" fmla="*/ 435499 h 435499"/>
                <a:gd name="connsiteX75" fmla="*/ 0 w 606862"/>
                <a:gd name="connsiteY75" fmla="*/ 435499 h 435499"/>
                <a:gd name="connsiteX76" fmla="*/ 0 w 606862"/>
                <a:gd name="connsiteY76" fmla="*/ 376082 h 435499"/>
                <a:gd name="connsiteX77" fmla="*/ 15135 w 606862"/>
                <a:gd name="connsiteY77" fmla="*/ 343824 h 435499"/>
                <a:gd name="connsiteX78" fmla="*/ 138905 w 606862"/>
                <a:gd name="connsiteY78" fmla="*/ 264478 h 435499"/>
                <a:gd name="connsiteX79" fmla="*/ 141040 w 606862"/>
                <a:gd name="connsiteY79" fmla="*/ 261049 h 435499"/>
                <a:gd name="connsiteX80" fmla="*/ 141040 w 606862"/>
                <a:gd name="connsiteY80" fmla="*/ 221005 h 435499"/>
                <a:gd name="connsiteX81" fmla="*/ 128970 w 606862"/>
                <a:gd name="connsiteY81" fmla="*/ 188191 h 435499"/>
                <a:gd name="connsiteX82" fmla="*/ 111792 w 606862"/>
                <a:gd name="connsiteY82" fmla="*/ 158436 h 435499"/>
                <a:gd name="connsiteX83" fmla="*/ 118942 w 606862"/>
                <a:gd name="connsiteY83" fmla="*/ 123120 h 435499"/>
                <a:gd name="connsiteX84" fmla="*/ 149397 w 606862"/>
                <a:gd name="connsiteY84" fmla="*/ 18560 h 435499"/>
                <a:gd name="connsiteX85" fmla="*/ 140854 w 606862"/>
                <a:gd name="connsiteY85" fmla="*/ 207 h 4354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</a:cxnLst>
              <a:rect l="l" t="t" r="r" b="b"/>
              <a:pathLst>
                <a:path w="606862" h="435499">
                  <a:moveTo>
                    <a:pt x="533228" y="69781"/>
                  </a:moveTo>
                  <a:lnTo>
                    <a:pt x="528214" y="81924"/>
                  </a:lnTo>
                  <a:lnTo>
                    <a:pt x="515122" y="82851"/>
                  </a:lnTo>
                  <a:cubicBezTo>
                    <a:pt x="512615" y="83036"/>
                    <a:pt x="511686" y="86095"/>
                    <a:pt x="513543" y="87671"/>
                  </a:cubicBezTo>
                  <a:lnTo>
                    <a:pt x="523571" y="96107"/>
                  </a:lnTo>
                  <a:lnTo>
                    <a:pt x="520414" y="108806"/>
                  </a:lnTo>
                  <a:cubicBezTo>
                    <a:pt x="519857" y="111217"/>
                    <a:pt x="522457" y="113163"/>
                    <a:pt x="524500" y="111773"/>
                  </a:cubicBezTo>
                  <a:lnTo>
                    <a:pt x="535643" y="104913"/>
                  </a:lnTo>
                  <a:lnTo>
                    <a:pt x="546785" y="111773"/>
                  </a:lnTo>
                  <a:cubicBezTo>
                    <a:pt x="548921" y="113163"/>
                    <a:pt x="551521" y="111217"/>
                    <a:pt x="550871" y="108806"/>
                  </a:cubicBezTo>
                  <a:lnTo>
                    <a:pt x="547807" y="96107"/>
                  </a:lnTo>
                  <a:lnTo>
                    <a:pt x="557835" y="87671"/>
                  </a:lnTo>
                  <a:cubicBezTo>
                    <a:pt x="559785" y="86095"/>
                    <a:pt x="558856" y="83036"/>
                    <a:pt x="556349" y="82851"/>
                  </a:cubicBezTo>
                  <a:lnTo>
                    <a:pt x="543257" y="81924"/>
                  </a:lnTo>
                  <a:lnTo>
                    <a:pt x="538242" y="69781"/>
                  </a:lnTo>
                  <a:cubicBezTo>
                    <a:pt x="537407" y="67463"/>
                    <a:pt x="534157" y="67463"/>
                    <a:pt x="533228" y="69781"/>
                  </a:cubicBezTo>
                  <a:close/>
                  <a:moveTo>
                    <a:pt x="474173" y="69781"/>
                  </a:moveTo>
                  <a:lnTo>
                    <a:pt x="469159" y="81924"/>
                  </a:lnTo>
                  <a:lnTo>
                    <a:pt x="456066" y="82851"/>
                  </a:lnTo>
                  <a:cubicBezTo>
                    <a:pt x="453559" y="83036"/>
                    <a:pt x="452631" y="86095"/>
                    <a:pt x="454488" y="87671"/>
                  </a:cubicBezTo>
                  <a:lnTo>
                    <a:pt x="464516" y="96107"/>
                  </a:lnTo>
                  <a:lnTo>
                    <a:pt x="461359" y="108806"/>
                  </a:lnTo>
                  <a:cubicBezTo>
                    <a:pt x="460802" y="111217"/>
                    <a:pt x="463402" y="113163"/>
                    <a:pt x="465445" y="111773"/>
                  </a:cubicBezTo>
                  <a:lnTo>
                    <a:pt x="476587" y="104913"/>
                  </a:lnTo>
                  <a:lnTo>
                    <a:pt x="487730" y="111773"/>
                  </a:lnTo>
                  <a:cubicBezTo>
                    <a:pt x="489865" y="113163"/>
                    <a:pt x="492465" y="111217"/>
                    <a:pt x="491815" y="108806"/>
                  </a:cubicBezTo>
                  <a:lnTo>
                    <a:pt x="488751" y="96107"/>
                  </a:lnTo>
                  <a:lnTo>
                    <a:pt x="498779" y="87671"/>
                  </a:lnTo>
                  <a:cubicBezTo>
                    <a:pt x="500729" y="86095"/>
                    <a:pt x="499615" y="83036"/>
                    <a:pt x="497294" y="82851"/>
                  </a:cubicBezTo>
                  <a:lnTo>
                    <a:pt x="484201" y="81924"/>
                  </a:lnTo>
                  <a:lnTo>
                    <a:pt x="479187" y="69781"/>
                  </a:lnTo>
                  <a:cubicBezTo>
                    <a:pt x="478351" y="67463"/>
                    <a:pt x="475101" y="67463"/>
                    <a:pt x="474173" y="69781"/>
                  </a:cubicBezTo>
                  <a:close/>
                  <a:moveTo>
                    <a:pt x="415117" y="69781"/>
                  </a:moveTo>
                  <a:lnTo>
                    <a:pt x="410103" y="81924"/>
                  </a:lnTo>
                  <a:lnTo>
                    <a:pt x="397011" y="82851"/>
                  </a:lnTo>
                  <a:cubicBezTo>
                    <a:pt x="394504" y="83036"/>
                    <a:pt x="393575" y="86095"/>
                    <a:pt x="395432" y="87671"/>
                  </a:cubicBezTo>
                  <a:lnTo>
                    <a:pt x="405460" y="96107"/>
                  </a:lnTo>
                  <a:lnTo>
                    <a:pt x="402303" y="108806"/>
                  </a:lnTo>
                  <a:cubicBezTo>
                    <a:pt x="401746" y="111217"/>
                    <a:pt x="404346" y="113163"/>
                    <a:pt x="406389" y="111773"/>
                  </a:cubicBezTo>
                  <a:lnTo>
                    <a:pt x="417532" y="104913"/>
                  </a:lnTo>
                  <a:lnTo>
                    <a:pt x="428674" y="111773"/>
                  </a:lnTo>
                  <a:cubicBezTo>
                    <a:pt x="430810" y="113163"/>
                    <a:pt x="433410" y="111217"/>
                    <a:pt x="432760" y="108806"/>
                  </a:cubicBezTo>
                  <a:lnTo>
                    <a:pt x="429696" y="96107"/>
                  </a:lnTo>
                  <a:lnTo>
                    <a:pt x="439724" y="87671"/>
                  </a:lnTo>
                  <a:cubicBezTo>
                    <a:pt x="441581" y="86095"/>
                    <a:pt x="440560" y="83036"/>
                    <a:pt x="438238" y="82851"/>
                  </a:cubicBezTo>
                  <a:lnTo>
                    <a:pt x="425146" y="81924"/>
                  </a:lnTo>
                  <a:lnTo>
                    <a:pt x="420132" y="69781"/>
                  </a:lnTo>
                  <a:cubicBezTo>
                    <a:pt x="419296" y="67463"/>
                    <a:pt x="416046" y="67463"/>
                    <a:pt x="415117" y="69781"/>
                  </a:cubicBezTo>
                  <a:close/>
                  <a:moveTo>
                    <a:pt x="436010" y="3780"/>
                  </a:moveTo>
                  <a:lnTo>
                    <a:pt x="517257" y="3780"/>
                  </a:lnTo>
                  <a:cubicBezTo>
                    <a:pt x="566749" y="3780"/>
                    <a:pt x="606862" y="43825"/>
                    <a:pt x="606862" y="93140"/>
                  </a:cubicBezTo>
                  <a:cubicBezTo>
                    <a:pt x="606862" y="142548"/>
                    <a:pt x="566749" y="182594"/>
                    <a:pt x="517257" y="182594"/>
                  </a:cubicBezTo>
                  <a:lnTo>
                    <a:pt x="456438" y="182594"/>
                  </a:lnTo>
                  <a:lnTo>
                    <a:pt x="415210" y="223751"/>
                  </a:lnTo>
                  <a:cubicBezTo>
                    <a:pt x="412517" y="226625"/>
                    <a:pt x="407689" y="224678"/>
                    <a:pt x="407689" y="220692"/>
                  </a:cubicBezTo>
                  <a:lnTo>
                    <a:pt x="407689" y="178051"/>
                  </a:lnTo>
                  <a:cubicBezTo>
                    <a:pt x="372126" y="166279"/>
                    <a:pt x="346405" y="132815"/>
                    <a:pt x="346405" y="93233"/>
                  </a:cubicBezTo>
                  <a:cubicBezTo>
                    <a:pt x="346405" y="43825"/>
                    <a:pt x="386518" y="3780"/>
                    <a:pt x="436010" y="3780"/>
                  </a:cubicBezTo>
                  <a:close/>
                  <a:moveTo>
                    <a:pt x="140854" y="207"/>
                  </a:moveTo>
                  <a:cubicBezTo>
                    <a:pt x="140854" y="207"/>
                    <a:pt x="191922" y="5954"/>
                    <a:pt x="216621" y="856"/>
                  </a:cubicBezTo>
                  <a:cubicBezTo>
                    <a:pt x="241412" y="-4335"/>
                    <a:pt x="267874" y="15038"/>
                    <a:pt x="272145" y="33762"/>
                  </a:cubicBezTo>
                  <a:cubicBezTo>
                    <a:pt x="272145" y="33762"/>
                    <a:pt x="322099" y="33948"/>
                    <a:pt x="302693" y="122934"/>
                  </a:cubicBezTo>
                  <a:cubicBezTo>
                    <a:pt x="310493" y="122563"/>
                    <a:pt x="318942" y="128032"/>
                    <a:pt x="310400" y="158343"/>
                  </a:cubicBezTo>
                  <a:cubicBezTo>
                    <a:pt x="303807" y="181331"/>
                    <a:pt x="297772" y="187727"/>
                    <a:pt x="293130" y="188098"/>
                  </a:cubicBezTo>
                  <a:cubicBezTo>
                    <a:pt x="291551" y="198480"/>
                    <a:pt x="287466" y="209974"/>
                    <a:pt x="281152" y="220819"/>
                  </a:cubicBezTo>
                  <a:lnTo>
                    <a:pt x="281152" y="260863"/>
                  </a:lnTo>
                  <a:cubicBezTo>
                    <a:pt x="281152" y="262346"/>
                    <a:pt x="281895" y="263737"/>
                    <a:pt x="283287" y="264385"/>
                  </a:cubicBezTo>
                  <a:cubicBezTo>
                    <a:pt x="294987" y="270133"/>
                    <a:pt x="353204" y="299424"/>
                    <a:pt x="407057" y="343732"/>
                  </a:cubicBezTo>
                  <a:cubicBezTo>
                    <a:pt x="416714" y="351611"/>
                    <a:pt x="422192" y="363476"/>
                    <a:pt x="422192" y="375989"/>
                  </a:cubicBezTo>
                  <a:lnTo>
                    <a:pt x="422192" y="435406"/>
                  </a:lnTo>
                  <a:lnTo>
                    <a:pt x="238533" y="435406"/>
                  </a:lnTo>
                  <a:lnTo>
                    <a:pt x="220520" y="352816"/>
                  </a:lnTo>
                  <a:cubicBezTo>
                    <a:pt x="257104" y="301834"/>
                    <a:pt x="217735" y="299331"/>
                    <a:pt x="210957" y="299331"/>
                  </a:cubicBezTo>
                  <a:cubicBezTo>
                    <a:pt x="204179" y="299424"/>
                    <a:pt x="164810" y="301834"/>
                    <a:pt x="201393" y="352816"/>
                  </a:cubicBezTo>
                  <a:lnTo>
                    <a:pt x="183566" y="435499"/>
                  </a:lnTo>
                  <a:lnTo>
                    <a:pt x="0" y="435499"/>
                  </a:lnTo>
                  <a:lnTo>
                    <a:pt x="0" y="376082"/>
                  </a:lnTo>
                  <a:cubicBezTo>
                    <a:pt x="0" y="363754"/>
                    <a:pt x="5478" y="351703"/>
                    <a:pt x="15135" y="343824"/>
                  </a:cubicBezTo>
                  <a:cubicBezTo>
                    <a:pt x="68988" y="299609"/>
                    <a:pt x="127113" y="270318"/>
                    <a:pt x="138905" y="264478"/>
                  </a:cubicBezTo>
                  <a:cubicBezTo>
                    <a:pt x="140112" y="263829"/>
                    <a:pt x="141040" y="262532"/>
                    <a:pt x="141040" y="261049"/>
                  </a:cubicBezTo>
                  <a:lnTo>
                    <a:pt x="141040" y="221005"/>
                  </a:lnTo>
                  <a:cubicBezTo>
                    <a:pt x="134726" y="210067"/>
                    <a:pt x="130641" y="198573"/>
                    <a:pt x="128970" y="188191"/>
                  </a:cubicBezTo>
                  <a:cubicBezTo>
                    <a:pt x="124420" y="187820"/>
                    <a:pt x="118385" y="181424"/>
                    <a:pt x="111792" y="158436"/>
                  </a:cubicBezTo>
                  <a:cubicBezTo>
                    <a:pt x="103528" y="128867"/>
                    <a:pt x="111328" y="123120"/>
                    <a:pt x="118942" y="123120"/>
                  </a:cubicBezTo>
                  <a:cubicBezTo>
                    <a:pt x="114856" y="105786"/>
                    <a:pt x="104643" y="45813"/>
                    <a:pt x="149397" y="18560"/>
                  </a:cubicBezTo>
                  <a:cubicBezTo>
                    <a:pt x="149397" y="18560"/>
                    <a:pt x="140112" y="10960"/>
                    <a:pt x="140854" y="207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3" name="warning_159454">
              <a:extLst>
                <a:ext uri="{FF2B5EF4-FFF2-40B4-BE49-F238E27FC236}">
                  <a16:creationId xmlns:a16="http://schemas.microsoft.com/office/drawing/2014/main" id="{556068C2-F911-465F-B0C6-533D4E312FE6}"/>
                </a:ext>
              </a:extLst>
            </p:cNvPr>
            <p:cNvSpPr/>
            <p:nvPr/>
          </p:nvSpPr>
          <p:spPr>
            <a:xfrm>
              <a:off x="6795496" y="4249681"/>
              <a:ext cx="609685" cy="528045"/>
            </a:xfrm>
            <a:custGeom>
              <a:avLst/>
              <a:gdLst>
                <a:gd name="T0" fmla="*/ 6588 w 6959"/>
                <a:gd name="T1" fmla="*/ 4580 h 6036"/>
                <a:gd name="T2" fmla="*/ 4319 w 6959"/>
                <a:gd name="T3" fmla="*/ 649 h 6036"/>
                <a:gd name="T4" fmla="*/ 2641 w 6959"/>
                <a:gd name="T5" fmla="*/ 649 h 6036"/>
                <a:gd name="T6" fmla="*/ 371 w 6959"/>
                <a:gd name="T7" fmla="*/ 4580 h 6036"/>
                <a:gd name="T8" fmla="*/ 1209 w 6959"/>
                <a:gd name="T9" fmla="*/ 6036 h 6036"/>
                <a:gd name="T10" fmla="*/ 5741 w 6959"/>
                <a:gd name="T11" fmla="*/ 6036 h 6036"/>
                <a:gd name="T12" fmla="*/ 6588 w 6959"/>
                <a:gd name="T13" fmla="*/ 4580 h 6036"/>
                <a:gd name="T14" fmla="*/ 3479 w 6959"/>
                <a:gd name="T15" fmla="*/ 5164 h 6036"/>
                <a:gd name="T16" fmla="*/ 3117 w 6959"/>
                <a:gd name="T17" fmla="*/ 4802 h 6036"/>
                <a:gd name="T18" fmla="*/ 3479 w 6959"/>
                <a:gd name="T19" fmla="*/ 4441 h 6036"/>
                <a:gd name="T20" fmla="*/ 3832 w 6959"/>
                <a:gd name="T21" fmla="*/ 4812 h 6036"/>
                <a:gd name="T22" fmla="*/ 3479 w 6959"/>
                <a:gd name="T23" fmla="*/ 5164 h 6036"/>
                <a:gd name="T24" fmla="*/ 3808 w 6959"/>
                <a:gd name="T25" fmla="*/ 2828 h 6036"/>
                <a:gd name="T26" fmla="*/ 3759 w 6959"/>
                <a:gd name="T27" fmla="*/ 3666 h 6036"/>
                <a:gd name="T28" fmla="*/ 3751 w 6959"/>
                <a:gd name="T29" fmla="*/ 3929 h 6036"/>
                <a:gd name="T30" fmla="*/ 3479 w 6959"/>
                <a:gd name="T31" fmla="*/ 4192 h 6036"/>
                <a:gd name="T32" fmla="*/ 3207 w 6959"/>
                <a:gd name="T33" fmla="*/ 3937 h 6036"/>
                <a:gd name="T34" fmla="*/ 3133 w 6959"/>
                <a:gd name="T35" fmla="*/ 2637 h 6036"/>
                <a:gd name="T36" fmla="*/ 3108 w 6959"/>
                <a:gd name="T37" fmla="*/ 2292 h 6036"/>
                <a:gd name="T38" fmla="*/ 3388 w 6959"/>
                <a:gd name="T39" fmla="*/ 1897 h 6036"/>
                <a:gd name="T40" fmla="*/ 3808 w 6959"/>
                <a:gd name="T41" fmla="*/ 2102 h 6036"/>
                <a:gd name="T42" fmla="*/ 3841 w 6959"/>
                <a:gd name="T43" fmla="*/ 2284 h 6036"/>
                <a:gd name="T44" fmla="*/ 3808 w 6959"/>
                <a:gd name="T45" fmla="*/ 2828 h 60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6959" h="6036">
                  <a:moveTo>
                    <a:pt x="6588" y="4580"/>
                  </a:moveTo>
                  <a:lnTo>
                    <a:pt x="4319" y="649"/>
                  </a:lnTo>
                  <a:cubicBezTo>
                    <a:pt x="3948" y="0"/>
                    <a:pt x="3011" y="0"/>
                    <a:pt x="2641" y="649"/>
                  </a:cubicBezTo>
                  <a:lnTo>
                    <a:pt x="371" y="4580"/>
                  </a:lnTo>
                  <a:cubicBezTo>
                    <a:pt x="0" y="5229"/>
                    <a:pt x="461" y="6036"/>
                    <a:pt x="1209" y="6036"/>
                  </a:cubicBezTo>
                  <a:lnTo>
                    <a:pt x="5741" y="6036"/>
                  </a:lnTo>
                  <a:cubicBezTo>
                    <a:pt x="6489" y="6036"/>
                    <a:pt x="6959" y="5221"/>
                    <a:pt x="6588" y="4580"/>
                  </a:cubicBezTo>
                  <a:close/>
                  <a:moveTo>
                    <a:pt x="3479" y="5164"/>
                  </a:moveTo>
                  <a:cubicBezTo>
                    <a:pt x="3281" y="5164"/>
                    <a:pt x="3117" y="5000"/>
                    <a:pt x="3117" y="4802"/>
                  </a:cubicBezTo>
                  <a:cubicBezTo>
                    <a:pt x="3117" y="4605"/>
                    <a:pt x="3281" y="4441"/>
                    <a:pt x="3479" y="4441"/>
                  </a:cubicBezTo>
                  <a:cubicBezTo>
                    <a:pt x="3676" y="4441"/>
                    <a:pt x="3840" y="4605"/>
                    <a:pt x="3832" y="4812"/>
                  </a:cubicBezTo>
                  <a:cubicBezTo>
                    <a:pt x="3841" y="5000"/>
                    <a:pt x="3668" y="5164"/>
                    <a:pt x="3479" y="5164"/>
                  </a:cubicBezTo>
                  <a:close/>
                  <a:moveTo>
                    <a:pt x="3808" y="2828"/>
                  </a:moveTo>
                  <a:cubicBezTo>
                    <a:pt x="3792" y="3108"/>
                    <a:pt x="3775" y="3386"/>
                    <a:pt x="3759" y="3666"/>
                  </a:cubicBezTo>
                  <a:cubicBezTo>
                    <a:pt x="3751" y="3757"/>
                    <a:pt x="3751" y="3840"/>
                    <a:pt x="3751" y="3929"/>
                  </a:cubicBezTo>
                  <a:cubicBezTo>
                    <a:pt x="3743" y="4077"/>
                    <a:pt x="3627" y="4192"/>
                    <a:pt x="3479" y="4192"/>
                  </a:cubicBezTo>
                  <a:cubicBezTo>
                    <a:pt x="3331" y="4192"/>
                    <a:pt x="3216" y="4085"/>
                    <a:pt x="3207" y="3937"/>
                  </a:cubicBezTo>
                  <a:cubicBezTo>
                    <a:pt x="3183" y="3501"/>
                    <a:pt x="3157" y="3073"/>
                    <a:pt x="3133" y="2637"/>
                  </a:cubicBezTo>
                  <a:cubicBezTo>
                    <a:pt x="3125" y="2522"/>
                    <a:pt x="3117" y="2406"/>
                    <a:pt x="3108" y="2292"/>
                  </a:cubicBezTo>
                  <a:cubicBezTo>
                    <a:pt x="3108" y="2102"/>
                    <a:pt x="3215" y="1946"/>
                    <a:pt x="3388" y="1897"/>
                  </a:cubicBezTo>
                  <a:cubicBezTo>
                    <a:pt x="3561" y="1856"/>
                    <a:pt x="3733" y="1938"/>
                    <a:pt x="3808" y="2102"/>
                  </a:cubicBezTo>
                  <a:cubicBezTo>
                    <a:pt x="3833" y="2160"/>
                    <a:pt x="3841" y="2217"/>
                    <a:pt x="3841" y="2284"/>
                  </a:cubicBezTo>
                  <a:cubicBezTo>
                    <a:pt x="3833" y="2466"/>
                    <a:pt x="3816" y="2648"/>
                    <a:pt x="3808" y="2828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4" name="line-dot-chart_64739">
              <a:extLst>
                <a:ext uri="{FF2B5EF4-FFF2-40B4-BE49-F238E27FC236}">
                  <a16:creationId xmlns:a16="http://schemas.microsoft.com/office/drawing/2014/main" id="{9DC08220-AEC1-4768-9172-4CDB6971B091}"/>
                </a:ext>
              </a:extLst>
            </p:cNvPr>
            <p:cNvSpPr/>
            <p:nvPr/>
          </p:nvSpPr>
          <p:spPr>
            <a:xfrm>
              <a:off x="8040216" y="4249681"/>
              <a:ext cx="609685" cy="608766"/>
            </a:xfrm>
            <a:custGeom>
              <a:avLst/>
              <a:gdLst>
                <a:gd name="connsiteX0" fmla="*/ 556672 w 608415"/>
                <a:gd name="connsiteY0" fmla="*/ 135486 h 607498"/>
                <a:gd name="connsiteX1" fmla="*/ 600088 w 608415"/>
                <a:gd name="connsiteY1" fmla="*/ 178963 h 607498"/>
                <a:gd name="connsiteX2" fmla="*/ 559149 w 608415"/>
                <a:gd name="connsiteY2" fmla="*/ 222309 h 607498"/>
                <a:gd name="connsiteX3" fmla="*/ 464886 w 608415"/>
                <a:gd name="connsiteY3" fmla="*/ 343757 h 607498"/>
                <a:gd name="connsiteX4" fmla="*/ 465146 w 608415"/>
                <a:gd name="connsiteY4" fmla="*/ 348443 h 607498"/>
                <a:gd name="connsiteX5" fmla="*/ 421730 w 608415"/>
                <a:gd name="connsiteY5" fmla="*/ 391790 h 607498"/>
                <a:gd name="connsiteX6" fmla="*/ 379879 w 608415"/>
                <a:gd name="connsiteY6" fmla="*/ 360419 h 607498"/>
                <a:gd name="connsiteX7" fmla="*/ 286137 w 608415"/>
                <a:gd name="connsiteY7" fmla="*/ 308091 h 607498"/>
                <a:gd name="connsiteX8" fmla="*/ 266971 w 608415"/>
                <a:gd name="connsiteY8" fmla="*/ 311345 h 607498"/>
                <a:gd name="connsiteX9" fmla="*/ 189657 w 608415"/>
                <a:gd name="connsiteY9" fmla="*/ 396085 h 607498"/>
                <a:gd name="connsiteX10" fmla="*/ 189917 w 608415"/>
                <a:gd name="connsiteY10" fmla="*/ 400511 h 607498"/>
                <a:gd name="connsiteX11" fmla="*/ 146371 w 608415"/>
                <a:gd name="connsiteY11" fmla="*/ 443857 h 607498"/>
                <a:gd name="connsiteX12" fmla="*/ 102955 w 608415"/>
                <a:gd name="connsiteY12" fmla="*/ 400511 h 607498"/>
                <a:gd name="connsiteX13" fmla="*/ 145198 w 608415"/>
                <a:gd name="connsiteY13" fmla="*/ 357165 h 607498"/>
                <a:gd name="connsiteX14" fmla="*/ 225771 w 608415"/>
                <a:gd name="connsiteY14" fmla="*/ 268780 h 607498"/>
                <a:gd name="connsiteX15" fmla="*/ 225771 w 608415"/>
                <a:gd name="connsiteY15" fmla="*/ 267999 h 607498"/>
                <a:gd name="connsiteX16" fmla="*/ 269318 w 608415"/>
                <a:gd name="connsiteY16" fmla="*/ 224652 h 607498"/>
                <a:gd name="connsiteX17" fmla="*/ 310387 w 608415"/>
                <a:gd name="connsiteY17" fmla="*/ 254070 h 607498"/>
                <a:gd name="connsiteX18" fmla="*/ 406606 w 608415"/>
                <a:gd name="connsiteY18" fmla="*/ 307700 h 607498"/>
                <a:gd name="connsiteX19" fmla="*/ 420166 w 608415"/>
                <a:gd name="connsiteY19" fmla="*/ 305097 h 607498"/>
                <a:gd name="connsiteX20" fmla="*/ 513647 w 608415"/>
                <a:gd name="connsiteY20" fmla="*/ 184560 h 607498"/>
                <a:gd name="connsiteX21" fmla="*/ 513256 w 608415"/>
                <a:gd name="connsiteY21" fmla="*/ 178963 h 607498"/>
                <a:gd name="connsiteX22" fmla="*/ 556672 w 608415"/>
                <a:gd name="connsiteY22" fmla="*/ 135486 h 607498"/>
                <a:gd name="connsiteX23" fmla="*/ 0 w 608415"/>
                <a:gd name="connsiteY23" fmla="*/ 0 h 607498"/>
                <a:gd name="connsiteX24" fmla="*/ 69485 w 608415"/>
                <a:gd name="connsiteY24" fmla="*/ 0 h 607498"/>
                <a:gd name="connsiteX25" fmla="*/ 69485 w 608415"/>
                <a:gd name="connsiteY25" fmla="*/ 537988 h 607498"/>
                <a:gd name="connsiteX26" fmla="*/ 608415 w 608415"/>
                <a:gd name="connsiteY26" fmla="*/ 537988 h 607498"/>
                <a:gd name="connsiteX27" fmla="*/ 608415 w 608415"/>
                <a:gd name="connsiteY27" fmla="*/ 607498 h 607498"/>
                <a:gd name="connsiteX28" fmla="*/ 0 w 608415"/>
                <a:gd name="connsiteY28" fmla="*/ 607498 h 6074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608415" h="607498">
                  <a:moveTo>
                    <a:pt x="556672" y="135486"/>
                  </a:moveTo>
                  <a:cubicBezTo>
                    <a:pt x="580662" y="135486"/>
                    <a:pt x="600088" y="155012"/>
                    <a:pt x="600088" y="178963"/>
                  </a:cubicBezTo>
                  <a:cubicBezTo>
                    <a:pt x="600088" y="202003"/>
                    <a:pt x="581965" y="221007"/>
                    <a:pt x="559149" y="222309"/>
                  </a:cubicBezTo>
                  <a:lnTo>
                    <a:pt x="464886" y="343757"/>
                  </a:lnTo>
                  <a:cubicBezTo>
                    <a:pt x="465016" y="345319"/>
                    <a:pt x="465146" y="346881"/>
                    <a:pt x="465146" y="348443"/>
                  </a:cubicBezTo>
                  <a:cubicBezTo>
                    <a:pt x="465146" y="372394"/>
                    <a:pt x="445590" y="391790"/>
                    <a:pt x="421730" y="391790"/>
                  </a:cubicBezTo>
                  <a:cubicBezTo>
                    <a:pt x="401782" y="391790"/>
                    <a:pt x="385094" y="378642"/>
                    <a:pt x="379879" y="360419"/>
                  </a:cubicBezTo>
                  <a:lnTo>
                    <a:pt x="286137" y="308091"/>
                  </a:lnTo>
                  <a:cubicBezTo>
                    <a:pt x="280139" y="310564"/>
                    <a:pt x="273490" y="311735"/>
                    <a:pt x="266971" y="311345"/>
                  </a:cubicBezTo>
                  <a:lnTo>
                    <a:pt x="189657" y="396085"/>
                  </a:lnTo>
                  <a:cubicBezTo>
                    <a:pt x="189787" y="397517"/>
                    <a:pt x="189917" y="398949"/>
                    <a:pt x="189917" y="400511"/>
                  </a:cubicBezTo>
                  <a:cubicBezTo>
                    <a:pt x="189917" y="424462"/>
                    <a:pt x="170361" y="443857"/>
                    <a:pt x="146371" y="443857"/>
                  </a:cubicBezTo>
                  <a:cubicBezTo>
                    <a:pt x="122512" y="443857"/>
                    <a:pt x="102955" y="424462"/>
                    <a:pt x="102955" y="400511"/>
                  </a:cubicBezTo>
                  <a:cubicBezTo>
                    <a:pt x="102955" y="376950"/>
                    <a:pt x="121860" y="357815"/>
                    <a:pt x="145198" y="357165"/>
                  </a:cubicBezTo>
                  <a:lnTo>
                    <a:pt x="225771" y="268780"/>
                  </a:lnTo>
                  <a:cubicBezTo>
                    <a:pt x="225771" y="268519"/>
                    <a:pt x="225771" y="268259"/>
                    <a:pt x="225771" y="267999"/>
                  </a:cubicBezTo>
                  <a:cubicBezTo>
                    <a:pt x="225771" y="244047"/>
                    <a:pt x="245328" y="224652"/>
                    <a:pt x="269318" y="224652"/>
                  </a:cubicBezTo>
                  <a:cubicBezTo>
                    <a:pt x="288353" y="224652"/>
                    <a:pt x="304650" y="236758"/>
                    <a:pt x="310387" y="254070"/>
                  </a:cubicBezTo>
                  <a:lnTo>
                    <a:pt x="406606" y="307700"/>
                  </a:lnTo>
                  <a:cubicBezTo>
                    <a:pt x="410909" y="306138"/>
                    <a:pt x="415472" y="305227"/>
                    <a:pt x="420166" y="305097"/>
                  </a:cubicBezTo>
                  <a:lnTo>
                    <a:pt x="513647" y="184560"/>
                  </a:lnTo>
                  <a:cubicBezTo>
                    <a:pt x="513386" y="182738"/>
                    <a:pt x="513256" y="180785"/>
                    <a:pt x="513256" y="178963"/>
                  </a:cubicBezTo>
                  <a:cubicBezTo>
                    <a:pt x="513256" y="155012"/>
                    <a:pt x="532682" y="135486"/>
                    <a:pt x="556672" y="135486"/>
                  </a:cubicBezTo>
                  <a:close/>
                  <a:moveTo>
                    <a:pt x="0" y="0"/>
                  </a:moveTo>
                  <a:lnTo>
                    <a:pt x="69485" y="0"/>
                  </a:lnTo>
                  <a:lnTo>
                    <a:pt x="69485" y="537988"/>
                  </a:lnTo>
                  <a:lnTo>
                    <a:pt x="608415" y="537988"/>
                  </a:lnTo>
                  <a:lnTo>
                    <a:pt x="608415" y="607498"/>
                  </a:lnTo>
                  <a:lnTo>
                    <a:pt x="0" y="607498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5" name="clerk-with-tie_73199">
              <a:extLst>
                <a:ext uri="{FF2B5EF4-FFF2-40B4-BE49-F238E27FC236}">
                  <a16:creationId xmlns:a16="http://schemas.microsoft.com/office/drawing/2014/main" id="{C8DE60F4-1827-4A8E-9B11-3AD6A419E07D}"/>
                </a:ext>
              </a:extLst>
            </p:cNvPr>
            <p:cNvSpPr/>
            <p:nvPr/>
          </p:nvSpPr>
          <p:spPr>
            <a:xfrm>
              <a:off x="9284937" y="4249681"/>
              <a:ext cx="544127" cy="609685"/>
            </a:xfrm>
            <a:custGeom>
              <a:avLst/>
              <a:gdLst>
                <a:gd name="T0" fmla="*/ 2003 w 2597"/>
                <a:gd name="T1" fmla="*/ 1085 h 2914"/>
                <a:gd name="T2" fmla="*/ 1796 w 2597"/>
                <a:gd name="T3" fmla="*/ 1305 h 2914"/>
                <a:gd name="T4" fmla="*/ 1608 w 2597"/>
                <a:gd name="T5" fmla="*/ 1588 h 2914"/>
                <a:gd name="T6" fmla="*/ 1490 w 2597"/>
                <a:gd name="T7" fmla="*/ 1660 h 2914"/>
                <a:gd name="T8" fmla="*/ 1298 w 2597"/>
                <a:gd name="T9" fmla="*/ 1696 h 2914"/>
                <a:gd name="T10" fmla="*/ 1107 w 2597"/>
                <a:gd name="T11" fmla="*/ 1660 h 2914"/>
                <a:gd name="T12" fmla="*/ 989 w 2597"/>
                <a:gd name="T13" fmla="*/ 1588 h 2914"/>
                <a:gd name="T14" fmla="*/ 801 w 2597"/>
                <a:gd name="T15" fmla="*/ 1305 h 2914"/>
                <a:gd name="T16" fmla="*/ 593 w 2597"/>
                <a:gd name="T17" fmla="*/ 1085 h 2914"/>
                <a:gd name="T18" fmla="*/ 611 w 2597"/>
                <a:gd name="T19" fmla="*/ 861 h 2914"/>
                <a:gd name="T20" fmla="*/ 665 w 2597"/>
                <a:gd name="T21" fmla="*/ 807 h 2914"/>
                <a:gd name="T22" fmla="*/ 668 w 2597"/>
                <a:gd name="T23" fmla="*/ 739 h 2914"/>
                <a:gd name="T24" fmla="*/ 646 w 2597"/>
                <a:gd name="T25" fmla="*/ 436 h 2914"/>
                <a:gd name="T26" fmla="*/ 900 w 2597"/>
                <a:gd name="T27" fmla="*/ 239 h 2914"/>
                <a:gd name="T28" fmla="*/ 1037 w 2597"/>
                <a:gd name="T29" fmla="*/ 90 h 2914"/>
                <a:gd name="T30" fmla="*/ 1338 w 2597"/>
                <a:gd name="T31" fmla="*/ 0 h 2914"/>
                <a:gd name="T32" fmla="*/ 1741 w 2597"/>
                <a:gd name="T33" fmla="*/ 141 h 2914"/>
                <a:gd name="T34" fmla="*/ 1922 w 2597"/>
                <a:gd name="T35" fmla="*/ 682 h 2914"/>
                <a:gd name="T36" fmla="*/ 1931 w 2597"/>
                <a:gd name="T37" fmla="*/ 807 h 2914"/>
                <a:gd name="T38" fmla="*/ 1985 w 2597"/>
                <a:gd name="T39" fmla="*/ 861 h 2914"/>
                <a:gd name="T40" fmla="*/ 2003 w 2597"/>
                <a:gd name="T41" fmla="*/ 1085 h 2914"/>
                <a:gd name="T42" fmla="*/ 2597 w 2597"/>
                <a:gd name="T43" fmla="*/ 2377 h 2914"/>
                <a:gd name="T44" fmla="*/ 2597 w 2597"/>
                <a:gd name="T45" fmla="*/ 2848 h 2914"/>
                <a:gd name="T46" fmla="*/ 2530 w 2597"/>
                <a:gd name="T47" fmla="*/ 2914 h 2914"/>
                <a:gd name="T48" fmla="*/ 66 w 2597"/>
                <a:gd name="T49" fmla="*/ 2914 h 2914"/>
                <a:gd name="T50" fmla="*/ 0 w 2597"/>
                <a:gd name="T51" fmla="*/ 2848 h 2914"/>
                <a:gd name="T52" fmla="*/ 0 w 2597"/>
                <a:gd name="T53" fmla="*/ 2377 h 2914"/>
                <a:gd name="T54" fmla="*/ 294 w 2597"/>
                <a:gd name="T55" fmla="*/ 1942 h 2914"/>
                <a:gd name="T56" fmla="*/ 877 w 2597"/>
                <a:gd name="T57" fmla="*/ 1709 h 2914"/>
                <a:gd name="T58" fmla="*/ 929 w 2597"/>
                <a:gd name="T59" fmla="*/ 1710 h 2914"/>
                <a:gd name="T60" fmla="*/ 965 w 2597"/>
                <a:gd name="T61" fmla="*/ 1748 h 2914"/>
                <a:gd name="T62" fmla="*/ 1111 w 2597"/>
                <a:gd name="T63" fmla="*/ 2153 h 2914"/>
                <a:gd name="T64" fmla="*/ 1140 w 2597"/>
                <a:gd name="T65" fmla="*/ 2070 h 2914"/>
                <a:gd name="T66" fmla="*/ 1094 w 2597"/>
                <a:gd name="T67" fmla="*/ 1957 h 2914"/>
                <a:gd name="T68" fmla="*/ 1101 w 2597"/>
                <a:gd name="T69" fmla="*/ 1895 h 2914"/>
                <a:gd name="T70" fmla="*/ 1156 w 2597"/>
                <a:gd name="T71" fmla="*/ 1865 h 2914"/>
                <a:gd name="T72" fmla="*/ 1441 w 2597"/>
                <a:gd name="T73" fmla="*/ 1865 h 2914"/>
                <a:gd name="T74" fmla="*/ 1496 w 2597"/>
                <a:gd name="T75" fmla="*/ 1895 h 2914"/>
                <a:gd name="T76" fmla="*/ 1502 w 2597"/>
                <a:gd name="T77" fmla="*/ 1957 h 2914"/>
                <a:gd name="T78" fmla="*/ 1456 w 2597"/>
                <a:gd name="T79" fmla="*/ 2070 h 2914"/>
                <a:gd name="T80" fmla="*/ 1485 w 2597"/>
                <a:gd name="T81" fmla="*/ 2153 h 2914"/>
                <a:gd name="T82" fmla="*/ 1632 w 2597"/>
                <a:gd name="T83" fmla="*/ 1748 h 2914"/>
                <a:gd name="T84" fmla="*/ 1667 w 2597"/>
                <a:gd name="T85" fmla="*/ 1710 h 2914"/>
                <a:gd name="T86" fmla="*/ 1719 w 2597"/>
                <a:gd name="T87" fmla="*/ 1709 h 2914"/>
                <a:gd name="T88" fmla="*/ 2302 w 2597"/>
                <a:gd name="T89" fmla="*/ 1942 h 2914"/>
                <a:gd name="T90" fmla="*/ 2597 w 2597"/>
                <a:gd name="T91" fmla="*/ 2377 h 2914"/>
                <a:gd name="T92" fmla="*/ 2242 w 2597"/>
                <a:gd name="T93" fmla="*/ 2428 h 2914"/>
                <a:gd name="T94" fmla="*/ 2175 w 2597"/>
                <a:gd name="T95" fmla="*/ 2362 h 2914"/>
                <a:gd name="T96" fmla="*/ 1727 w 2597"/>
                <a:gd name="T97" fmla="*/ 2362 h 2914"/>
                <a:gd name="T98" fmla="*/ 1661 w 2597"/>
                <a:gd name="T99" fmla="*/ 2428 h 2914"/>
                <a:gd name="T100" fmla="*/ 1661 w 2597"/>
                <a:gd name="T101" fmla="*/ 2636 h 2914"/>
                <a:gd name="T102" fmla="*/ 1727 w 2597"/>
                <a:gd name="T103" fmla="*/ 2703 h 2914"/>
                <a:gd name="T104" fmla="*/ 2175 w 2597"/>
                <a:gd name="T105" fmla="*/ 2703 h 2914"/>
                <a:gd name="T106" fmla="*/ 2242 w 2597"/>
                <a:gd name="T107" fmla="*/ 2636 h 2914"/>
                <a:gd name="T108" fmla="*/ 2242 w 2597"/>
                <a:gd name="T109" fmla="*/ 2428 h 29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597" h="2914">
                  <a:moveTo>
                    <a:pt x="2003" y="1085"/>
                  </a:moveTo>
                  <a:cubicBezTo>
                    <a:pt x="1958" y="1259"/>
                    <a:pt x="1852" y="1297"/>
                    <a:pt x="1796" y="1305"/>
                  </a:cubicBezTo>
                  <a:cubicBezTo>
                    <a:pt x="1761" y="1374"/>
                    <a:pt x="1684" y="1516"/>
                    <a:pt x="1608" y="1588"/>
                  </a:cubicBezTo>
                  <a:cubicBezTo>
                    <a:pt x="1577" y="1616"/>
                    <a:pt x="1538" y="1641"/>
                    <a:pt x="1490" y="1660"/>
                  </a:cubicBezTo>
                  <a:cubicBezTo>
                    <a:pt x="1429" y="1684"/>
                    <a:pt x="1364" y="1696"/>
                    <a:pt x="1298" y="1696"/>
                  </a:cubicBezTo>
                  <a:cubicBezTo>
                    <a:pt x="1232" y="1696"/>
                    <a:pt x="1168" y="1684"/>
                    <a:pt x="1107" y="1660"/>
                  </a:cubicBezTo>
                  <a:cubicBezTo>
                    <a:pt x="1059" y="1641"/>
                    <a:pt x="1019" y="1616"/>
                    <a:pt x="989" y="1588"/>
                  </a:cubicBezTo>
                  <a:cubicBezTo>
                    <a:pt x="912" y="1516"/>
                    <a:pt x="836" y="1374"/>
                    <a:pt x="801" y="1305"/>
                  </a:cubicBezTo>
                  <a:cubicBezTo>
                    <a:pt x="744" y="1297"/>
                    <a:pt x="638" y="1259"/>
                    <a:pt x="593" y="1085"/>
                  </a:cubicBezTo>
                  <a:cubicBezTo>
                    <a:pt x="569" y="993"/>
                    <a:pt x="575" y="917"/>
                    <a:pt x="611" y="861"/>
                  </a:cubicBezTo>
                  <a:cubicBezTo>
                    <a:pt x="628" y="836"/>
                    <a:pt x="647" y="819"/>
                    <a:pt x="665" y="807"/>
                  </a:cubicBezTo>
                  <a:cubicBezTo>
                    <a:pt x="665" y="789"/>
                    <a:pt x="666" y="765"/>
                    <a:pt x="668" y="739"/>
                  </a:cubicBezTo>
                  <a:cubicBezTo>
                    <a:pt x="636" y="693"/>
                    <a:pt x="591" y="595"/>
                    <a:pt x="646" y="436"/>
                  </a:cubicBezTo>
                  <a:cubicBezTo>
                    <a:pt x="705" y="267"/>
                    <a:pt x="837" y="241"/>
                    <a:pt x="900" y="239"/>
                  </a:cubicBezTo>
                  <a:cubicBezTo>
                    <a:pt x="922" y="199"/>
                    <a:pt x="963" y="142"/>
                    <a:pt x="1037" y="90"/>
                  </a:cubicBezTo>
                  <a:cubicBezTo>
                    <a:pt x="1119" y="32"/>
                    <a:pt x="1226" y="0"/>
                    <a:pt x="1338" y="0"/>
                  </a:cubicBezTo>
                  <a:cubicBezTo>
                    <a:pt x="1477" y="0"/>
                    <a:pt x="1616" y="49"/>
                    <a:pt x="1741" y="141"/>
                  </a:cubicBezTo>
                  <a:cubicBezTo>
                    <a:pt x="1944" y="290"/>
                    <a:pt x="1926" y="622"/>
                    <a:pt x="1922" y="682"/>
                  </a:cubicBezTo>
                  <a:cubicBezTo>
                    <a:pt x="1929" y="732"/>
                    <a:pt x="1931" y="776"/>
                    <a:pt x="1931" y="807"/>
                  </a:cubicBezTo>
                  <a:cubicBezTo>
                    <a:pt x="1949" y="819"/>
                    <a:pt x="1969" y="836"/>
                    <a:pt x="1985" y="861"/>
                  </a:cubicBezTo>
                  <a:cubicBezTo>
                    <a:pt x="2021" y="917"/>
                    <a:pt x="2028" y="993"/>
                    <a:pt x="2003" y="1085"/>
                  </a:cubicBezTo>
                  <a:close/>
                  <a:moveTo>
                    <a:pt x="2597" y="2377"/>
                  </a:moveTo>
                  <a:lnTo>
                    <a:pt x="2597" y="2848"/>
                  </a:lnTo>
                  <a:cubicBezTo>
                    <a:pt x="2597" y="2885"/>
                    <a:pt x="2567" y="2914"/>
                    <a:pt x="2530" y="2914"/>
                  </a:cubicBezTo>
                  <a:lnTo>
                    <a:pt x="66" y="2914"/>
                  </a:lnTo>
                  <a:cubicBezTo>
                    <a:pt x="30" y="2914"/>
                    <a:pt x="0" y="2885"/>
                    <a:pt x="0" y="2848"/>
                  </a:cubicBezTo>
                  <a:lnTo>
                    <a:pt x="0" y="2377"/>
                  </a:lnTo>
                  <a:cubicBezTo>
                    <a:pt x="0" y="2184"/>
                    <a:pt x="115" y="2014"/>
                    <a:pt x="294" y="1942"/>
                  </a:cubicBezTo>
                  <a:lnTo>
                    <a:pt x="877" y="1709"/>
                  </a:lnTo>
                  <a:cubicBezTo>
                    <a:pt x="894" y="1702"/>
                    <a:pt x="913" y="1703"/>
                    <a:pt x="929" y="1710"/>
                  </a:cubicBezTo>
                  <a:cubicBezTo>
                    <a:pt x="946" y="1717"/>
                    <a:pt x="959" y="1731"/>
                    <a:pt x="965" y="1748"/>
                  </a:cubicBezTo>
                  <a:lnTo>
                    <a:pt x="1111" y="2153"/>
                  </a:lnTo>
                  <a:lnTo>
                    <a:pt x="1140" y="2070"/>
                  </a:lnTo>
                  <a:lnTo>
                    <a:pt x="1094" y="1957"/>
                  </a:lnTo>
                  <a:cubicBezTo>
                    <a:pt x="1086" y="1936"/>
                    <a:pt x="1088" y="1913"/>
                    <a:pt x="1101" y="1895"/>
                  </a:cubicBezTo>
                  <a:cubicBezTo>
                    <a:pt x="1113" y="1876"/>
                    <a:pt x="1134" y="1865"/>
                    <a:pt x="1156" y="1865"/>
                  </a:cubicBezTo>
                  <a:lnTo>
                    <a:pt x="1441" y="1865"/>
                  </a:lnTo>
                  <a:cubicBezTo>
                    <a:pt x="1463" y="1865"/>
                    <a:pt x="1484" y="1876"/>
                    <a:pt x="1496" y="1895"/>
                  </a:cubicBezTo>
                  <a:cubicBezTo>
                    <a:pt x="1508" y="1913"/>
                    <a:pt x="1511" y="1936"/>
                    <a:pt x="1502" y="1957"/>
                  </a:cubicBezTo>
                  <a:lnTo>
                    <a:pt x="1456" y="2070"/>
                  </a:lnTo>
                  <a:lnTo>
                    <a:pt x="1485" y="2153"/>
                  </a:lnTo>
                  <a:lnTo>
                    <a:pt x="1632" y="1748"/>
                  </a:lnTo>
                  <a:cubicBezTo>
                    <a:pt x="1638" y="1731"/>
                    <a:pt x="1651" y="1717"/>
                    <a:pt x="1667" y="1710"/>
                  </a:cubicBezTo>
                  <a:cubicBezTo>
                    <a:pt x="1684" y="1703"/>
                    <a:pt x="1702" y="1702"/>
                    <a:pt x="1719" y="1709"/>
                  </a:cubicBezTo>
                  <a:lnTo>
                    <a:pt x="2302" y="1942"/>
                  </a:lnTo>
                  <a:cubicBezTo>
                    <a:pt x="2481" y="2014"/>
                    <a:pt x="2597" y="2184"/>
                    <a:pt x="2597" y="2377"/>
                  </a:cubicBezTo>
                  <a:close/>
                  <a:moveTo>
                    <a:pt x="2242" y="2428"/>
                  </a:moveTo>
                  <a:cubicBezTo>
                    <a:pt x="2242" y="2392"/>
                    <a:pt x="2212" y="2362"/>
                    <a:pt x="2175" y="2362"/>
                  </a:cubicBezTo>
                  <a:lnTo>
                    <a:pt x="1727" y="2362"/>
                  </a:lnTo>
                  <a:cubicBezTo>
                    <a:pt x="1691" y="2362"/>
                    <a:pt x="1661" y="2392"/>
                    <a:pt x="1661" y="2428"/>
                  </a:cubicBezTo>
                  <a:lnTo>
                    <a:pt x="1661" y="2636"/>
                  </a:lnTo>
                  <a:cubicBezTo>
                    <a:pt x="1661" y="2673"/>
                    <a:pt x="1691" y="2703"/>
                    <a:pt x="1727" y="2703"/>
                  </a:cubicBezTo>
                  <a:lnTo>
                    <a:pt x="2175" y="2703"/>
                  </a:lnTo>
                  <a:cubicBezTo>
                    <a:pt x="2212" y="2703"/>
                    <a:pt x="2242" y="2673"/>
                    <a:pt x="2242" y="2636"/>
                  </a:cubicBezTo>
                  <a:lnTo>
                    <a:pt x="2242" y="2428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26" name="组合 25">
            <a:extLst>
              <a:ext uri="{FF2B5EF4-FFF2-40B4-BE49-F238E27FC236}">
                <a16:creationId xmlns:a16="http://schemas.microsoft.com/office/drawing/2014/main" id="{91B1D15A-4E98-483F-97B1-990B569417E6}"/>
              </a:ext>
            </a:extLst>
          </p:cNvPr>
          <p:cNvGrpSpPr/>
          <p:nvPr/>
        </p:nvGrpSpPr>
        <p:grpSpPr>
          <a:xfrm>
            <a:off x="1960978" y="5244349"/>
            <a:ext cx="8028543" cy="609685"/>
            <a:chOff x="1960978" y="5739063"/>
            <a:chExt cx="8028543" cy="609685"/>
          </a:xfrm>
          <a:gradFill>
            <a:gsLst>
              <a:gs pos="0">
                <a:schemeClr val="accent4">
                  <a:lumMod val="20000"/>
                  <a:lumOff val="8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5400000" scaled="1"/>
          </a:gradFill>
        </p:grpSpPr>
        <p:sp>
          <p:nvSpPr>
            <p:cNvPr id="27" name="new-idea_69628">
              <a:extLst>
                <a:ext uri="{FF2B5EF4-FFF2-40B4-BE49-F238E27FC236}">
                  <a16:creationId xmlns:a16="http://schemas.microsoft.com/office/drawing/2014/main" id="{1ED45ABE-FCC5-433E-93D0-0B2948AE67A7}"/>
                </a:ext>
              </a:extLst>
            </p:cNvPr>
            <p:cNvSpPr/>
            <p:nvPr/>
          </p:nvSpPr>
          <p:spPr>
            <a:xfrm>
              <a:off x="5680895" y="5739063"/>
              <a:ext cx="513586" cy="609685"/>
            </a:xfrm>
            <a:custGeom>
              <a:avLst/>
              <a:gdLst>
                <a:gd name="connsiteX0" fmla="*/ 218510 w 491355"/>
                <a:gd name="connsiteY0" fmla="*/ 191021 h 583294"/>
                <a:gd name="connsiteX1" fmla="*/ 291225 w 491355"/>
                <a:gd name="connsiteY1" fmla="*/ 263631 h 583294"/>
                <a:gd name="connsiteX2" fmla="*/ 263723 w 491355"/>
                <a:gd name="connsiteY2" fmla="*/ 320332 h 583294"/>
                <a:gd name="connsiteX3" fmla="*/ 259985 w 491355"/>
                <a:gd name="connsiteY3" fmla="*/ 327975 h 583294"/>
                <a:gd name="connsiteX4" fmla="*/ 259985 w 491355"/>
                <a:gd name="connsiteY4" fmla="*/ 346994 h 583294"/>
                <a:gd name="connsiteX5" fmla="*/ 237111 w 491355"/>
                <a:gd name="connsiteY5" fmla="*/ 369834 h 583294"/>
                <a:gd name="connsiteX6" fmla="*/ 199997 w 491355"/>
                <a:gd name="connsiteY6" fmla="*/ 369834 h 583294"/>
                <a:gd name="connsiteX7" fmla="*/ 177123 w 491355"/>
                <a:gd name="connsiteY7" fmla="*/ 346994 h 583294"/>
                <a:gd name="connsiteX8" fmla="*/ 177123 w 491355"/>
                <a:gd name="connsiteY8" fmla="*/ 327975 h 583294"/>
                <a:gd name="connsiteX9" fmla="*/ 173474 w 491355"/>
                <a:gd name="connsiteY9" fmla="*/ 320332 h 583294"/>
                <a:gd name="connsiteX10" fmla="*/ 146506 w 491355"/>
                <a:gd name="connsiteY10" fmla="*/ 254565 h 583294"/>
                <a:gd name="connsiteX11" fmla="*/ 210144 w 491355"/>
                <a:gd name="connsiteY11" fmla="*/ 191554 h 583294"/>
                <a:gd name="connsiteX12" fmla="*/ 218510 w 491355"/>
                <a:gd name="connsiteY12" fmla="*/ 191021 h 583294"/>
                <a:gd name="connsiteX13" fmla="*/ 208005 w 491355"/>
                <a:gd name="connsiteY13" fmla="*/ 172064 h 583294"/>
                <a:gd name="connsiteX14" fmla="*/ 127011 w 491355"/>
                <a:gd name="connsiteY14" fmla="*/ 252142 h 583294"/>
                <a:gd name="connsiteX15" fmla="*/ 157539 w 491355"/>
                <a:gd name="connsiteY15" fmla="*/ 332575 h 583294"/>
                <a:gd name="connsiteX16" fmla="*/ 157539 w 491355"/>
                <a:gd name="connsiteY16" fmla="*/ 346972 h 583294"/>
                <a:gd name="connsiteX17" fmla="*/ 186644 w 491355"/>
                <a:gd name="connsiteY17" fmla="*/ 387056 h 583294"/>
                <a:gd name="connsiteX18" fmla="*/ 186644 w 491355"/>
                <a:gd name="connsiteY18" fmla="*/ 403231 h 583294"/>
                <a:gd name="connsiteX19" fmla="*/ 203020 w 491355"/>
                <a:gd name="connsiteY19" fmla="*/ 419673 h 583294"/>
                <a:gd name="connsiteX20" fmla="*/ 234083 w 491355"/>
                <a:gd name="connsiteY20" fmla="*/ 419673 h 583294"/>
                <a:gd name="connsiteX21" fmla="*/ 250549 w 491355"/>
                <a:gd name="connsiteY21" fmla="*/ 403231 h 583294"/>
                <a:gd name="connsiteX22" fmla="*/ 250549 w 491355"/>
                <a:gd name="connsiteY22" fmla="*/ 387056 h 583294"/>
                <a:gd name="connsiteX23" fmla="*/ 279564 w 491355"/>
                <a:gd name="connsiteY23" fmla="*/ 346972 h 583294"/>
                <a:gd name="connsiteX24" fmla="*/ 279564 w 491355"/>
                <a:gd name="connsiteY24" fmla="*/ 332575 h 583294"/>
                <a:gd name="connsiteX25" fmla="*/ 310805 w 491355"/>
                <a:gd name="connsiteY25" fmla="*/ 263607 h 583294"/>
                <a:gd name="connsiteX26" fmla="*/ 208005 w 491355"/>
                <a:gd name="connsiteY26" fmla="*/ 172064 h 583294"/>
                <a:gd name="connsiteX27" fmla="*/ 121581 w 491355"/>
                <a:gd name="connsiteY27" fmla="*/ 119627 h 583294"/>
                <a:gd name="connsiteX28" fmla="*/ 117487 w 491355"/>
                <a:gd name="connsiteY28" fmla="*/ 121316 h 583294"/>
                <a:gd name="connsiteX29" fmla="*/ 111880 w 491355"/>
                <a:gd name="connsiteY29" fmla="*/ 126915 h 583294"/>
                <a:gd name="connsiteX30" fmla="*/ 111880 w 491355"/>
                <a:gd name="connsiteY30" fmla="*/ 135181 h 583294"/>
                <a:gd name="connsiteX31" fmla="*/ 129058 w 491355"/>
                <a:gd name="connsiteY31" fmla="*/ 152334 h 583294"/>
                <a:gd name="connsiteX32" fmla="*/ 133152 w 491355"/>
                <a:gd name="connsiteY32" fmla="*/ 154022 h 583294"/>
                <a:gd name="connsiteX33" fmla="*/ 137335 w 491355"/>
                <a:gd name="connsiteY33" fmla="*/ 152334 h 583294"/>
                <a:gd name="connsiteX34" fmla="*/ 142942 w 491355"/>
                <a:gd name="connsiteY34" fmla="*/ 146735 h 583294"/>
                <a:gd name="connsiteX35" fmla="*/ 142942 w 491355"/>
                <a:gd name="connsiteY35" fmla="*/ 138469 h 583294"/>
                <a:gd name="connsiteX36" fmla="*/ 125765 w 491355"/>
                <a:gd name="connsiteY36" fmla="*/ 121316 h 583294"/>
                <a:gd name="connsiteX37" fmla="*/ 121581 w 491355"/>
                <a:gd name="connsiteY37" fmla="*/ 119627 h 583294"/>
                <a:gd name="connsiteX38" fmla="*/ 315522 w 491355"/>
                <a:gd name="connsiteY38" fmla="*/ 117672 h 583294"/>
                <a:gd name="connsiteX39" fmla="*/ 311339 w 491355"/>
                <a:gd name="connsiteY39" fmla="*/ 119361 h 583294"/>
                <a:gd name="connsiteX40" fmla="*/ 294250 w 491355"/>
                <a:gd name="connsiteY40" fmla="*/ 136514 h 583294"/>
                <a:gd name="connsiteX41" fmla="*/ 294250 w 491355"/>
                <a:gd name="connsiteY41" fmla="*/ 144779 h 583294"/>
                <a:gd name="connsiteX42" fmla="*/ 299768 w 491355"/>
                <a:gd name="connsiteY42" fmla="*/ 150378 h 583294"/>
                <a:gd name="connsiteX43" fmla="*/ 303951 w 491355"/>
                <a:gd name="connsiteY43" fmla="*/ 152067 h 583294"/>
                <a:gd name="connsiteX44" fmla="*/ 308045 w 491355"/>
                <a:gd name="connsiteY44" fmla="*/ 150378 h 583294"/>
                <a:gd name="connsiteX45" fmla="*/ 325223 w 491355"/>
                <a:gd name="connsiteY45" fmla="*/ 133225 h 583294"/>
                <a:gd name="connsiteX46" fmla="*/ 325223 w 491355"/>
                <a:gd name="connsiteY46" fmla="*/ 124960 h 583294"/>
                <a:gd name="connsiteX47" fmla="*/ 319616 w 491355"/>
                <a:gd name="connsiteY47" fmla="*/ 119361 h 583294"/>
                <a:gd name="connsiteX48" fmla="*/ 315522 w 491355"/>
                <a:gd name="connsiteY48" fmla="*/ 117672 h 583294"/>
                <a:gd name="connsiteX49" fmla="*/ 214591 w 491355"/>
                <a:gd name="connsiteY49" fmla="*/ 82921 h 583294"/>
                <a:gd name="connsiteX50" fmla="*/ 208717 w 491355"/>
                <a:gd name="connsiteY50" fmla="*/ 88787 h 583294"/>
                <a:gd name="connsiteX51" fmla="*/ 208717 w 491355"/>
                <a:gd name="connsiteY51" fmla="*/ 121138 h 583294"/>
                <a:gd name="connsiteX52" fmla="*/ 214591 w 491355"/>
                <a:gd name="connsiteY52" fmla="*/ 127004 h 583294"/>
                <a:gd name="connsiteX53" fmla="*/ 222512 w 491355"/>
                <a:gd name="connsiteY53" fmla="*/ 127004 h 583294"/>
                <a:gd name="connsiteX54" fmla="*/ 228387 w 491355"/>
                <a:gd name="connsiteY54" fmla="*/ 121138 h 583294"/>
                <a:gd name="connsiteX55" fmla="*/ 228387 w 491355"/>
                <a:gd name="connsiteY55" fmla="*/ 88787 h 583294"/>
                <a:gd name="connsiteX56" fmla="*/ 222512 w 491355"/>
                <a:gd name="connsiteY56" fmla="*/ 82921 h 583294"/>
                <a:gd name="connsiteX57" fmla="*/ 249125 w 491355"/>
                <a:gd name="connsiteY57" fmla="*/ 0 h 583294"/>
                <a:gd name="connsiteX58" fmla="*/ 430337 w 491355"/>
                <a:gd name="connsiteY58" fmla="*/ 92342 h 583294"/>
                <a:gd name="connsiteX59" fmla="*/ 490504 w 491355"/>
                <a:gd name="connsiteY59" fmla="*/ 347239 h 583294"/>
                <a:gd name="connsiteX60" fmla="*/ 488368 w 491355"/>
                <a:gd name="connsiteY60" fmla="*/ 366436 h 583294"/>
                <a:gd name="connsiteX61" fmla="*/ 471279 w 491355"/>
                <a:gd name="connsiteY61" fmla="*/ 375502 h 583294"/>
                <a:gd name="connsiteX62" fmla="*/ 443421 w 491355"/>
                <a:gd name="connsiteY62" fmla="*/ 375502 h 583294"/>
                <a:gd name="connsiteX63" fmla="*/ 395448 w 491355"/>
                <a:gd name="connsiteY63" fmla="*/ 517081 h 583294"/>
                <a:gd name="connsiteX64" fmla="*/ 335548 w 491355"/>
                <a:gd name="connsiteY64" fmla="*/ 517259 h 583294"/>
                <a:gd name="connsiteX65" fmla="*/ 310894 w 491355"/>
                <a:gd name="connsiteY65" fmla="*/ 527391 h 583294"/>
                <a:gd name="connsiteX66" fmla="*/ 300569 w 491355"/>
                <a:gd name="connsiteY66" fmla="*/ 552010 h 583294"/>
                <a:gd name="connsiteX67" fmla="*/ 300569 w 491355"/>
                <a:gd name="connsiteY67" fmla="*/ 568452 h 583294"/>
                <a:gd name="connsiteX68" fmla="*/ 285705 w 491355"/>
                <a:gd name="connsiteY68" fmla="*/ 583294 h 583294"/>
                <a:gd name="connsiteX69" fmla="*/ 104315 w 491355"/>
                <a:gd name="connsiteY69" fmla="*/ 583294 h 583294"/>
                <a:gd name="connsiteX70" fmla="*/ 89362 w 491355"/>
                <a:gd name="connsiteY70" fmla="*/ 568452 h 583294"/>
                <a:gd name="connsiteX71" fmla="*/ 89362 w 491355"/>
                <a:gd name="connsiteY71" fmla="*/ 458601 h 583294"/>
                <a:gd name="connsiteX72" fmla="*/ 69603 w 491355"/>
                <a:gd name="connsiteY72" fmla="*/ 413096 h 583294"/>
                <a:gd name="connsiteX73" fmla="*/ 1159 w 491355"/>
                <a:gd name="connsiteY73" fmla="*/ 186196 h 583294"/>
                <a:gd name="connsiteX74" fmla="*/ 249125 w 491355"/>
                <a:gd name="connsiteY74" fmla="*/ 0 h 583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</a:cxnLst>
              <a:rect l="l" t="t" r="r" b="b"/>
              <a:pathLst>
                <a:path w="491355" h="583294">
                  <a:moveTo>
                    <a:pt x="218510" y="191021"/>
                  </a:moveTo>
                  <a:cubicBezTo>
                    <a:pt x="258561" y="191021"/>
                    <a:pt x="291225" y="223638"/>
                    <a:pt x="291225" y="263631"/>
                  </a:cubicBezTo>
                  <a:cubicBezTo>
                    <a:pt x="291225" y="285760"/>
                    <a:pt x="281168" y="306467"/>
                    <a:pt x="263723" y="320332"/>
                  </a:cubicBezTo>
                  <a:cubicBezTo>
                    <a:pt x="261320" y="322198"/>
                    <a:pt x="259985" y="325042"/>
                    <a:pt x="259985" y="327975"/>
                  </a:cubicBezTo>
                  <a:lnTo>
                    <a:pt x="259985" y="346994"/>
                  </a:lnTo>
                  <a:cubicBezTo>
                    <a:pt x="259985" y="359614"/>
                    <a:pt x="249750" y="369834"/>
                    <a:pt x="237111" y="369834"/>
                  </a:cubicBezTo>
                  <a:lnTo>
                    <a:pt x="199997" y="369834"/>
                  </a:lnTo>
                  <a:cubicBezTo>
                    <a:pt x="187359" y="369834"/>
                    <a:pt x="177123" y="359614"/>
                    <a:pt x="177123" y="346994"/>
                  </a:cubicBezTo>
                  <a:lnTo>
                    <a:pt x="177123" y="327975"/>
                  </a:lnTo>
                  <a:cubicBezTo>
                    <a:pt x="177123" y="325042"/>
                    <a:pt x="175788" y="322198"/>
                    <a:pt x="173474" y="320332"/>
                  </a:cubicBezTo>
                  <a:cubicBezTo>
                    <a:pt x="153449" y="304512"/>
                    <a:pt x="143391" y="279894"/>
                    <a:pt x="146506" y="254565"/>
                  </a:cubicBezTo>
                  <a:cubicBezTo>
                    <a:pt x="150422" y="221682"/>
                    <a:pt x="177212" y="195198"/>
                    <a:pt x="210144" y="191554"/>
                  </a:cubicBezTo>
                  <a:cubicBezTo>
                    <a:pt x="212992" y="191199"/>
                    <a:pt x="215751" y="191021"/>
                    <a:pt x="218510" y="191021"/>
                  </a:cubicBezTo>
                  <a:close/>
                  <a:moveTo>
                    <a:pt x="208005" y="172064"/>
                  </a:moveTo>
                  <a:cubicBezTo>
                    <a:pt x="166084" y="176686"/>
                    <a:pt x="132084" y="210370"/>
                    <a:pt x="127011" y="252142"/>
                  </a:cubicBezTo>
                  <a:cubicBezTo>
                    <a:pt x="123273" y="282715"/>
                    <a:pt x="134665" y="312400"/>
                    <a:pt x="157539" y="332575"/>
                  </a:cubicBezTo>
                  <a:lnTo>
                    <a:pt x="157539" y="346972"/>
                  </a:lnTo>
                  <a:cubicBezTo>
                    <a:pt x="157539" y="365636"/>
                    <a:pt x="169733" y="381368"/>
                    <a:pt x="186644" y="387056"/>
                  </a:cubicBezTo>
                  <a:lnTo>
                    <a:pt x="186644" y="403231"/>
                  </a:lnTo>
                  <a:cubicBezTo>
                    <a:pt x="186644" y="412296"/>
                    <a:pt x="193942" y="419673"/>
                    <a:pt x="203020" y="419673"/>
                  </a:cubicBezTo>
                  <a:lnTo>
                    <a:pt x="234083" y="419673"/>
                  </a:lnTo>
                  <a:cubicBezTo>
                    <a:pt x="243161" y="419673"/>
                    <a:pt x="250549" y="412296"/>
                    <a:pt x="250549" y="403231"/>
                  </a:cubicBezTo>
                  <a:lnTo>
                    <a:pt x="250549" y="387056"/>
                  </a:lnTo>
                  <a:cubicBezTo>
                    <a:pt x="267370" y="381368"/>
                    <a:pt x="279564" y="365636"/>
                    <a:pt x="279564" y="346972"/>
                  </a:cubicBezTo>
                  <a:lnTo>
                    <a:pt x="279564" y="332575"/>
                  </a:lnTo>
                  <a:cubicBezTo>
                    <a:pt x="299501" y="315066"/>
                    <a:pt x="310805" y="290181"/>
                    <a:pt x="310805" y="263607"/>
                  </a:cubicBezTo>
                  <a:cubicBezTo>
                    <a:pt x="310805" y="209303"/>
                    <a:pt x="263721" y="165843"/>
                    <a:pt x="208005" y="172064"/>
                  </a:cubicBezTo>
                  <a:close/>
                  <a:moveTo>
                    <a:pt x="121581" y="119627"/>
                  </a:moveTo>
                  <a:cubicBezTo>
                    <a:pt x="120068" y="119627"/>
                    <a:pt x="118555" y="120249"/>
                    <a:pt x="117487" y="121316"/>
                  </a:cubicBezTo>
                  <a:lnTo>
                    <a:pt x="111880" y="126915"/>
                  </a:lnTo>
                  <a:cubicBezTo>
                    <a:pt x="109566" y="129137"/>
                    <a:pt x="109566" y="132870"/>
                    <a:pt x="111880" y="135181"/>
                  </a:cubicBezTo>
                  <a:lnTo>
                    <a:pt x="129058" y="152334"/>
                  </a:lnTo>
                  <a:cubicBezTo>
                    <a:pt x="130126" y="153400"/>
                    <a:pt x="131639" y="154022"/>
                    <a:pt x="133152" y="154022"/>
                  </a:cubicBezTo>
                  <a:cubicBezTo>
                    <a:pt x="134754" y="154022"/>
                    <a:pt x="136267" y="153400"/>
                    <a:pt x="137335" y="152334"/>
                  </a:cubicBezTo>
                  <a:lnTo>
                    <a:pt x="142942" y="146735"/>
                  </a:lnTo>
                  <a:cubicBezTo>
                    <a:pt x="145168" y="144424"/>
                    <a:pt x="145168" y="140691"/>
                    <a:pt x="142942" y="138469"/>
                  </a:cubicBezTo>
                  <a:lnTo>
                    <a:pt x="125765" y="121316"/>
                  </a:lnTo>
                  <a:cubicBezTo>
                    <a:pt x="124697" y="120249"/>
                    <a:pt x="123184" y="119627"/>
                    <a:pt x="121581" y="119627"/>
                  </a:cubicBezTo>
                  <a:close/>
                  <a:moveTo>
                    <a:pt x="315522" y="117672"/>
                  </a:moveTo>
                  <a:cubicBezTo>
                    <a:pt x="313920" y="117672"/>
                    <a:pt x="312496" y="118294"/>
                    <a:pt x="311339" y="119361"/>
                  </a:cubicBezTo>
                  <a:lnTo>
                    <a:pt x="294250" y="136514"/>
                  </a:lnTo>
                  <a:cubicBezTo>
                    <a:pt x="291936" y="138825"/>
                    <a:pt x="291936" y="142468"/>
                    <a:pt x="294250" y="144779"/>
                  </a:cubicBezTo>
                  <a:lnTo>
                    <a:pt x="299768" y="150378"/>
                  </a:lnTo>
                  <a:cubicBezTo>
                    <a:pt x="300925" y="151445"/>
                    <a:pt x="302349" y="152067"/>
                    <a:pt x="303951" y="152067"/>
                  </a:cubicBezTo>
                  <a:cubicBezTo>
                    <a:pt x="305464" y="152067"/>
                    <a:pt x="306977" y="151445"/>
                    <a:pt x="308045" y="150378"/>
                  </a:cubicBezTo>
                  <a:lnTo>
                    <a:pt x="325223" y="133225"/>
                  </a:lnTo>
                  <a:cubicBezTo>
                    <a:pt x="327537" y="130915"/>
                    <a:pt x="327537" y="127271"/>
                    <a:pt x="325223" y="124960"/>
                  </a:cubicBezTo>
                  <a:lnTo>
                    <a:pt x="319616" y="119361"/>
                  </a:lnTo>
                  <a:cubicBezTo>
                    <a:pt x="318548" y="118294"/>
                    <a:pt x="317035" y="117672"/>
                    <a:pt x="315522" y="117672"/>
                  </a:cubicBezTo>
                  <a:close/>
                  <a:moveTo>
                    <a:pt x="214591" y="82921"/>
                  </a:moveTo>
                  <a:cubicBezTo>
                    <a:pt x="211387" y="82921"/>
                    <a:pt x="208717" y="85588"/>
                    <a:pt x="208717" y="88787"/>
                  </a:cubicBezTo>
                  <a:lnTo>
                    <a:pt x="208717" y="121138"/>
                  </a:lnTo>
                  <a:cubicBezTo>
                    <a:pt x="208717" y="124427"/>
                    <a:pt x="211387" y="127004"/>
                    <a:pt x="214591" y="127004"/>
                  </a:cubicBezTo>
                  <a:lnTo>
                    <a:pt x="222512" y="127004"/>
                  </a:lnTo>
                  <a:cubicBezTo>
                    <a:pt x="225716" y="127004"/>
                    <a:pt x="228387" y="124427"/>
                    <a:pt x="228387" y="121138"/>
                  </a:cubicBezTo>
                  <a:lnTo>
                    <a:pt x="228387" y="88787"/>
                  </a:lnTo>
                  <a:cubicBezTo>
                    <a:pt x="228387" y="85588"/>
                    <a:pt x="225716" y="82921"/>
                    <a:pt x="222512" y="82921"/>
                  </a:cubicBezTo>
                  <a:close/>
                  <a:moveTo>
                    <a:pt x="249125" y="0"/>
                  </a:moveTo>
                  <a:cubicBezTo>
                    <a:pt x="328071" y="0"/>
                    <a:pt x="396427" y="37506"/>
                    <a:pt x="430337" y="92342"/>
                  </a:cubicBezTo>
                  <a:cubicBezTo>
                    <a:pt x="449384" y="116961"/>
                    <a:pt x="478489" y="280404"/>
                    <a:pt x="490504" y="347239"/>
                  </a:cubicBezTo>
                  <a:cubicBezTo>
                    <a:pt x="491661" y="353905"/>
                    <a:pt x="492195" y="360748"/>
                    <a:pt x="488368" y="366436"/>
                  </a:cubicBezTo>
                  <a:cubicBezTo>
                    <a:pt x="484452" y="372124"/>
                    <a:pt x="478044" y="375502"/>
                    <a:pt x="471279" y="375502"/>
                  </a:cubicBezTo>
                  <a:lnTo>
                    <a:pt x="443421" y="375502"/>
                  </a:lnTo>
                  <a:cubicBezTo>
                    <a:pt x="431761" y="455046"/>
                    <a:pt x="445735" y="510593"/>
                    <a:pt x="395448" y="517081"/>
                  </a:cubicBezTo>
                  <a:cubicBezTo>
                    <a:pt x="392243" y="517437"/>
                    <a:pt x="361270" y="517437"/>
                    <a:pt x="335548" y="517259"/>
                  </a:cubicBezTo>
                  <a:cubicBezTo>
                    <a:pt x="326291" y="517259"/>
                    <a:pt x="317391" y="520903"/>
                    <a:pt x="310894" y="527391"/>
                  </a:cubicBezTo>
                  <a:cubicBezTo>
                    <a:pt x="304307" y="533879"/>
                    <a:pt x="300569" y="542767"/>
                    <a:pt x="300569" y="552010"/>
                  </a:cubicBezTo>
                  <a:lnTo>
                    <a:pt x="300569" y="568452"/>
                  </a:lnTo>
                  <a:cubicBezTo>
                    <a:pt x="300569" y="576628"/>
                    <a:pt x="293983" y="583294"/>
                    <a:pt x="285705" y="583294"/>
                  </a:cubicBezTo>
                  <a:lnTo>
                    <a:pt x="104315" y="583294"/>
                  </a:lnTo>
                  <a:cubicBezTo>
                    <a:pt x="96037" y="583294"/>
                    <a:pt x="89362" y="576628"/>
                    <a:pt x="89362" y="568452"/>
                  </a:cubicBezTo>
                  <a:lnTo>
                    <a:pt x="89362" y="458601"/>
                  </a:lnTo>
                  <a:cubicBezTo>
                    <a:pt x="89362" y="441359"/>
                    <a:pt x="82242" y="424917"/>
                    <a:pt x="69603" y="413096"/>
                  </a:cubicBezTo>
                  <a:cubicBezTo>
                    <a:pt x="37472" y="383056"/>
                    <a:pt x="-7831" y="348306"/>
                    <a:pt x="1159" y="186196"/>
                  </a:cubicBezTo>
                  <a:cubicBezTo>
                    <a:pt x="10326" y="20619"/>
                    <a:pt x="136534" y="0"/>
                    <a:pt x="249125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8" name="user_208880">
              <a:extLst>
                <a:ext uri="{FF2B5EF4-FFF2-40B4-BE49-F238E27FC236}">
                  <a16:creationId xmlns:a16="http://schemas.microsoft.com/office/drawing/2014/main" id="{8F435722-CD9D-4BE8-AA06-08BD82EEBD49}"/>
                </a:ext>
              </a:extLst>
            </p:cNvPr>
            <p:cNvSpPr/>
            <p:nvPr/>
          </p:nvSpPr>
          <p:spPr>
            <a:xfrm>
              <a:off x="4491005" y="5739063"/>
              <a:ext cx="534561" cy="609685"/>
            </a:xfrm>
            <a:custGeom>
              <a:avLst/>
              <a:gdLst>
                <a:gd name="connsiteX0" fmla="*/ 172709 w 530849"/>
                <a:gd name="connsiteY0" fmla="*/ 360519 h 605451"/>
                <a:gd name="connsiteX1" fmla="*/ 222665 w 530849"/>
                <a:gd name="connsiteY1" fmla="*/ 518492 h 605451"/>
                <a:gd name="connsiteX2" fmla="*/ 229536 w 530849"/>
                <a:gd name="connsiteY2" fmla="*/ 539907 h 605451"/>
                <a:gd name="connsiteX3" fmla="*/ 251914 w 530849"/>
                <a:gd name="connsiteY3" fmla="*/ 476496 h 605451"/>
                <a:gd name="connsiteX4" fmla="*/ 265378 w 530849"/>
                <a:gd name="connsiteY4" fmla="*/ 401310 h 605451"/>
                <a:gd name="connsiteX5" fmla="*/ 265564 w 530849"/>
                <a:gd name="connsiteY5" fmla="*/ 401310 h 605451"/>
                <a:gd name="connsiteX6" fmla="*/ 265657 w 530849"/>
                <a:gd name="connsiteY6" fmla="*/ 401310 h 605451"/>
                <a:gd name="connsiteX7" fmla="*/ 265750 w 530849"/>
                <a:gd name="connsiteY7" fmla="*/ 401310 h 605451"/>
                <a:gd name="connsiteX8" fmla="*/ 265935 w 530849"/>
                <a:gd name="connsiteY8" fmla="*/ 401310 h 605451"/>
                <a:gd name="connsiteX9" fmla="*/ 279399 w 530849"/>
                <a:gd name="connsiteY9" fmla="*/ 476496 h 605451"/>
                <a:gd name="connsiteX10" fmla="*/ 301777 w 530849"/>
                <a:gd name="connsiteY10" fmla="*/ 539907 h 605451"/>
                <a:gd name="connsiteX11" fmla="*/ 308648 w 530849"/>
                <a:gd name="connsiteY11" fmla="*/ 518492 h 605451"/>
                <a:gd name="connsiteX12" fmla="*/ 358604 w 530849"/>
                <a:gd name="connsiteY12" fmla="*/ 360519 h 605451"/>
                <a:gd name="connsiteX13" fmla="*/ 462415 w 530849"/>
                <a:gd name="connsiteY13" fmla="*/ 410581 h 605451"/>
                <a:gd name="connsiteX14" fmla="*/ 530849 w 530849"/>
                <a:gd name="connsiteY14" fmla="*/ 605451 h 605451"/>
                <a:gd name="connsiteX15" fmla="*/ 0 w 530849"/>
                <a:gd name="connsiteY15" fmla="*/ 605451 h 605451"/>
                <a:gd name="connsiteX16" fmla="*/ 68898 w 530849"/>
                <a:gd name="connsiteY16" fmla="*/ 410581 h 605451"/>
                <a:gd name="connsiteX17" fmla="*/ 172709 w 530849"/>
                <a:gd name="connsiteY17" fmla="*/ 360519 h 605451"/>
                <a:gd name="connsiteX18" fmla="*/ 245328 w 530849"/>
                <a:gd name="connsiteY18" fmla="*/ 111138 h 605451"/>
                <a:gd name="connsiteX19" fmla="*/ 240037 w 530849"/>
                <a:gd name="connsiteY19" fmla="*/ 116422 h 605451"/>
                <a:gd name="connsiteX20" fmla="*/ 240037 w 530849"/>
                <a:gd name="connsiteY20" fmla="*/ 184921 h 605451"/>
                <a:gd name="connsiteX21" fmla="*/ 213951 w 530849"/>
                <a:gd name="connsiteY21" fmla="*/ 184921 h 605451"/>
                <a:gd name="connsiteX22" fmla="*/ 211352 w 530849"/>
                <a:gd name="connsiteY22" fmla="*/ 190297 h 605451"/>
                <a:gd name="connsiteX23" fmla="*/ 261481 w 530849"/>
                <a:gd name="connsiteY23" fmla="*/ 251474 h 605451"/>
                <a:gd name="connsiteX24" fmla="*/ 267886 w 530849"/>
                <a:gd name="connsiteY24" fmla="*/ 251474 h 605451"/>
                <a:gd name="connsiteX25" fmla="*/ 318108 w 530849"/>
                <a:gd name="connsiteY25" fmla="*/ 190297 h 605451"/>
                <a:gd name="connsiteX26" fmla="*/ 315509 w 530849"/>
                <a:gd name="connsiteY26" fmla="*/ 184921 h 605451"/>
                <a:gd name="connsiteX27" fmla="*/ 289423 w 530849"/>
                <a:gd name="connsiteY27" fmla="*/ 184921 h 605451"/>
                <a:gd name="connsiteX28" fmla="*/ 289423 w 530849"/>
                <a:gd name="connsiteY28" fmla="*/ 116422 h 605451"/>
                <a:gd name="connsiteX29" fmla="*/ 284132 w 530849"/>
                <a:gd name="connsiteY29" fmla="*/ 111138 h 605451"/>
                <a:gd name="connsiteX30" fmla="*/ 247463 w 530849"/>
                <a:gd name="connsiteY30" fmla="*/ 0 h 605451"/>
                <a:gd name="connsiteX31" fmla="*/ 264451 w 530849"/>
                <a:gd name="connsiteY31" fmla="*/ 0 h 605451"/>
                <a:gd name="connsiteX32" fmla="*/ 281347 w 530849"/>
                <a:gd name="connsiteY32" fmla="*/ 0 h 605451"/>
                <a:gd name="connsiteX33" fmla="*/ 294250 w 530849"/>
                <a:gd name="connsiteY33" fmla="*/ 10845 h 605451"/>
                <a:gd name="connsiteX34" fmla="*/ 300099 w 530849"/>
                <a:gd name="connsiteY34" fmla="*/ 44863 h 605451"/>
                <a:gd name="connsiteX35" fmla="*/ 336860 w 530849"/>
                <a:gd name="connsiteY35" fmla="*/ 60065 h 605451"/>
                <a:gd name="connsiteX36" fmla="*/ 364802 w 530849"/>
                <a:gd name="connsiteY36" fmla="*/ 40043 h 605451"/>
                <a:gd name="connsiteX37" fmla="*/ 381512 w 530849"/>
                <a:gd name="connsiteY37" fmla="*/ 41155 h 605451"/>
                <a:gd name="connsiteX38" fmla="*/ 393487 w 530849"/>
                <a:gd name="connsiteY38" fmla="*/ 53113 h 605451"/>
                <a:gd name="connsiteX39" fmla="*/ 405555 w 530849"/>
                <a:gd name="connsiteY39" fmla="*/ 65163 h 605451"/>
                <a:gd name="connsiteX40" fmla="*/ 407040 w 530849"/>
                <a:gd name="connsiteY40" fmla="*/ 81940 h 605451"/>
                <a:gd name="connsiteX41" fmla="*/ 387081 w 530849"/>
                <a:gd name="connsiteY41" fmla="*/ 109840 h 605451"/>
                <a:gd name="connsiteX42" fmla="*/ 402306 w 530849"/>
                <a:gd name="connsiteY42" fmla="*/ 146454 h 605451"/>
                <a:gd name="connsiteX43" fmla="*/ 436375 w 530849"/>
                <a:gd name="connsiteY43" fmla="*/ 152108 h 605451"/>
                <a:gd name="connsiteX44" fmla="*/ 447236 w 530849"/>
                <a:gd name="connsiteY44" fmla="*/ 164900 h 605451"/>
                <a:gd name="connsiteX45" fmla="*/ 447236 w 530849"/>
                <a:gd name="connsiteY45" fmla="*/ 181770 h 605451"/>
                <a:gd name="connsiteX46" fmla="*/ 447236 w 530849"/>
                <a:gd name="connsiteY46" fmla="*/ 198732 h 605451"/>
                <a:gd name="connsiteX47" fmla="*/ 436375 w 530849"/>
                <a:gd name="connsiteY47" fmla="*/ 211617 h 605451"/>
                <a:gd name="connsiteX48" fmla="*/ 402306 w 530849"/>
                <a:gd name="connsiteY48" fmla="*/ 217363 h 605451"/>
                <a:gd name="connsiteX49" fmla="*/ 387081 w 530849"/>
                <a:gd name="connsiteY49" fmla="*/ 254070 h 605451"/>
                <a:gd name="connsiteX50" fmla="*/ 407133 w 530849"/>
                <a:gd name="connsiteY50" fmla="*/ 282063 h 605451"/>
                <a:gd name="connsiteX51" fmla="*/ 405740 w 530849"/>
                <a:gd name="connsiteY51" fmla="*/ 298840 h 605451"/>
                <a:gd name="connsiteX52" fmla="*/ 393765 w 530849"/>
                <a:gd name="connsiteY52" fmla="*/ 310797 h 605451"/>
                <a:gd name="connsiteX53" fmla="*/ 381790 w 530849"/>
                <a:gd name="connsiteY53" fmla="*/ 322847 h 605451"/>
                <a:gd name="connsiteX54" fmla="*/ 364895 w 530849"/>
                <a:gd name="connsiteY54" fmla="*/ 324330 h 605451"/>
                <a:gd name="connsiteX55" fmla="*/ 336953 w 530849"/>
                <a:gd name="connsiteY55" fmla="*/ 304401 h 605451"/>
                <a:gd name="connsiteX56" fmla="*/ 301213 w 530849"/>
                <a:gd name="connsiteY56" fmla="*/ 319232 h 605451"/>
                <a:gd name="connsiteX57" fmla="*/ 295457 w 530849"/>
                <a:gd name="connsiteY57" fmla="*/ 353343 h 605451"/>
                <a:gd name="connsiteX58" fmla="*/ 282739 w 530849"/>
                <a:gd name="connsiteY58" fmla="*/ 364188 h 605451"/>
                <a:gd name="connsiteX59" fmla="*/ 265751 w 530849"/>
                <a:gd name="connsiteY59" fmla="*/ 364188 h 605451"/>
                <a:gd name="connsiteX60" fmla="*/ 248856 w 530849"/>
                <a:gd name="connsiteY60" fmla="*/ 364188 h 605451"/>
                <a:gd name="connsiteX61" fmla="*/ 235952 w 530849"/>
                <a:gd name="connsiteY61" fmla="*/ 353343 h 605451"/>
                <a:gd name="connsiteX62" fmla="*/ 230290 w 530849"/>
                <a:gd name="connsiteY62" fmla="*/ 319696 h 605451"/>
                <a:gd name="connsiteX63" fmla="*/ 193528 w 530849"/>
                <a:gd name="connsiteY63" fmla="*/ 304772 h 605451"/>
                <a:gd name="connsiteX64" fmla="*/ 165122 w 530849"/>
                <a:gd name="connsiteY64" fmla="*/ 324794 h 605451"/>
                <a:gd name="connsiteX65" fmla="*/ 148320 w 530849"/>
                <a:gd name="connsiteY65" fmla="*/ 323403 h 605451"/>
                <a:gd name="connsiteX66" fmla="*/ 136344 w 530849"/>
                <a:gd name="connsiteY66" fmla="*/ 311446 h 605451"/>
                <a:gd name="connsiteX67" fmla="*/ 124276 w 530849"/>
                <a:gd name="connsiteY67" fmla="*/ 299489 h 605451"/>
                <a:gd name="connsiteX68" fmla="*/ 122791 w 530849"/>
                <a:gd name="connsiteY68" fmla="*/ 282619 h 605451"/>
                <a:gd name="connsiteX69" fmla="*/ 142657 w 530849"/>
                <a:gd name="connsiteY69" fmla="*/ 254811 h 605451"/>
                <a:gd name="connsiteX70" fmla="*/ 127154 w 530849"/>
                <a:gd name="connsiteY70" fmla="*/ 218383 h 605451"/>
                <a:gd name="connsiteX71" fmla="*/ 92992 w 530849"/>
                <a:gd name="connsiteY71" fmla="*/ 212729 h 605451"/>
                <a:gd name="connsiteX72" fmla="*/ 82131 w 530849"/>
                <a:gd name="connsiteY72" fmla="*/ 199937 h 605451"/>
                <a:gd name="connsiteX73" fmla="*/ 82131 w 530849"/>
                <a:gd name="connsiteY73" fmla="*/ 183067 h 605451"/>
                <a:gd name="connsiteX74" fmla="*/ 82131 w 530849"/>
                <a:gd name="connsiteY74" fmla="*/ 166105 h 605451"/>
                <a:gd name="connsiteX75" fmla="*/ 92992 w 530849"/>
                <a:gd name="connsiteY75" fmla="*/ 153220 h 605451"/>
                <a:gd name="connsiteX76" fmla="*/ 126504 w 530849"/>
                <a:gd name="connsiteY76" fmla="*/ 147937 h 605451"/>
                <a:gd name="connsiteX77" fmla="*/ 141543 w 530849"/>
                <a:gd name="connsiteY77" fmla="*/ 111231 h 605451"/>
                <a:gd name="connsiteX78" fmla="*/ 121491 w 530849"/>
                <a:gd name="connsiteY78" fmla="*/ 82960 h 605451"/>
                <a:gd name="connsiteX79" fmla="*/ 122791 w 530849"/>
                <a:gd name="connsiteY79" fmla="*/ 66090 h 605451"/>
                <a:gd name="connsiteX80" fmla="*/ 134859 w 530849"/>
                <a:gd name="connsiteY80" fmla="*/ 54132 h 605451"/>
                <a:gd name="connsiteX81" fmla="*/ 146834 w 530849"/>
                <a:gd name="connsiteY81" fmla="*/ 42175 h 605451"/>
                <a:gd name="connsiteX82" fmla="*/ 163637 w 530849"/>
                <a:gd name="connsiteY82" fmla="*/ 40785 h 605451"/>
                <a:gd name="connsiteX83" fmla="*/ 191486 w 530849"/>
                <a:gd name="connsiteY83" fmla="*/ 60528 h 605451"/>
                <a:gd name="connsiteX84" fmla="*/ 228990 w 530849"/>
                <a:gd name="connsiteY84" fmla="*/ 44863 h 605451"/>
                <a:gd name="connsiteX85" fmla="*/ 234745 w 530849"/>
                <a:gd name="connsiteY85" fmla="*/ 10845 h 605451"/>
                <a:gd name="connsiteX86" fmla="*/ 247463 w 530849"/>
                <a:gd name="connsiteY86" fmla="*/ 0 h 6054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</a:cxnLst>
              <a:rect l="l" t="t" r="r" b="b"/>
              <a:pathLst>
                <a:path w="530849" h="605451">
                  <a:moveTo>
                    <a:pt x="172709" y="360519"/>
                  </a:moveTo>
                  <a:lnTo>
                    <a:pt x="222665" y="518492"/>
                  </a:lnTo>
                  <a:lnTo>
                    <a:pt x="229536" y="539907"/>
                  </a:lnTo>
                  <a:lnTo>
                    <a:pt x="251914" y="476496"/>
                  </a:lnTo>
                  <a:cubicBezTo>
                    <a:pt x="200380" y="404833"/>
                    <a:pt x="255907" y="401496"/>
                    <a:pt x="265378" y="401310"/>
                  </a:cubicBezTo>
                  <a:lnTo>
                    <a:pt x="265564" y="401310"/>
                  </a:lnTo>
                  <a:lnTo>
                    <a:pt x="265657" y="401310"/>
                  </a:lnTo>
                  <a:lnTo>
                    <a:pt x="265750" y="401310"/>
                  </a:lnTo>
                  <a:lnTo>
                    <a:pt x="265935" y="401310"/>
                  </a:lnTo>
                  <a:cubicBezTo>
                    <a:pt x="275406" y="401310"/>
                    <a:pt x="330933" y="404833"/>
                    <a:pt x="279399" y="476496"/>
                  </a:cubicBezTo>
                  <a:lnTo>
                    <a:pt x="301777" y="539907"/>
                  </a:lnTo>
                  <a:lnTo>
                    <a:pt x="308648" y="518492"/>
                  </a:lnTo>
                  <a:lnTo>
                    <a:pt x="358604" y="360519"/>
                  </a:lnTo>
                  <a:cubicBezTo>
                    <a:pt x="358604" y="360519"/>
                    <a:pt x="397510" y="385921"/>
                    <a:pt x="462415" y="410581"/>
                  </a:cubicBezTo>
                  <a:cubicBezTo>
                    <a:pt x="533820" y="436446"/>
                    <a:pt x="529456" y="495315"/>
                    <a:pt x="530849" y="605451"/>
                  </a:cubicBezTo>
                  <a:lnTo>
                    <a:pt x="0" y="605451"/>
                  </a:lnTo>
                  <a:cubicBezTo>
                    <a:pt x="1486" y="495315"/>
                    <a:pt x="-2971" y="436446"/>
                    <a:pt x="68898" y="410581"/>
                  </a:cubicBezTo>
                  <a:cubicBezTo>
                    <a:pt x="133803" y="385921"/>
                    <a:pt x="172709" y="360519"/>
                    <a:pt x="172709" y="360519"/>
                  </a:cubicBezTo>
                  <a:close/>
                  <a:moveTo>
                    <a:pt x="245328" y="111138"/>
                  </a:moveTo>
                  <a:cubicBezTo>
                    <a:pt x="242358" y="111138"/>
                    <a:pt x="240037" y="113455"/>
                    <a:pt x="240037" y="116422"/>
                  </a:cubicBezTo>
                  <a:lnTo>
                    <a:pt x="240037" y="184921"/>
                  </a:lnTo>
                  <a:lnTo>
                    <a:pt x="213951" y="184921"/>
                  </a:lnTo>
                  <a:cubicBezTo>
                    <a:pt x="211074" y="184921"/>
                    <a:pt x="209588" y="188073"/>
                    <a:pt x="211352" y="190297"/>
                  </a:cubicBezTo>
                  <a:lnTo>
                    <a:pt x="261481" y="251474"/>
                  </a:lnTo>
                  <a:cubicBezTo>
                    <a:pt x="263152" y="253513"/>
                    <a:pt x="266308" y="253513"/>
                    <a:pt x="267886" y="251474"/>
                  </a:cubicBezTo>
                  <a:lnTo>
                    <a:pt x="318108" y="190297"/>
                  </a:lnTo>
                  <a:cubicBezTo>
                    <a:pt x="319872" y="188073"/>
                    <a:pt x="318294" y="184921"/>
                    <a:pt x="315509" y="184921"/>
                  </a:cubicBezTo>
                  <a:lnTo>
                    <a:pt x="289423" y="184921"/>
                  </a:lnTo>
                  <a:lnTo>
                    <a:pt x="289423" y="116422"/>
                  </a:lnTo>
                  <a:cubicBezTo>
                    <a:pt x="289423" y="113455"/>
                    <a:pt x="287102" y="111138"/>
                    <a:pt x="284132" y="111138"/>
                  </a:cubicBezTo>
                  <a:close/>
                  <a:moveTo>
                    <a:pt x="247463" y="0"/>
                  </a:moveTo>
                  <a:lnTo>
                    <a:pt x="264451" y="0"/>
                  </a:lnTo>
                  <a:lnTo>
                    <a:pt x="281347" y="0"/>
                  </a:lnTo>
                  <a:cubicBezTo>
                    <a:pt x="287659" y="0"/>
                    <a:pt x="293136" y="4542"/>
                    <a:pt x="294250" y="10845"/>
                  </a:cubicBezTo>
                  <a:lnTo>
                    <a:pt x="300099" y="44863"/>
                  </a:lnTo>
                  <a:cubicBezTo>
                    <a:pt x="312909" y="48200"/>
                    <a:pt x="325163" y="53298"/>
                    <a:pt x="336860" y="60065"/>
                  </a:cubicBezTo>
                  <a:lnTo>
                    <a:pt x="364802" y="40043"/>
                  </a:lnTo>
                  <a:cubicBezTo>
                    <a:pt x="369908" y="36428"/>
                    <a:pt x="376963" y="37077"/>
                    <a:pt x="381512" y="41155"/>
                  </a:cubicBezTo>
                  <a:lnTo>
                    <a:pt x="393487" y="53113"/>
                  </a:lnTo>
                  <a:lnTo>
                    <a:pt x="405555" y="65163"/>
                  </a:lnTo>
                  <a:cubicBezTo>
                    <a:pt x="410104" y="69705"/>
                    <a:pt x="410753" y="76749"/>
                    <a:pt x="407040" y="81940"/>
                  </a:cubicBezTo>
                  <a:lnTo>
                    <a:pt x="387081" y="109840"/>
                  </a:lnTo>
                  <a:cubicBezTo>
                    <a:pt x="393858" y="121334"/>
                    <a:pt x="399057" y="133755"/>
                    <a:pt x="402306" y="146454"/>
                  </a:cubicBezTo>
                  <a:lnTo>
                    <a:pt x="436375" y="152108"/>
                  </a:lnTo>
                  <a:cubicBezTo>
                    <a:pt x="442687" y="153128"/>
                    <a:pt x="447236" y="158597"/>
                    <a:pt x="447236" y="164900"/>
                  </a:cubicBezTo>
                  <a:lnTo>
                    <a:pt x="447236" y="181770"/>
                  </a:lnTo>
                  <a:lnTo>
                    <a:pt x="447236" y="198732"/>
                  </a:lnTo>
                  <a:cubicBezTo>
                    <a:pt x="447236" y="205035"/>
                    <a:pt x="442687" y="210504"/>
                    <a:pt x="436375" y="211617"/>
                  </a:cubicBezTo>
                  <a:lnTo>
                    <a:pt x="402306" y="217363"/>
                  </a:lnTo>
                  <a:cubicBezTo>
                    <a:pt x="398964" y="230248"/>
                    <a:pt x="393858" y="242483"/>
                    <a:pt x="387081" y="254070"/>
                  </a:cubicBezTo>
                  <a:lnTo>
                    <a:pt x="407133" y="282063"/>
                  </a:lnTo>
                  <a:cubicBezTo>
                    <a:pt x="410846" y="287253"/>
                    <a:pt x="410196" y="294391"/>
                    <a:pt x="405740" y="298840"/>
                  </a:cubicBezTo>
                  <a:lnTo>
                    <a:pt x="393765" y="310797"/>
                  </a:lnTo>
                  <a:lnTo>
                    <a:pt x="381790" y="322847"/>
                  </a:lnTo>
                  <a:cubicBezTo>
                    <a:pt x="377148" y="327389"/>
                    <a:pt x="370093" y="328038"/>
                    <a:pt x="364895" y="324330"/>
                  </a:cubicBezTo>
                  <a:lnTo>
                    <a:pt x="336953" y="304401"/>
                  </a:lnTo>
                  <a:cubicBezTo>
                    <a:pt x="325720" y="310983"/>
                    <a:pt x="313559" y="315988"/>
                    <a:pt x="301213" y="319232"/>
                  </a:cubicBezTo>
                  <a:lnTo>
                    <a:pt x="295457" y="353343"/>
                  </a:lnTo>
                  <a:cubicBezTo>
                    <a:pt x="294529" y="359646"/>
                    <a:pt x="289052" y="364188"/>
                    <a:pt x="282739" y="364188"/>
                  </a:cubicBezTo>
                  <a:lnTo>
                    <a:pt x="265751" y="364188"/>
                  </a:lnTo>
                  <a:lnTo>
                    <a:pt x="248856" y="364188"/>
                  </a:lnTo>
                  <a:cubicBezTo>
                    <a:pt x="242543" y="364188"/>
                    <a:pt x="237066" y="359646"/>
                    <a:pt x="235952" y="353343"/>
                  </a:cubicBezTo>
                  <a:lnTo>
                    <a:pt x="230290" y="319696"/>
                  </a:lnTo>
                  <a:cubicBezTo>
                    <a:pt x="217665" y="316544"/>
                    <a:pt x="205132" y="311539"/>
                    <a:pt x="193528" y="304772"/>
                  </a:cubicBezTo>
                  <a:lnTo>
                    <a:pt x="165122" y="324794"/>
                  </a:lnTo>
                  <a:cubicBezTo>
                    <a:pt x="159924" y="328501"/>
                    <a:pt x="152776" y="327853"/>
                    <a:pt x="148320" y="323403"/>
                  </a:cubicBezTo>
                  <a:lnTo>
                    <a:pt x="136344" y="311446"/>
                  </a:lnTo>
                  <a:lnTo>
                    <a:pt x="124276" y="299489"/>
                  </a:lnTo>
                  <a:cubicBezTo>
                    <a:pt x="119728" y="294854"/>
                    <a:pt x="119078" y="287810"/>
                    <a:pt x="122791" y="282619"/>
                  </a:cubicBezTo>
                  <a:lnTo>
                    <a:pt x="142657" y="254811"/>
                  </a:lnTo>
                  <a:cubicBezTo>
                    <a:pt x="135695" y="243317"/>
                    <a:pt x="130496" y="231082"/>
                    <a:pt x="127154" y="218383"/>
                  </a:cubicBezTo>
                  <a:lnTo>
                    <a:pt x="92992" y="212729"/>
                  </a:lnTo>
                  <a:cubicBezTo>
                    <a:pt x="86680" y="211709"/>
                    <a:pt x="82131" y="206240"/>
                    <a:pt x="82131" y="199937"/>
                  </a:cubicBezTo>
                  <a:lnTo>
                    <a:pt x="82131" y="183067"/>
                  </a:lnTo>
                  <a:lnTo>
                    <a:pt x="82131" y="166105"/>
                  </a:lnTo>
                  <a:cubicBezTo>
                    <a:pt x="82131" y="159801"/>
                    <a:pt x="86680" y="154333"/>
                    <a:pt x="92992" y="153220"/>
                  </a:cubicBezTo>
                  <a:lnTo>
                    <a:pt x="126504" y="147937"/>
                  </a:lnTo>
                  <a:cubicBezTo>
                    <a:pt x="129753" y="135331"/>
                    <a:pt x="134673" y="122817"/>
                    <a:pt x="141543" y="111231"/>
                  </a:cubicBezTo>
                  <a:lnTo>
                    <a:pt x="121491" y="82960"/>
                  </a:lnTo>
                  <a:cubicBezTo>
                    <a:pt x="117778" y="77769"/>
                    <a:pt x="118335" y="70539"/>
                    <a:pt x="122791" y="66090"/>
                  </a:cubicBezTo>
                  <a:lnTo>
                    <a:pt x="134859" y="54132"/>
                  </a:lnTo>
                  <a:lnTo>
                    <a:pt x="146834" y="42175"/>
                  </a:lnTo>
                  <a:cubicBezTo>
                    <a:pt x="151383" y="37726"/>
                    <a:pt x="158438" y="37077"/>
                    <a:pt x="163637" y="40785"/>
                  </a:cubicBezTo>
                  <a:lnTo>
                    <a:pt x="191486" y="60528"/>
                  </a:lnTo>
                  <a:cubicBezTo>
                    <a:pt x="203369" y="53391"/>
                    <a:pt x="215994" y="48107"/>
                    <a:pt x="228990" y="44863"/>
                  </a:cubicBezTo>
                  <a:lnTo>
                    <a:pt x="234745" y="10845"/>
                  </a:lnTo>
                  <a:cubicBezTo>
                    <a:pt x="235674" y="4542"/>
                    <a:pt x="241151" y="0"/>
                    <a:pt x="247463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9" name="worldwide_230900">
              <a:extLst>
                <a:ext uri="{FF2B5EF4-FFF2-40B4-BE49-F238E27FC236}">
                  <a16:creationId xmlns:a16="http://schemas.microsoft.com/office/drawing/2014/main" id="{DA411FA7-F938-497E-8D19-C3EF3C0EBD1A}"/>
                </a:ext>
              </a:extLst>
            </p:cNvPr>
            <p:cNvSpPr/>
            <p:nvPr/>
          </p:nvSpPr>
          <p:spPr>
            <a:xfrm>
              <a:off x="3225992" y="5739063"/>
              <a:ext cx="609684" cy="608764"/>
            </a:xfrm>
            <a:custGeom>
              <a:avLst/>
              <a:gdLst>
                <a:gd name="connsiteX0" fmla="*/ 176959 w 607356"/>
                <a:gd name="connsiteY0" fmla="*/ 452889 h 606439"/>
                <a:gd name="connsiteX1" fmla="*/ 284918 w 607356"/>
                <a:gd name="connsiteY1" fmla="*/ 593436 h 606439"/>
                <a:gd name="connsiteX2" fmla="*/ 287766 w 607356"/>
                <a:gd name="connsiteY2" fmla="*/ 595925 h 606439"/>
                <a:gd name="connsiteX3" fmla="*/ 82350 w 607356"/>
                <a:gd name="connsiteY3" fmla="*/ 503472 h 606439"/>
                <a:gd name="connsiteX4" fmla="*/ 89559 w 607356"/>
                <a:gd name="connsiteY4" fmla="*/ 498316 h 606439"/>
                <a:gd name="connsiteX5" fmla="*/ 176959 w 607356"/>
                <a:gd name="connsiteY5" fmla="*/ 452889 h 606439"/>
                <a:gd name="connsiteX6" fmla="*/ 288118 w 607356"/>
                <a:gd name="connsiteY6" fmla="*/ 432001 h 606439"/>
                <a:gd name="connsiteX7" fmla="*/ 288118 w 607356"/>
                <a:gd name="connsiteY7" fmla="*/ 568968 h 606439"/>
                <a:gd name="connsiteX8" fmla="*/ 196595 w 607356"/>
                <a:gd name="connsiteY8" fmla="*/ 446400 h 606439"/>
                <a:gd name="connsiteX9" fmla="*/ 288118 w 607356"/>
                <a:gd name="connsiteY9" fmla="*/ 432001 h 606439"/>
                <a:gd name="connsiteX10" fmla="*/ 473502 w 607356"/>
                <a:gd name="connsiteY10" fmla="*/ 400823 h 606439"/>
                <a:gd name="connsiteX11" fmla="*/ 463179 w 607356"/>
                <a:gd name="connsiteY11" fmla="*/ 411042 h 606439"/>
                <a:gd name="connsiteX12" fmla="*/ 463179 w 607356"/>
                <a:gd name="connsiteY12" fmla="*/ 462490 h 606439"/>
                <a:gd name="connsiteX13" fmla="*/ 411649 w 607356"/>
                <a:gd name="connsiteY13" fmla="*/ 462490 h 606439"/>
                <a:gd name="connsiteX14" fmla="*/ 401414 w 607356"/>
                <a:gd name="connsiteY14" fmla="*/ 472798 h 606439"/>
                <a:gd name="connsiteX15" fmla="*/ 411649 w 607356"/>
                <a:gd name="connsiteY15" fmla="*/ 483016 h 606439"/>
                <a:gd name="connsiteX16" fmla="*/ 463179 w 607356"/>
                <a:gd name="connsiteY16" fmla="*/ 483016 h 606439"/>
                <a:gd name="connsiteX17" fmla="*/ 463179 w 607356"/>
                <a:gd name="connsiteY17" fmla="*/ 534465 h 606439"/>
                <a:gd name="connsiteX18" fmla="*/ 473502 w 607356"/>
                <a:gd name="connsiteY18" fmla="*/ 544772 h 606439"/>
                <a:gd name="connsiteX19" fmla="*/ 483737 w 607356"/>
                <a:gd name="connsiteY19" fmla="*/ 534465 h 606439"/>
                <a:gd name="connsiteX20" fmla="*/ 483737 w 607356"/>
                <a:gd name="connsiteY20" fmla="*/ 483016 h 606439"/>
                <a:gd name="connsiteX21" fmla="*/ 535267 w 607356"/>
                <a:gd name="connsiteY21" fmla="*/ 483016 h 606439"/>
                <a:gd name="connsiteX22" fmla="*/ 545591 w 607356"/>
                <a:gd name="connsiteY22" fmla="*/ 472798 h 606439"/>
                <a:gd name="connsiteX23" fmla="*/ 535267 w 607356"/>
                <a:gd name="connsiteY23" fmla="*/ 462490 h 606439"/>
                <a:gd name="connsiteX24" fmla="*/ 483737 w 607356"/>
                <a:gd name="connsiteY24" fmla="*/ 462490 h 606439"/>
                <a:gd name="connsiteX25" fmla="*/ 483737 w 607356"/>
                <a:gd name="connsiteY25" fmla="*/ 411042 h 606439"/>
                <a:gd name="connsiteX26" fmla="*/ 473502 w 607356"/>
                <a:gd name="connsiteY26" fmla="*/ 400823 h 606439"/>
                <a:gd name="connsiteX27" fmla="*/ 473502 w 607356"/>
                <a:gd name="connsiteY27" fmla="*/ 339067 h 606439"/>
                <a:gd name="connsiteX28" fmla="*/ 607356 w 607356"/>
                <a:gd name="connsiteY28" fmla="*/ 472798 h 606439"/>
                <a:gd name="connsiteX29" fmla="*/ 473502 w 607356"/>
                <a:gd name="connsiteY29" fmla="*/ 606439 h 606439"/>
                <a:gd name="connsiteX30" fmla="*/ 339560 w 607356"/>
                <a:gd name="connsiteY30" fmla="*/ 472798 h 606439"/>
                <a:gd name="connsiteX31" fmla="*/ 473502 w 607356"/>
                <a:gd name="connsiteY31" fmla="*/ 339067 h 606439"/>
                <a:gd name="connsiteX32" fmla="*/ 452505 w 607356"/>
                <a:gd name="connsiteY32" fmla="*/ 308230 h 606439"/>
                <a:gd name="connsiteX33" fmla="*/ 596559 w 607356"/>
                <a:gd name="connsiteY33" fmla="*/ 308230 h 606439"/>
                <a:gd name="connsiteX34" fmla="*/ 588017 w 607356"/>
                <a:gd name="connsiteY34" fmla="*/ 369692 h 606439"/>
                <a:gd name="connsiteX35" fmla="*/ 473503 w 607356"/>
                <a:gd name="connsiteY35" fmla="*/ 318533 h 606439"/>
                <a:gd name="connsiteX36" fmla="*/ 451971 w 607356"/>
                <a:gd name="connsiteY36" fmla="*/ 320221 h 606439"/>
                <a:gd name="connsiteX37" fmla="*/ 452505 w 607356"/>
                <a:gd name="connsiteY37" fmla="*/ 308230 h 606439"/>
                <a:gd name="connsiteX38" fmla="*/ 308690 w 607356"/>
                <a:gd name="connsiteY38" fmla="*/ 308230 h 606439"/>
                <a:gd name="connsiteX39" fmla="*/ 431931 w 607356"/>
                <a:gd name="connsiteY39" fmla="*/ 308230 h 606439"/>
                <a:gd name="connsiteX40" fmla="*/ 431041 w 607356"/>
                <a:gd name="connsiteY40" fmla="*/ 324582 h 606439"/>
                <a:gd name="connsiteX41" fmla="*/ 319012 w 607356"/>
                <a:gd name="connsiteY41" fmla="*/ 472813 h 606439"/>
                <a:gd name="connsiteX42" fmla="*/ 370266 w 607356"/>
                <a:gd name="connsiteY42" fmla="*/ 587185 h 606439"/>
                <a:gd name="connsiteX43" fmla="*/ 318033 w 607356"/>
                <a:gd name="connsiteY43" fmla="*/ 595361 h 606439"/>
                <a:gd name="connsiteX44" fmla="*/ 308512 w 607356"/>
                <a:gd name="connsiteY44" fmla="*/ 586830 h 606439"/>
                <a:gd name="connsiteX45" fmla="*/ 308690 w 607356"/>
                <a:gd name="connsiteY45" fmla="*/ 585852 h 606439"/>
                <a:gd name="connsiteX46" fmla="*/ 164841 w 607356"/>
                <a:gd name="connsiteY46" fmla="*/ 308230 h 606439"/>
                <a:gd name="connsiteX47" fmla="*/ 288119 w 607356"/>
                <a:gd name="connsiteY47" fmla="*/ 308230 h 606439"/>
                <a:gd name="connsiteX48" fmla="*/ 288119 w 607356"/>
                <a:gd name="connsiteY48" fmla="*/ 411461 h 606439"/>
                <a:gd name="connsiteX49" fmla="*/ 188607 w 607356"/>
                <a:gd name="connsiteY49" fmla="*/ 427274 h 606439"/>
                <a:gd name="connsiteX50" fmla="*/ 164841 w 607356"/>
                <a:gd name="connsiteY50" fmla="*/ 308230 h 606439"/>
                <a:gd name="connsiteX51" fmla="*/ 0 w 607356"/>
                <a:gd name="connsiteY51" fmla="*/ 308230 h 606439"/>
                <a:gd name="connsiteX52" fmla="*/ 144159 w 607356"/>
                <a:gd name="connsiteY52" fmla="*/ 308230 h 606439"/>
                <a:gd name="connsiteX53" fmla="*/ 169075 w 607356"/>
                <a:gd name="connsiteY53" fmla="*/ 433891 h 606439"/>
                <a:gd name="connsiteX54" fmla="*/ 77508 w 607356"/>
                <a:gd name="connsiteY54" fmla="*/ 481614 h 606439"/>
                <a:gd name="connsiteX55" fmla="*/ 68520 w 607356"/>
                <a:gd name="connsiteY55" fmla="*/ 488101 h 606439"/>
                <a:gd name="connsiteX56" fmla="*/ 0 w 607356"/>
                <a:gd name="connsiteY56" fmla="*/ 308230 h 606439"/>
                <a:gd name="connsiteX57" fmla="*/ 404501 w 607356"/>
                <a:gd name="connsiteY57" fmla="*/ 159337 h 606439"/>
                <a:gd name="connsiteX58" fmla="*/ 432001 w 607356"/>
                <a:gd name="connsiteY58" fmla="*/ 287695 h 606439"/>
                <a:gd name="connsiteX59" fmla="*/ 308653 w 607356"/>
                <a:gd name="connsiteY59" fmla="*/ 287695 h 606439"/>
                <a:gd name="connsiteX60" fmla="*/ 308653 w 607356"/>
                <a:gd name="connsiteY60" fmla="*/ 174181 h 606439"/>
                <a:gd name="connsiteX61" fmla="*/ 404501 w 607356"/>
                <a:gd name="connsiteY61" fmla="*/ 159337 h 606439"/>
                <a:gd name="connsiteX62" fmla="*/ 192256 w 607356"/>
                <a:gd name="connsiteY62" fmla="*/ 159337 h 606439"/>
                <a:gd name="connsiteX63" fmla="*/ 288119 w 607356"/>
                <a:gd name="connsiteY63" fmla="*/ 174181 h 606439"/>
                <a:gd name="connsiteX64" fmla="*/ 288119 w 607356"/>
                <a:gd name="connsiteY64" fmla="*/ 287695 h 606439"/>
                <a:gd name="connsiteX65" fmla="*/ 164841 w 607356"/>
                <a:gd name="connsiteY65" fmla="*/ 287695 h 606439"/>
                <a:gd name="connsiteX66" fmla="*/ 192256 w 607356"/>
                <a:gd name="connsiteY66" fmla="*/ 159337 h 606439"/>
                <a:gd name="connsiteX67" fmla="*/ 73594 w 607356"/>
                <a:gd name="connsiteY67" fmla="*/ 101967 h 606439"/>
                <a:gd name="connsiteX68" fmla="*/ 83472 w 607356"/>
                <a:gd name="connsiteY68" fmla="*/ 108276 h 606439"/>
                <a:gd name="connsiteX69" fmla="*/ 172462 w 607356"/>
                <a:gd name="connsiteY69" fmla="*/ 153064 h 606439"/>
                <a:gd name="connsiteX70" fmla="*/ 144163 w 607356"/>
                <a:gd name="connsiteY70" fmla="*/ 287695 h 606439"/>
                <a:gd name="connsiteX71" fmla="*/ 0 w 607356"/>
                <a:gd name="connsiteY71" fmla="*/ 287695 h 606439"/>
                <a:gd name="connsiteX72" fmla="*/ 73594 w 607356"/>
                <a:gd name="connsiteY72" fmla="*/ 101967 h 606439"/>
                <a:gd name="connsiteX73" fmla="*/ 522554 w 607356"/>
                <a:gd name="connsiteY73" fmla="*/ 101261 h 606439"/>
                <a:gd name="connsiteX74" fmla="*/ 596771 w 607356"/>
                <a:gd name="connsiteY74" fmla="*/ 287695 h 606439"/>
                <a:gd name="connsiteX75" fmla="*/ 452608 w 607356"/>
                <a:gd name="connsiteY75" fmla="*/ 287695 h 606439"/>
                <a:gd name="connsiteX76" fmla="*/ 424309 w 607356"/>
                <a:gd name="connsiteY76" fmla="*/ 152979 h 606439"/>
                <a:gd name="connsiteX77" fmla="*/ 513744 w 607356"/>
                <a:gd name="connsiteY77" fmla="*/ 108014 h 606439"/>
                <a:gd name="connsiteX78" fmla="*/ 308653 w 607356"/>
                <a:gd name="connsiteY78" fmla="*/ 26956 h 606439"/>
                <a:gd name="connsiteX79" fmla="*/ 395942 w 607356"/>
                <a:gd name="connsiteY79" fmla="*/ 140402 h 606439"/>
                <a:gd name="connsiteX80" fmla="*/ 308653 w 607356"/>
                <a:gd name="connsiteY80" fmla="*/ 153550 h 606439"/>
                <a:gd name="connsiteX81" fmla="*/ 288119 w 607356"/>
                <a:gd name="connsiteY81" fmla="*/ 26956 h 606439"/>
                <a:gd name="connsiteX82" fmla="*/ 288119 w 607356"/>
                <a:gd name="connsiteY82" fmla="*/ 153550 h 606439"/>
                <a:gd name="connsiteX83" fmla="*/ 200900 w 607356"/>
                <a:gd name="connsiteY83" fmla="*/ 140402 h 606439"/>
                <a:gd name="connsiteX84" fmla="*/ 288119 w 607356"/>
                <a:gd name="connsiteY84" fmla="*/ 26956 h 606439"/>
                <a:gd name="connsiteX85" fmla="*/ 277985 w 607356"/>
                <a:gd name="connsiteY85" fmla="*/ 565 h 606439"/>
                <a:gd name="connsiteX86" fmla="*/ 282614 w 607356"/>
                <a:gd name="connsiteY86" fmla="*/ 4562 h 606439"/>
                <a:gd name="connsiteX87" fmla="*/ 180961 w 607356"/>
                <a:gd name="connsiteY87" fmla="*/ 134075 h 606439"/>
                <a:gd name="connsiteX88" fmla="*/ 94886 w 607356"/>
                <a:gd name="connsiteY88" fmla="*/ 91082 h 606439"/>
                <a:gd name="connsiteX89" fmla="*/ 87854 w 607356"/>
                <a:gd name="connsiteY89" fmla="*/ 86640 h 606439"/>
                <a:gd name="connsiteX90" fmla="*/ 277985 w 607356"/>
                <a:gd name="connsiteY90" fmla="*/ 565 h 606439"/>
                <a:gd name="connsiteX91" fmla="*/ 308935 w 607356"/>
                <a:gd name="connsiteY91" fmla="*/ 0 h 606439"/>
                <a:gd name="connsiteX92" fmla="*/ 508423 w 607356"/>
                <a:gd name="connsiteY92" fmla="*/ 86128 h 606439"/>
                <a:gd name="connsiteX93" fmla="*/ 501658 w 607356"/>
                <a:gd name="connsiteY93" fmla="*/ 91284 h 606439"/>
                <a:gd name="connsiteX94" fmla="*/ 415934 w 607356"/>
                <a:gd name="connsiteY94" fmla="*/ 134215 h 606439"/>
                <a:gd name="connsiteX95" fmla="*/ 311695 w 607356"/>
                <a:gd name="connsiteY95" fmla="*/ 2400 h 6064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</a:cxnLst>
              <a:rect l="l" t="t" r="r" b="b"/>
              <a:pathLst>
                <a:path w="607356" h="606439">
                  <a:moveTo>
                    <a:pt x="176959" y="452889"/>
                  </a:moveTo>
                  <a:cubicBezTo>
                    <a:pt x="201078" y="506850"/>
                    <a:pt x="237658" y="555121"/>
                    <a:pt x="284918" y="593436"/>
                  </a:cubicBezTo>
                  <a:lnTo>
                    <a:pt x="287766" y="595925"/>
                  </a:lnTo>
                  <a:cubicBezTo>
                    <a:pt x="207130" y="593081"/>
                    <a:pt x="134505" y="558144"/>
                    <a:pt x="82350" y="503472"/>
                  </a:cubicBezTo>
                  <a:lnTo>
                    <a:pt x="89559" y="498316"/>
                  </a:lnTo>
                  <a:cubicBezTo>
                    <a:pt x="116705" y="478936"/>
                    <a:pt x="146164" y="463913"/>
                    <a:pt x="176959" y="452889"/>
                  </a:cubicBezTo>
                  <a:close/>
                  <a:moveTo>
                    <a:pt x="288118" y="432001"/>
                  </a:moveTo>
                  <a:lnTo>
                    <a:pt x="288118" y="568968"/>
                  </a:lnTo>
                  <a:cubicBezTo>
                    <a:pt x="248589" y="534571"/>
                    <a:pt x="217695" y="492796"/>
                    <a:pt x="196595" y="446400"/>
                  </a:cubicBezTo>
                  <a:cubicBezTo>
                    <a:pt x="226153" y="437779"/>
                    <a:pt x="256779" y="432890"/>
                    <a:pt x="288118" y="432001"/>
                  </a:cubicBezTo>
                  <a:close/>
                  <a:moveTo>
                    <a:pt x="473502" y="400823"/>
                  </a:moveTo>
                  <a:cubicBezTo>
                    <a:pt x="467807" y="400823"/>
                    <a:pt x="463179" y="405355"/>
                    <a:pt x="463179" y="411042"/>
                  </a:cubicBezTo>
                  <a:lnTo>
                    <a:pt x="463179" y="462490"/>
                  </a:lnTo>
                  <a:lnTo>
                    <a:pt x="411649" y="462490"/>
                  </a:lnTo>
                  <a:cubicBezTo>
                    <a:pt x="405953" y="462490"/>
                    <a:pt x="401414" y="467111"/>
                    <a:pt x="401414" y="472798"/>
                  </a:cubicBezTo>
                  <a:cubicBezTo>
                    <a:pt x="401414" y="478485"/>
                    <a:pt x="405953" y="483016"/>
                    <a:pt x="411649" y="483016"/>
                  </a:cubicBezTo>
                  <a:lnTo>
                    <a:pt x="463179" y="483016"/>
                  </a:lnTo>
                  <a:lnTo>
                    <a:pt x="463179" y="534465"/>
                  </a:lnTo>
                  <a:cubicBezTo>
                    <a:pt x="463179" y="540152"/>
                    <a:pt x="467807" y="544772"/>
                    <a:pt x="473502" y="544772"/>
                  </a:cubicBezTo>
                  <a:cubicBezTo>
                    <a:pt x="479109" y="544772"/>
                    <a:pt x="483737" y="540152"/>
                    <a:pt x="483737" y="534465"/>
                  </a:cubicBezTo>
                  <a:lnTo>
                    <a:pt x="483737" y="483016"/>
                  </a:lnTo>
                  <a:lnTo>
                    <a:pt x="535267" y="483016"/>
                  </a:lnTo>
                  <a:cubicBezTo>
                    <a:pt x="540963" y="483016"/>
                    <a:pt x="545591" y="478485"/>
                    <a:pt x="545591" y="472798"/>
                  </a:cubicBezTo>
                  <a:cubicBezTo>
                    <a:pt x="545591" y="467111"/>
                    <a:pt x="540963" y="462490"/>
                    <a:pt x="535267" y="462490"/>
                  </a:cubicBezTo>
                  <a:lnTo>
                    <a:pt x="483737" y="462490"/>
                  </a:lnTo>
                  <a:lnTo>
                    <a:pt x="483737" y="411042"/>
                  </a:lnTo>
                  <a:cubicBezTo>
                    <a:pt x="483737" y="405355"/>
                    <a:pt x="479109" y="400823"/>
                    <a:pt x="473502" y="400823"/>
                  </a:cubicBezTo>
                  <a:close/>
                  <a:moveTo>
                    <a:pt x="473502" y="339067"/>
                  </a:moveTo>
                  <a:cubicBezTo>
                    <a:pt x="547282" y="339067"/>
                    <a:pt x="607356" y="399046"/>
                    <a:pt x="607356" y="472798"/>
                  </a:cubicBezTo>
                  <a:cubicBezTo>
                    <a:pt x="607356" y="546460"/>
                    <a:pt x="547282" y="606439"/>
                    <a:pt x="473502" y="606439"/>
                  </a:cubicBezTo>
                  <a:cubicBezTo>
                    <a:pt x="399634" y="606439"/>
                    <a:pt x="339560" y="546460"/>
                    <a:pt x="339560" y="472798"/>
                  </a:cubicBezTo>
                  <a:cubicBezTo>
                    <a:pt x="339560" y="399046"/>
                    <a:pt x="399634" y="339067"/>
                    <a:pt x="473502" y="339067"/>
                  </a:cubicBezTo>
                  <a:close/>
                  <a:moveTo>
                    <a:pt x="452505" y="308230"/>
                  </a:moveTo>
                  <a:lnTo>
                    <a:pt x="596559" y="308230"/>
                  </a:lnTo>
                  <a:cubicBezTo>
                    <a:pt x="595847" y="329014"/>
                    <a:pt x="592911" y="349619"/>
                    <a:pt x="588017" y="369692"/>
                  </a:cubicBezTo>
                  <a:cubicBezTo>
                    <a:pt x="559722" y="338340"/>
                    <a:pt x="518971" y="318533"/>
                    <a:pt x="473503" y="318533"/>
                  </a:cubicBezTo>
                  <a:cubicBezTo>
                    <a:pt x="466118" y="318533"/>
                    <a:pt x="459000" y="319244"/>
                    <a:pt x="451971" y="320221"/>
                  </a:cubicBezTo>
                  <a:cubicBezTo>
                    <a:pt x="452149" y="316224"/>
                    <a:pt x="452416" y="312227"/>
                    <a:pt x="452505" y="308230"/>
                  </a:cubicBezTo>
                  <a:close/>
                  <a:moveTo>
                    <a:pt x="308690" y="308230"/>
                  </a:moveTo>
                  <a:lnTo>
                    <a:pt x="431931" y="308230"/>
                  </a:lnTo>
                  <a:cubicBezTo>
                    <a:pt x="431753" y="313740"/>
                    <a:pt x="431486" y="319161"/>
                    <a:pt x="431041" y="324582"/>
                  </a:cubicBezTo>
                  <a:cubicBezTo>
                    <a:pt x="366529" y="343066"/>
                    <a:pt x="319012" y="402430"/>
                    <a:pt x="319012" y="472813"/>
                  </a:cubicBezTo>
                  <a:cubicBezTo>
                    <a:pt x="319012" y="518224"/>
                    <a:pt x="338855" y="558926"/>
                    <a:pt x="370266" y="587185"/>
                  </a:cubicBezTo>
                  <a:cubicBezTo>
                    <a:pt x="353092" y="591362"/>
                    <a:pt x="335652" y="594206"/>
                    <a:pt x="318033" y="595361"/>
                  </a:cubicBezTo>
                  <a:lnTo>
                    <a:pt x="308512" y="586830"/>
                  </a:lnTo>
                  <a:cubicBezTo>
                    <a:pt x="308512" y="586563"/>
                    <a:pt x="308690" y="586208"/>
                    <a:pt x="308690" y="585852"/>
                  </a:cubicBezTo>
                  <a:close/>
                  <a:moveTo>
                    <a:pt x="164841" y="308230"/>
                  </a:moveTo>
                  <a:lnTo>
                    <a:pt x="288119" y="308230"/>
                  </a:lnTo>
                  <a:lnTo>
                    <a:pt x="288119" y="411461"/>
                  </a:lnTo>
                  <a:cubicBezTo>
                    <a:pt x="254028" y="412349"/>
                    <a:pt x="220650" y="417680"/>
                    <a:pt x="188607" y="427274"/>
                  </a:cubicBezTo>
                  <a:cubicBezTo>
                    <a:pt x="174098" y="389695"/>
                    <a:pt x="165998" y="349540"/>
                    <a:pt x="164841" y="308230"/>
                  </a:cubicBezTo>
                  <a:close/>
                  <a:moveTo>
                    <a:pt x="0" y="308230"/>
                  </a:moveTo>
                  <a:lnTo>
                    <a:pt x="144159" y="308230"/>
                  </a:lnTo>
                  <a:cubicBezTo>
                    <a:pt x="145316" y="351865"/>
                    <a:pt x="153858" y="394256"/>
                    <a:pt x="169075" y="433891"/>
                  </a:cubicBezTo>
                  <a:cubicBezTo>
                    <a:pt x="136773" y="445533"/>
                    <a:pt x="105983" y="461352"/>
                    <a:pt x="77508" y="481614"/>
                  </a:cubicBezTo>
                  <a:lnTo>
                    <a:pt x="68520" y="488101"/>
                  </a:lnTo>
                  <a:cubicBezTo>
                    <a:pt x="27675" y="438957"/>
                    <a:pt x="2314" y="376482"/>
                    <a:pt x="0" y="308230"/>
                  </a:cubicBezTo>
                  <a:close/>
                  <a:moveTo>
                    <a:pt x="404501" y="159337"/>
                  </a:moveTo>
                  <a:cubicBezTo>
                    <a:pt x="421322" y="199604"/>
                    <a:pt x="430666" y="242983"/>
                    <a:pt x="432001" y="287695"/>
                  </a:cubicBezTo>
                  <a:lnTo>
                    <a:pt x="308653" y="287695"/>
                  </a:lnTo>
                  <a:lnTo>
                    <a:pt x="308653" y="174181"/>
                  </a:lnTo>
                  <a:cubicBezTo>
                    <a:pt x="341403" y="173293"/>
                    <a:pt x="373531" y="168315"/>
                    <a:pt x="404501" y="159337"/>
                  </a:cubicBezTo>
                  <a:close/>
                  <a:moveTo>
                    <a:pt x="192256" y="159337"/>
                  </a:moveTo>
                  <a:cubicBezTo>
                    <a:pt x="223231" y="168315"/>
                    <a:pt x="255364" y="173293"/>
                    <a:pt x="288119" y="174181"/>
                  </a:cubicBezTo>
                  <a:lnTo>
                    <a:pt x="288119" y="287695"/>
                  </a:lnTo>
                  <a:lnTo>
                    <a:pt x="164841" y="287695"/>
                  </a:lnTo>
                  <a:cubicBezTo>
                    <a:pt x="166087" y="242983"/>
                    <a:pt x="175433" y="199604"/>
                    <a:pt x="192256" y="159337"/>
                  </a:cubicBezTo>
                  <a:close/>
                  <a:moveTo>
                    <a:pt x="73594" y="101967"/>
                  </a:moveTo>
                  <a:lnTo>
                    <a:pt x="83472" y="108276"/>
                  </a:lnTo>
                  <a:cubicBezTo>
                    <a:pt x="111326" y="127293"/>
                    <a:pt x="141227" y="142134"/>
                    <a:pt x="172462" y="153064"/>
                  </a:cubicBezTo>
                  <a:cubicBezTo>
                    <a:pt x="155109" y="195275"/>
                    <a:pt x="145409" y="240774"/>
                    <a:pt x="144163" y="287695"/>
                  </a:cubicBezTo>
                  <a:lnTo>
                    <a:pt x="0" y="287695"/>
                  </a:lnTo>
                  <a:cubicBezTo>
                    <a:pt x="2403" y="216692"/>
                    <a:pt x="29812" y="151998"/>
                    <a:pt x="73594" y="101967"/>
                  </a:cubicBezTo>
                  <a:close/>
                  <a:moveTo>
                    <a:pt x="522554" y="101261"/>
                  </a:moveTo>
                  <a:cubicBezTo>
                    <a:pt x="566781" y="151379"/>
                    <a:pt x="594368" y="216338"/>
                    <a:pt x="596771" y="287695"/>
                  </a:cubicBezTo>
                  <a:lnTo>
                    <a:pt x="452608" y="287695"/>
                  </a:lnTo>
                  <a:cubicBezTo>
                    <a:pt x="451362" y="240775"/>
                    <a:pt x="441662" y="195278"/>
                    <a:pt x="424309" y="152979"/>
                  </a:cubicBezTo>
                  <a:cubicBezTo>
                    <a:pt x="455633" y="142049"/>
                    <a:pt x="485712" y="127120"/>
                    <a:pt x="513744" y="108014"/>
                  </a:cubicBezTo>
                  <a:close/>
                  <a:moveTo>
                    <a:pt x="308653" y="26956"/>
                  </a:moveTo>
                  <a:cubicBezTo>
                    <a:pt x="345580" y="59026"/>
                    <a:pt x="375032" y="97671"/>
                    <a:pt x="395942" y="140402"/>
                  </a:cubicBezTo>
                  <a:cubicBezTo>
                    <a:pt x="367646" y="148308"/>
                    <a:pt x="338461" y="152750"/>
                    <a:pt x="308653" y="153550"/>
                  </a:cubicBezTo>
                  <a:close/>
                  <a:moveTo>
                    <a:pt x="288119" y="26956"/>
                  </a:moveTo>
                  <a:lnTo>
                    <a:pt x="288119" y="153550"/>
                  </a:lnTo>
                  <a:cubicBezTo>
                    <a:pt x="258393" y="152750"/>
                    <a:pt x="229113" y="148308"/>
                    <a:pt x="200900" y="140402"/>
                  </a:cubicBezTo>
                  <a:cubicBezTo>
                    <a:pt x="221726" y="97671"/>
                    <a:pt x="251184" y="59115"/>
                    <a:pt x="288119" y="26956"/>
                  </a:cubicBezTo>
                  <a:close/>
                  <a:moveTo>
                    <a:pt x="277985" y="565"/>
                  </a:moveTo>
                  <a:lnTo>
                    <a:pt x="282614" y="4562"/>
                  </a:lnTo>
                  <a:cubicBezTo>
                    <a:pt x="238998" y="40538"/>
                    <a:pt x="204550" y="84686"/>
                    <a:pt x="180961" y="134075"/>
                  </a:cubicBezTo>
                  <a:cubicBezTo>
                    <a:pt x="150697" y="123682"/>
                    <a:pt x="121768" y="109469"/>
                    <a:pt x="94886" y="91082"/>
                  </a:cubicBezTo>
                  <a:lnTo>
                    <a:pt x="87854" y="86640"/>
                  </a:lnTo>
                  <a:cubicBezTo>
                    <a:pt x="137345" y="37518"/>
                    <a:pt x="204016" y="5539"/>
                    <a:pt x="277985" y="565"/>
                  </a:cubicBezTo>
                  <a:close/>
                  <a:moveTo>
                    <a:pt x="308935" y="0"/>
                  </a:moveTo>
                  <a:cubicBezTo>
                    <a:pt x="386558" y="2666"/>
                    <a:pt x="456704" y="35109"/>
                    <a:pt x="508423" y="86128"/>
                  </a:cubicBezTo>
                  <a:lnTo>
                    <a:pt x="501658" y="91284"/>
                  </a:lnTo>
                  <a:cubicBezTo>
                    <a:pt x="474952" y="109594"/>
                    <a:pt x="446111" y="123815"/>
                    <a:pt x="415934" y="134215"/>
                  </a:cubicBezTo>
                  <a:cubicBezTo>
                    <a:pt x="391810" y="83729"/>
                    <a:pt x="356559" y="38664"/>
                    <a:pt x="311695" y="240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30" name="video-camera-with-play-button_73534">
              <a:extLst>
                <a:ext uri="{FF2B5EF4-FFF2-40B4-BE49-F238E27FC236}">
                  <a16:creationId xmlns:a16="http://schemas.microsoft.com/office/drawing/2014/main" id="{5F199047-3D7F-4DC2-9945-56F050E9E06B}"/>
                </a:ext>
              </a:extLst>
            </p:cNvPr>
            <p:cNvSpPr/>
            <p:nvPr/>
          </p:nvSpPr>
          <p:spPr>
            <a:xfrm>
              <a:off x="1960978" y="5867227"/>
              <a:ext cx="609685" cy="349560"/>
            </a:xfrm>
            <a:custGeom>
              <a:avLst/>
              <a:gdLst>
                <a:gd name="T0" fmla="*/ 5118 w 5341"/>
                <a:gd name="T1" fmla="*/ 194 h 3067"/>
                <a:gd name="T2" fmla="*/ 4725 w 5341"/>
                <a:gd name="T3" fmla="*/ 272 h 3067"/>
                <a:gd name="T4" fmla="*/ 4038 w 5341"/>
                <a:gd name="T5" fmla="*/ 958 h 3067"/>
                <a:gd name="T6" fmla="*/ 4038 w 5341"/>
                <a:gd name="T7" fmla="*/ 540 h 3067"/>
                <a:gd name="T8" fmla="*/ 3499 w 5341"/>
                <a:gd name="T9" fmla="*/ 0 h 3067"/>
                <a:gd name="T10" fmla="*/ 540 w 5341"/>
                <a:gd name="T11" fmla="*/ 0 h 3067"/>
                <a:gd name="T12" fmla="*/ 0 w 5341"/>
                <a:gd name="T13" fmla="*/ 540 h 3067"/>
                <a:gd name="T14" fmla="*/ 0 w 5341"/>
                <a:gd name="T15" fmla="*/ 2527 h 3067"/>
                <a:gd name="T16" fmla="*/ 540 w 5341"/>
                <a:gd name="T17" fmla="*/ 3067 h 3067"/>
                <a:gd name="T18" fmla="*/ 3499 w 5341"/>
                <a:gd name="T19" fmla="*/ 3067 h 3067"/>
                <a:gd name="T20" fmla="*/ 4038 w 5341"/>
                <a:gd name="T21" fmla="*/ 2527 h 3067"/>
                <a:gd name="T22" fmla="*/ 4038 w 5341"/>
                <a:gd name="T23" fmla="*/ 2108 h 3067"/>
                <a:gd name="T24" fmla="*/ 4725 w 5341"/>
                <a:gd name="T25" fmla="*/ 2795 h 3067"/>
                <a:gd name="T26" fmla="*/ 4980 w 5341"/>
                <a:gd name="T27" fmla="*/ 2901 h 3067"/>
                <a:gd name="T28" fmla="*/ 5118 w 5341"/>
                <a:gd name="T29" fmla="*/ 2873 h 3067"/>
                <a:gd name="T30" fmla="*/ 5341 w 5341"/>
                <a:gd name="T31" fmla="*/ 2540 h 3067"/>
                <a:gd name="T32" fmla="*/ 5341 w 5341"/>
                <a:gd name="T33" fmla="*/ 527 h 3067"/>
                <a:gd name="T34" fmla="*/ 5118 w 5341"/>
                <a:gd name="T35" fmla="*/ 194 h 3067"/>
                <a:gd name="T36" fmla="*/ 2537 w 5341"/>
                <a:gd name="T37" fmla="*/ 1673 h 3067"/>
                <a:gd name="T38" fmla="*/ 1802 w 5341"/>
                <a:gd name="T39" fmla="*/ 2239 h 3067"/>
                <a:gd name="T40" fmla="*/ 1694 w 5341"/>
                <a:gd name="T41" fmla="*/ 2275 h 3067"/>
                <a:gd name="T42" fmla="*/ 1616 w 5341"/>
                <a:gd name="T43" fmla="*/ 2257 h 3067"/>
                <a:gd name="T44" fmla="*/ 1518 w 5341"/>
                <a:gd name="T45" fmla="*/ 2099 h 3067"/>
                <a:gd name="T46" fmla="*/ 1518 w 5341"/>
                <a:gd name="T47" fmla="*/ 968 h 3067"/>
                <a:gd name="T48" fmla="*/ 1616 w 5341"/>
                <a:gd name="T49" fmla="*/ 810 h 3067"/>
                <a:gd name="T50" fmla="*/ 1802 w 5341"/>
                <a:gd name="T51" fmla="*/ 828 h 3067"/>
                <a:gd name="T52" fmla="*/ 2537 w 5341"/>
                <a:gd name="T53" fmla="*/ 1393 h 3067"/>
                <a:gd name="T54" fmla="*/ 2606 w 5341"/>
                <a:gd name="T55" fmla="*/ 1533 h 3067"/>
                <a:gd name="T56" fmla="*/ 2537 w 5341"/>
                <a:gd name="T57" fmla="*/ 1673 h 30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341" h="3067">
                  <a:moveTo>
                    <a:pt x="5118" y="194"/>
                  </a:moveTo>
                  <a:cubicBezTo>
                    <a:pt x="4983" y="138"/>
                    <a:pt x="4828" y="169"/>
                    <a:pt x="4725" y="272"/>
                  </a:cubicBezTo>
                  <a:lnTo>
                    <a:pt x="4038" y="958"/>
                  </a:lnTo>
                  <a:lnTo>
                    <a:pt x="4038" y="540"/>
                  </a:lnTo>
                  <a:cubicBezTo>
                    <a:pt x="4038" y="242"/>
                    <a:pt x="3797" y="0"/>
                    <a:pt x="3499" y="0"/>
                  </a:cubicBezTo>
                  <a:lnTo>
                    <a:pt x="540" y="0"/>
                  </a:lnTo>
                  <a:cubicBezTo>
                    <a:pt x="242" y="0"/>
                    <a:pt x="0" y="242"/>
                    <a:pt x="0" y="540"/>
                  </a:cubicBezTo>
                  <a:lnTo>
                    <a:pt x="0" y="2527"/>
                  </a:lnTo>
                  <a:cubicBezTo>
                    <a:pt x="0" y="2825"/>
                    <a:pt x="242" y="3067"/>
                    <a:pt x="540" y="3067"/>
                  </a:cubicBezTo>
                  <a:lnTo>
                    <a:pt x="3499" y="3067"/>
                  </a:lnTo>
                  <a:cubicBezTo>
                    <a:pt x="3797" y="3067"/>
                    <a:pt x="4038" y="2825"/>
                    <a:pt x="4038" y="2527"/>
                  </a:cubicBezTo>
                  <a:lnTo>
                    <a:pt x="4038" y="2108"/>
                  </a:lnTo>
                  <a:lnTo>
                    <a:pt x="4725" y="2795"/>
                  </a:lnTo>
                  <a:cubicBezTo>
                    <a:pt x="4794" y="2864"/>
                    <a:pt x="4886" y="2901"/>
                    <a:pt x="4980" y="2901"/>
                  </a:cubicBezTo>
                  <a:cubicBezTo>
                    <a:pt x="5027" y="2901"/>
                    <a:pt x="5074" y="2892"/>
                    <a:pt x="5118" y="2873"/>
                  </a:cubicBezTo>
                  <a:cubicBezTo>
                    <a:pt x="5253" y="2817"/>
                    <a:pt x="5341" y="2686"/>
                    <a:pt x="5341" y="2540"/>
                  </a:cubicBezTo>
                  <a:lnTo>
                    <a:pt x="5341" y="527"/>
                  </a:lnTo>
                  <a:cubicBezTo>
                    <a:pt x="5341" y="381"/>
                    <a:pt x="5253" y="249"/>
                    <a:pt x="5118" y="194"/>
                  </a:cubicBezTo>
                  <a:close/>
                  <a:moveTo>
                    <a:pt x="2537" y="1673"/>
                  </a:moveTo>
                  <a:lnTo>
                    <a:pt x="1802" y="2239"/>
                  </a:lnTo>
                  <a:cubicBezTo>
                    <a:pt x="1770" y="2263"/>
                    <a:pt x="1732" y="2275"/>
                    <a:pt x="1694" y="2275"/>
                  </a:cubicBezTo>
                  <a:cubicBezTo>
                    <a:pt x="1668" y="2275"/>
                    <a:pt x="1641" y="2269"/>
                    <a:pt x="1616" y="2257"/>
                  </a:cubicBezTo>
                  <a:cubicBezTo>
                    <a:pt x="1556" y="2227"/>
                    <a:pt x="1518" y="2166"/>
                    <a:pt x="1518" y="2099"/>
                  </a:cubicBezTo>
                  <a:lnTo>
                    <a:pt x="1518" y="968"/>
                  </a:lnTo>
                  <a:cubicBezTo>
                    <a:pt x="1518" y="901"/>
                    <a:pt x="1556" y="839"/>
                    <a:pt x="1616" y="810"/>
                  </a:cubicBezTo>
                  <a:cubicBezTo>
                    <a:pt x="1676" y="780"/>
                    <a:pt x="1748" y="787"/>
                    <a:pt x="1802" y="828"/>
                  </a:cubicBezTo>
                  <a:lnTo>
                    <a:pt x="2537" y="1393"/>
                  </a:lnTo>
                  <a:cubicBezTo>
                    <a:pt x="2581" y="1427"/>
                    <a:pt x="2606" y="1479"/>
                    <a:pt x="2606" y="1533"/>
                  </a:cubicBezTo>
                  <a:cubicBezTo>
                    <a:pt x="2606" y="1588"/>
                    <a:pt x="2581" y="1640"/>
                    <a:pt x="2537" y="167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31" name="world-wide-symbol_13448">
              <a:extLst>
                <a:ext uri="{FF2B5EF4-FFF2-40B4-BE49-F238E27FC236}">
                  <a16:creationId xmlns:a16="http://schemas.microsoft.com/office/drawing/2014/main" id="{4FDB80A4-13E9-43EF-9BEC-06492302A126}"/>
                </a:ext>
              </a:extLst>
            </p:cNvPr>
            <p:cNvSpPr/>
            <p:nvPr/>
          </p:nvSpPr>
          <p:spPr>
            <a:xfrm>
              <a:off x="6849810" y="5739063"/>
              <a:ext cx="609685" cy="605889"/>
            </a:xfrm>
            <a:custGeom>
              <a:avLst/>
              <a:gdLst>
                <a:gd name="connsiteX0" fmla="*/ 486711 w 593106"/>
                <a:gd name="connsiteY0" fmla="*/ 490288 h 589414"/>
                <a:gd name="connsiteX1" fmla="*/ 489292 w 593106"/>
                <a:gd name="connsiteY1" fmla="*/ 522070 h 589414"/>
                <a:gd name="connsiteX2" fmla="*/ 472086 w 593106"/>
                <a:gd name="connsiteY2" fmla="*/ 534955 h 589414"/>
                <a:gd name="connsiteX3" fmla="*/ 451438 w 593106"/>
                <a:gd name="connsiteY3" fmla="*/ 520352 h 589414"/>
                <a:gd name="connsiteX4" fmla="*/ 451438 w 593106"/>
                <a:gd name="connsiteY4" fmla="*/ 517775 h 589414"/>
                <a:gd name="connsiteX5" fmla="*/ 486711 w 593106"/>
                <a:gd name="connsiteY5" fmla="*/ 490288 h 589414"/>
                <a:gd name="connsiteX6" fmla="*/ 96792 w 593106"/>
                <a:gd name="connsiteY6" fmla="*/ 487634 h 589414"/>
                <a:gd name="connsiteX7" fmla="*/ 123450 w 593106"/>
                <a:gd name="connsiteY7" fmla="*/ 511688 h 589414"/>
                <a:gd name="connsiteX8" fmla="*/ 102811 w 593106"/>
                <a:gd name="connsiteY8" fmla="*/ 520279 h 589414"/>
                <a:gd name="connsiteX9" fmla="*/ 100231 w 593106"/>
                <a:gd name="connsiteY9" fmla="*/ 517702 h 589414"/>
                <a:gd name="connsiteX10" fmla="*/ 96792 w 593106"/>
                <a:gd name="connsiteY10" fmla="*/ 487634 h 589414"/>
                <a:gd name="connsiteX11" fmla="*/ 334303 w 593106"/>
                <a:gd name="connsiteY11" fmla="*/ 470443 h 589414"/>
                <a:gd name="connsiteX12" fmla="*/ 390271 w 593106"/>
                <a:gd name="connsiteY12" fmla="*/ 474744 h 589414"/>
                <a:gd name="connsiteX13" fmla="*/ 417825 w 593106"/>
                <a:gd name="connsiteY13" fmla="*/ 512587 h 589414"/>
                <a:gd name="connsiteX14" fmla="*/ 410936 w 593106"/>
                <a:gd name="connsiteY14" fmla="*/ 539249 h 589414"/>
                <a:gd name="connsiteX15" fmla="*/ 368745 w 593106"/>
                <a:gd name="connsiteY15" fmla="*/ 582252 h 589414"/>
                <a:gd name="connsiteX16" fmla="*/ 334303 w 593106"/>
                <a:gd name="connsiteY16" fmla="*/ 589133 h 589414"/>
                <a:gd name="connsiteX17" fmla="*/ 299861 w 593106"/>
                <a:gd name="connsiteY17" fmla="*/ 556450 h 589414"/>
                <a:gd name="connsiteX18" fmla="*/ 299861 w 593106"/>
                <a:gd name="connsiteY18" fmla="*/ 503986 h 589414"/>
                <a:gd name="connsiteX19" fmla="*/ 334303 w 593106"/>
                <a:gd name="connsiteY19" fmla="*/ 470443 h 589414"/>
                <a:gd name="connsiteX20" fmla="*/ 231018 w 593106"/>
                <a:gd name="connsiteY20" fmla="*/ 470443 h 589414"/>
                <a:gd name="connsiteX21" fmla="*/ 265461 w 593106"/>
                <a:gd name="connsiteY21" fmla="*/ 503982 h 589414"/>
                <a:gd name="connsiteX22" fmla="*/ 265461 w 593106"/>
                <a:gd name="connsiteY22" fmla="*/ 555580 h 589414"/>
                <a:gd name="connsiteX23" fmla="*/ 231018 w 593106"/>
                <a:gd name="connsiteY23" fmla="*/ 583959 h 589414"/>
                <a:gd name="connsiteX24" fmla="*/ 204325 w 593106"/>
                <a:gd name="connsiteY24" fmla="*/ 577080 h 589414"/>
                <a:gd name="connsiteX25" fmla="*/ 162994 w 593106"/>
                <a:gd name="connsiteY25" fmla="*/ 531501 h 589414"/>
                <a:gd name="connsiteX26" fmla="*/ 158688 w 593106"/>
                <a:gd name="connsiteY26" fmla="*/ 510862 h 589414"/>
                <a:gd name="connsiteX27" fmla="*/ 185382 w 593106"/>
                <a:gd name="connsiteY27" fmla="*/ 473883 h 589414"/>
                <a:gd name="connsiteX28" fmla="*/ 231018 w 593106"/>
                <a:gd name="connsiteY28" fmla="*/ 470443 h 589414"/>
                <a:gd name="connsiteX29" fmla="*/ 503923 w 593106"/>
                <a:gd name="connsiteY29" fmla="*/ 304486 h 589414"/>
                <a:gd name="connsiteX30" fmla="*/ 561622 w 593106"/>
                <a:gd name="connsiteY30" fmla="*/ 304486 h 589414"/>
                <a:gd name="connsiteX31" fmla="*/ 592624 w 593106"/>
                <a:gd name="connsiteY31" fmla="*/ 338891 h 589414"/>
                <a:gd name="connsiteX32" fmla="*/ 556455 w 593106"/>
                <a:gd name="connsiteY32" fmla="*/ 441247 h 589414"/>
                <a:gd name="connsiteX33" fmla="*/ 504785 w 593106"/>
                <a:gd name="connsiteY33" fmla="*/ 459310 h 589414"/>
                <a:gd name="connsiteX34" fmla="*/ 497895 w 593106"/>
                <a:gd name="connsiteY34" fmla="*/ 457590 h 589414"/>
                <a:gd name="connsiteX35" fmla="*/ 468615 w 593106"/>
                <a:gd name="connsiteY35" fmla="*/ 416303 h 589414"/>
                <a:gd name="connsiteX36" fmla="*/ 471199 w 593106"/>
                <a:gd name="connsiteY36" fmla="*/ 338891 h 589414"/>
                <a:gd name="connsiteX37" fmla="*/ 503923 w 593106"/>
                <a:gd name="connsiteY37" fmla="*/ 304486 h 589414"/>
                <a:gd name="connsiteX38" fmla="*/ 334297 w 593106"/>
                <a:gd name="connsiteY38" fmla="*/ 304486 h 589414"/>
                <a:gd name="connsiteX39" fmla="*/ 400585 w 593106"/>
                <a:gd name="connsiteY39" fmla="*/ 304486 h 589414"/>
                <a:gd name="connsiteX40" fmla="*/ 436742 w 593106"/>
                <a:gd name="connsiteY40" fmla="*/ 338887 h 589414"/>
                <a:gd name="connsiteX41" fmla="*/ 434159 w 593106"/>
                <a:gd name="connsiteY41" fmla="*/ 410269 h 589414"/>
                <a:gd name="connsiteX42" fmla="*/ 396280 w 593106"/>
                <a:gd name="connsiteY42" fmla="*/ 440370 h 589414"/>
                <a:gd name="connsiteX43" fmla="*/ 334297 w 593106"/>
                <a:gd name="connsiteY43" fmla="*/ 436070 h 589414"/>
                <a:gd name="connsiteX44" fmla="*/ 299861 w 593106"/>
                <a:gd name="connsiteY44" fmla="*/ 400809 h 589414"/>
                <a:gd name="connsiteX45" fmla="*/ 299861 w 593106"/>
                <a:gd name="connsiteY45" fmla="*/ 338887 h 589414"/>
                <a:gd name="connsiteX46" fmla="*/ 334297 w 593106"/>
                <a:gd name="connsiteY46" fmla="*/ 304486 h 589414"/>
                <a:gd name="connsiteX47" fmla="*/ 175089 w 593106"/>
                <a:gd name="connsiteY47" fmla="*/ 304486 h 589414"/>
                <a:gd name="connsiteX48" fmla="*/ 231033 w 593106"/>
                <a:gd name="connsiteY48" fmla="*/ 304486 h 589414"/>
                <a:gd name="connsiteX49" fmla="*/ 265460 w 593106"/>
                <a:gd name="connsiteY49" fmla="*/ 338895 h 589414"/>
                <a:gd name="connsiteX50" fmla="*/ 265460 w 593106"/>
                <a:gd name="connsiteY50" fmla="*/ 400830 h 589414"/>
                <a:gd name="connsiteX51" fmla="*/ 231033 w 593106"/>
                <a:gd name="connsiteY51" fmla="*/ 436099 h 589414"/>
                <a:gd name="connsiteX52" fmla="*/ 179393 w 593106"/>
                <a:gd name="connsiteY52" fmla="*/ 439540 h 589414"/>
                <a:gd name="connsiteX53" fmla="*/ 141523 w 593106"/>
                <a:gd name="connsiteY53" fmla="*/ 409433 h 589414"/>
                <a:gd name="connsiteX54" fmla="*/ 138941 w 593106"/>
                <a:gd name="connsiteY54" fmla="*/ 338895 h 589414"/>
                <a:gd name="connsiteX55" fmla="*/ 175089 w 593106"/>
                <a:gd name="connsiteY55" fmla="*/ 304486 h 589414"/>
                <a:gd name="connsiteX56" fmla="*/ 31285 w 593106"/>
                <a:gd name="connsiteY56" fmla="*/ 304486 h 589414"/>
                <a:gd name="connsiteX57" fmla="*/ 72605 w 593106"/>
                <a:gd name="connsiteY57" fmla="*/ 304486 h 589414"/>
                <a:gd name="connsiteX58" fmla="*/ 105316 w 593106"/>
                <a:gd name="connsiteY58" fmla="*/ 338895 h 589414"/>
                <a:gd name="connsiteX59" fmla="*/ 107898 w 593106"/>
                <a:gd name="connsiteY59" fmla="*/ 414595 h 589414"/>
                <a:gd name="connsiteX60" fmla="*/ 82074 w 593106"/>
                <a:gd name="connsiteY60" fmla="*/ 455887 h 589414"/>
                <a:gd name="connsiteX61" fmla="*/ 33868 w 593106"/>
                <a:gd name="connsiteY61" fmla="*/ 436101 h 589414"/>
                <a:gd name="connsiteX62" fmla="*/ 296 w 593106"/>
                <a:gd name="connsiteY62" fmla="*/ 338895 h 589414"/>
                <a:gd name="connsiteX63" fmla="*/ 31285 w 593106"/>
                <a:gd name="connsiteY63" fmla="*/ 304486 h 589414"/>
                <a:gd name="connsiteX64" fmla="*/ 220702 w 593106"/>
                <a:gd name="connsiteY64" fmla="*/ 131682 h 589414"/>
                <a:gd name="connsiteX65" fmla="*/ 231031 w 593106"/>
                <a:gd name="connsiteY65" fmla="*/ 132542 h 589414"/>
                <a:gd name="connsiteX66" fmla="*/ 265461 w 593106"/>
                <a:gd name="connsiteY66" fmla="*/ 167787 h 589414"/>
                <a:gd name="connsiteX67" fmla="*/ 265461 w 593106"/>
                <a:gd name="connsiteY67" fmla="*/ 235699 h 589414"/>
                <a:gd name="connsiteX68" fmla="*/ 231031 w 593106"/>
                <a:gd name="connsiteY68" fmla="*/ 270085 h 589414"/>
                <a:gd name="connsiteX69" fmla="*/ 178525 w 593106"/>
                <a:gd name="connsiteY69" fmla="*/ 270085 h 589414"/>
                <a:gd name="connsiteX70" fmla="*/ 150121 w 593106"/>
                <a:gd name="connsiteY70" fmla="*/ 236559 h 589414"/>
                <a:gd name="connsiteX71" fmla="*/ 172500 w 593106"/>
                <a:gd name="connsiteY71" fmla="*/ 160910 h 589414"/>
                <a:gd name="connsiteX72" fmla="*/ 220702 w 593106"/>
                <a:gd name="connsiteY72" fmla="*/ 131682 h 589414"/>
                <a:gd name="connsiteX73" fmla="*/ 353254 w 593106"/>
                <a:gd name="connsiteY73" fmla="*/ 130853 h 589414"/>
                <a:gd name="connsiteX74" fmla="*/ 401479 w 593106"/>
                <a:gd name="connsiteY74" fmla="*/ 160075 h 589414"/>
                <a:gd name="connsiteX75" fmla="*/ 424731 w 593106"/>
                <a:gd name="connsiteY75" fmla="*/ 236566 h 589414"/>
                <a:gd name="connsiteX76" fmla="*/ 396312 w 593106"/>
                <a:gd name="connsiteY76" fmla="*/ 270085 h 589414"/>
                <a:gd name="connsiteX77" fmla="*/ 334308 w 593106"/>
                <a:gd name="connsiteY77" fmla="*/ 270085 h 589414"/>
                <a:gd name="connsiteX78" fmla="*/ 299861 w 593106"/>
                <a:gd name="connsiteY78" fmla="*/ 235707 h 589414"/>
                <a:gd name="connsiteX79" fmla="*/ 299861 w 593106"/>
                <a:gd name="connsiteY79" fmla="*/ 167810 h 589414"/>
                <a:gd name="connsiteX80" fmla="*/ 334308 w 593106"/>
                <a:gd name="connsiteY80" fmla="*/ 132572 h 589414"/>
                <a:gd name="connsiteX81" fmla="*/ 353254 w 593106"/>
                <a:gd name="connsiteY81" fmla="*/ 130853 h 589414"/>
                <a:gd name="connsiteX82" fmla="*/ 95050 w 593106"/>
                <a:gd name="connsiteY82" fmla="*/ 115364 h 589414"/>
                <a:gd name="connsiteX83" fmla="*/ 118283 w 593106"/>
                <a:gd name="connsiteY83" fmla="*/ 120521 h 589414"/>
                <a:gd name="connsiteX84" fmla="*/ 138933 w 593106"/>
                <a:gd name="connsiteY84" fmla="*/ 157482 h 589414"/>
                <a:gd name="connsiteX85" fmla="*/ 116562 w 593106"/>
                <a:gd name="connsiteY85" fmla="*/ 236561 h 589414"/>
                <a:gd name="connsiteX86" fmla="*/ 76121 w 593106"/>
                <a:gd name="connsiteY86" fmla="*/ 270084 h 589414"/>
                <a:gd name="connsiteX87" fmla="*/ 32238 w 593106"/>
                <a:gd name="connsiteY87" fmla="*/ 270084 h 589414"/>
                <a:gd name="connsiteX88" fmla="*/ 2122 w 593106"/>
                <a:gd name="connsiteY88" fmla="*/ 236561 h 589414"/>
                <a:gd name="connsiteX89" fmla="*/ 41703 w 593106"/>
                <a:gd name="connsiteY89" fmla="*/ 134274 h 589414"/>
                <a:gd name="connsiteX90" fmla="*/ 95050 w 593106"/>
                <a:gd name="connsiteY90" fmla="*/ 115364 h 589414"/>
                <a:gd name="connsiteX91" fmla="*/ 495327 w 593106"/>
                <a:gd name="connsiteY91" fmla="*/ 111081 h 589414"/>
                <a:gd name="connsiteX92" fmla="*/ 548729 w 593106"/>
                <a:gd name="connsiteY92" fmla="*/ 129130 h 589414"/>
                <a:gd name="connsiteX93" fmla="*/ 591795 w 593106"/>
                <a:gd name="connsiteY93" fmla="*/ 236565 h 589414"/>
                <a:gd name="connsiteX94" fmla="*/ 561649 w 593106"/>
                <a:gd name="connsiteY94" fmla="*/ 270085 h 589414"/>
                <a:gd name="connsiteX95" fmla="*/ 500495 w 593106"/>
                <a:gd name="connsiteY95" fmla="*/ 270085 h 589414"/>
                <a:gd name="connsiteX96" fmla="*/ 460013 w 593106"/>
                <a:gd name="connsiteY96" fmla="*/ 236565 h 589414"/>
                <a:gd name="connsiteX97" fmla="*/ 436758 w 593106"/>
                <a:gd name="connsiteY97" fmla="*/ 156634 h 589414"/>
                <a:gd name="connsiteX98" fmla="*/ 457429 w 593106"/>
                <a:gd name="connsiteY98" fmla="*/ 119676 h 589414"/>
                <a:gd name="connsiteX99" fmla="*/ 495327 w 593106"/>
                <a:gd name="connsiteY99" fmla="*/ 111081 h 589414"/>
                <a:gd name="connsiteX100" fmla="*/ 258364 w 593106"/>
                <a:gd name="connsiteY100" fmla="*/ 35758 h 589414"/>
                <a:gd name="connsiteX101" fmla="*/ 265460 w 593106"/>
                <a:gd name="connsiteY101" fmla="*/ 52636 h 589414"/>
                <a:gd name="connsiteX102" fmla="*/ 265460 w 593106"/>
                <a:gd name="connsiteY102" fmla="*/ 64677 h 589414"/>
                <a:gd name="connsiteX103" fmla="*/ 234495 w 593106"/>
                <a:gd name="connsiteY103" fmla="*/ 98218 h 589414"/>
                <a:gd name="connsiteX104" fmla="*/ 223314 w 593106"/>
                <a:gd name="connsiteY104" fmla="*/ 67257 h 589414"/>
                <a:gd name="connsiteX105" fmla="*/ 242237 w 593106"/>
                <a:gd name="connsiteY105" fmla="*/ 44036 h 589414"/>
                <a:gd name="connsiteX106" fmla="*/ 258364 w 593106"/>
                <a:gd name="connsiteY106" fmla="*/ 35758 h 589414"/>
                <a:gd name="connsiteX107" fmla="*/ 307077 w 593106"/>
                <a:gd name="connsiteY107" fmla="*/ 24998 h 589414"/>
                <a:gd name="connsiteX108" fmla="*/ 323985 w 593106"/>
                <a:gd name="connsiteY108" fmla="*/ 32847 h 589414"/>
                <a:gd name="connsiteX109" fmla="*/ 350693 w 593106"/>
                <a:gd name="connsiteY109" fmla="*/ 67253 h 589414"/>
                <a:gd name="connsiteX110" fmla="*/ 335185 w 593106"/>
                <a:gd name="connsiteY110" fmla="*/ 97358 h 589414"/>
                <a:gd name="connsiteX111" fmla="*/ 334323 w 593106"/>
                <a:gd name="connsiteY111" fmla="*/ 98218 h 589414"/>
                <a:gd name="connsiteX112" fmla="*/ 299861 w 593106"/>
                <a:gd name="connsiteY112" fmla="*/ 64672 h 589414"/>
                <a:gd name="connsiteX113" fmla="*/ 299861 w 593106"/>
                <a:gd name="connsiteY113" fmla="*/ 42309 h 589414"/>
                <a:gd name="connsiteX114" fmla="*/ 307077 w 593106"/>
                <a:gd name="connsiteY114" fmla="*/ 24998 h 589414"/>
                <a:gd name="connsiteX115" fmla="*/ 204359 w 593106"/>
                <a:gd name="connsiteY115" fmla="*/ 7108 h 589414"/>
                <a:gd name="connsiteX116" fmla="*/ 215552 w 593106"/>
                <a:gd name="connsiteY116" fmla="*/ 24292 h 589414"/>
                <a:gd name="connsiteX117" fmla="*/ 186279 w 593106"/>
                <a:gd name="connsiteY117" fmla="*/ 63815 h 589414"/>
                <a:gd name="connsiteX118" fmla="*/ 134621 w 593106"/>
                <a:gd name="connsiteY118" fmla="*/ 88732 h 589414"/>
                <a:gd name="connsiteX119" fmla="*/ 120846 w 593106"/>
                <a:gd name="connsiteY119" fmla="*/ 86155 h 589414"/>
                <a:gd name="connsiteX120" fmla="*/ 113097 w 593106"/>
                <a:gd name="connsiteY120" fmla="*/ 55223 h 589414"/>
                <a:gd name="connsiteX121" fmla="*/ 204359 w 593106"/>
                <a:gd name="connsiteY121" fmla="*/ 7108 h 589414"/>
                <a:gd name="connsiteX122" fmla="*/ 368806 w 593106"/>
                <a:gd name="connsiteY122" fmla="*/ 1108 h 589414"/>
                <a:gd name="connsiteX123" fmla="*/ 475572 w 593106"/>
                <a:gd name="connsiteY123" fmla="*/ 51810 h 589414"/>
                <a:gd name="connsiteX124" fmla="*/ 468684 w 593106"/>
                <a:gd name="connsiteY124" fmla="*/ 81887 h 589414"/>
                <a:gd name="connsiteX125" fmla="*/ 441131 w 593106"/>
                <a:gd name="connsiteY125" fmla="*/ 87043 h 589414"/>
                <a:gd name="connsiteX126" fmla="*/ 389471 w 593106"/>
                <a:gd name="connsiteY126" fmla="*/ 62981 h 589414"/>
                <a:gd name="connsiteX127" fmla="*/ 358474 w 593106"/>
                <a:gd name="connsiteY127" fmla="*/ 20013 h 589414"/>
                <a:gd name="connsiteX128" fmla="*/ 368806 w 593106"/>
                <a:gd name="connsiteY128" fmla="*/ 1108 h 5894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</a:cxnLst>
              <a:rect l="l" t="t" r="r" b="b"/>
              <a:pathLst>
                <a:path w="593106" h="589414">
                  <a:moveTo>
                    <a:pt x="486711" y="490288"/>
                  </a:moveTo>
                  <a:cubicBezTo>
                    <a:pt x="502197" y="494583"/>
                    <a:pt x="503918" y="509185"/>
                    <a:pt x="489292" y="522070"/>
                  </a:cubicBezTo>
                  <a:cubicBezTo>
                    <a:pt x="483270" y="526365"/>
                    <a:pt x="477248" y="530660"/>
                    <a:pt x="472086" y="534955"/>
                  </a:cubicBezTo>
                  <a:cubicBezTo>
                    <a:pt x="456600" y="546121"/>
                    <a:pt x="447136" y="538391"/>
                    <a:pt x="451438" y="520352"/>
                  </a:cubicBezTo>
                  <a:cubicBezTo>
                    <a:pt x="451438" y="519493"/>
                    <a:pt x="451438" y="518634"/>
                    <a:pt x="451438" y="517775"/>
                  </a:cubicBezTo>
                  <a:cubicBezTo>
                    <a:pt x="455739" y="499737"/>
                    <a:pt x="471225" y="486852"/>
                    <a:pt x="486711" y="490288"/>
                  </a:cubicBezTo>
                  <a:close/>
                  <a:moveTo>
                    <a:pt x="96792" y="487634"/>
                  </a:moveTo>
                  <a:cubicBezTo>
                    <a:pt x="107971" y="485056"/>
                    <a:pt x="120010" y="496224"/>
                    <a:pt x="123450" y="511688"/>
                  </a:cubicBezTo>
                  <a:cubicBezTo>
                    <a:pt x="126890" y="528011"/>
                    <a:pt x="117431" y="532306"/>
                    <a:pt x="102811" y="520279"/>
                  </a:cubicBezTo>
                  <a:cubicBezTo>
                    <a:pt x="101951" y="519420"/>
                    <a:pt x="101091" y="518561"/>
                    <a:pt x="100231" y="517702"/>
                  </a:cubicBezTo>
                  <a:cubicBezTo>
                    <a:pt x="85612" y="505674"/>
                    <a:pt x="84752" y="491070"/>
                    <a:pt x="96792" y="487634"/>
                  </a:cubicBezTo>
                  <a:close/>
                  <a:moveTo>
                    <a:pt x="334303" y="470443"/>
                  </a:moveTo>
                  <a:cubicBezTo>
                    <a:pt x="354107" y="471303"/>
                    <a:pt x="373050" y="473024"/>
                    <a:pt x="390271" y="474744"/>
                  </a:cubicBezTo>
                  <a:cubicBezTo>
                    <a:pt x="409214" y="476464"/>
                    <a:pt x="422130" y="493665"/>
                    <a:pt x="417825" y="512587"/>
                  </a:cubicBezTo>
                  <a:cubicBezTo>
                    <a:pt x="415242" y="521187"/>
                    <a:pt x="413520" y="530648"/>
                    <a:pt x="410936" y="539249"/>
                  </a:cubicBezTo>
                  <a:cubicBezTo>
                    <a:pt x="405770" y="558170"/>
                    <a:pt x="386827" y="577952"/>
                    <a:pt x="368745" y="582252"/>
                  </a:cubicBezTo>
                  <a:cubicBezTo>
                    <a:pt x="357551" y="585693"/>
                    <a:pt x="345497" y="587413"/>
                    <a:pt x="334303" y="589133"/>
                  </a:cubicBezTo>
                  <a:cubicBezTo>
                    <a:pt x="315360" y="591713"/>
                    <a:pt x="299861" y="576232"/>
                    <a:pt x="299861" y="556450"/>
                  </a:cubicBezTo>
                  <a:lnTo>
                    <a:pt x="299861" y="503986"/>
                  </a:lnTo>
                  <a:cubicBezTo>
                    <a:pt x="299861" y="485065"/>
                    <a:pt x="315360" y="469583"/>
                    <a:pt x="334303" y="470443"/>
                  </a:cubicBezTo>
                  <a:close/>
                  <a:moveTo>
                    <a:pt x="231018" y="470443"/>
                  </a:moveTo>
                  <a:cubicBezTo>
                    <a:pt x="249962" y="469583"/>
                    <a:pt x="265461" y="485063"/>
                    <a:pt x="265461" y="503982"/>
                  </a:cubicBezTo>
                  <a:lnTo>
                    <a:pt x="265461" y="555580"/>
                  </a:lnTo>
                  <a:cubicBezTo>
                    <a:pt x="265461" y="574500"/>
                    <a:pt x="249962" y="588259"/>
                    <a:pt x="231018" y="583959"/>
                  </a:cubicBezTo>
                  <a:cubicBezTo>
                    <a:pt x="222408" y="582239"/>
                    <a:pt x="212936" y="579660"/>
                    <a:pt x="204325" y="577080"/>
                  </a:cubicBezTo>
                  <a:cubicBezTo>
                    <a:pt x="186243" y="571060"/>
                    <a:pt x="168160" y="549561"/>
                    <a:pt x="162994" y="531501"/>
                  </a:cubicBezTo>
                  <a:cubicBezTo>
                    <a:pt x="161272" y="524621"/>
                    <a:pt x="159550" y="517742"/>
                    <a:pt x="158688" y="510862"/>
                  </a:cubicBezTo>
                  <a:cubicBezTo>
                    <a:pt x="154383" y="492802"/>
                    <a:pt x="166438" y="475603"/>
                    <a:pt x="185382" y="473883"/>
                  </a:cubicBezTo>
                  <a:cubicBezTo>
                    <a:pt x="199159" y="472163"/>
                    <a:pt x="214658" y="471303"/>
                    <a:pt x="231018" y="470443"/>
                  </a:cubicBezTo>
                  <a:close/>
                  <a:moveTo>
                    <a:pt x="503923" y="304486"/>
                  </a:moveTo>
                  <a:lnTo>
                    <a:pt x="561622" y="304486"/>
                  </a:lnTo>
                  <a:cubicBezTo>
                    <a:pt x="580568" y="304486"/>
                    <a:pt x="596069" y="319968"/>
                    <a:pt x="592624" y="338891"/>
                  </a:cubicBezTo>
                  <a:cubicBezTo>
                    <a:pt x="587457" y="375877"/>
                    <a:pt x="574540" y="410282"/>
                    <a:pt x="556455" y="441247"/>
                  </a:cubicBezTo>
                  <a:cubicBezTo>
                    <a:pt x="546982" y="457590"/>
                    <a:pt x="523730" y="464471"/>
                    <a:pt x="504785" y="459310"/>
                  </a:cubicBezTo>
                  <a:cubicBezTo>
                    <a:pt x="503062" y="459310"/>
                    <a:pt x="500479" y="458450"/>
                    <a:pt x="497895" y="457590"/>
                  </a:cubicBezTo>
                  <a:cubicBezTo>
                    <a:pt x="479811" y="453289"/>
                    <a:pt x="466893" y="435226"/>
                    <a:pt x="468615" y="416303"/>
                  </a:cubicBezTo>
                  <a:cubicBezTo>
                    <a:pt x="471199" y="388779"/>
                    <a:pt x="472060" y="363835"/>
                    <a:pt x="471199" y="338891"/>
                  </a:cubicBezTo>
                  <a:cubicBezTo>
                    <a:pt x="471199" y="319968"/>
                    <a:pt x="484978" y="304486"/>
                    <a:pt x="503923" y="304486"/>
                  </a:cubicBezTo>
                  <a:close/>
                  <a:moveTo>
                    <a:pt x="334297" y="304486"/>
                  </a:moveTo>
                  <a:lnTo>
                    <a:pt x="400585" y="304486"/>
                  </a:lnTo>
                  <a:cubicBezTo>
                    <a:pt x="419524" y="304486"/>
                    <a:pt x="436742" y="319966"/>
                    <a:pt x="436742" y="338887"/>
                  </a:cubicBezTo>
                  <a:cubicBezTo>
                    <a:pt x="437603" y="362107"/>
                    <a:pt x="436742" y="385328"/>
                    <a:pt x="434159" y="410269"/>
                  </a:cubicBezTo>
                  <a:cubicBezTo>
                    <a:pt x="432438" y="429189"/>
                    <a:pt x="415220" y="442090"/>
                    <a:pt x="396280" y="440370"/>
                  </a:cubicBezTo>
                  <a:cubicBezTo>
                    <a:pt x="377341" y="438650"/>
                    <a:pt x="356680" y="436930"/>
                    <a:pt x="334297" y="436070"/>
                  </a:cubicBezTo>
                  <a:cubicBezTo>
                    <a:pt x="315357" y="435210"/>
                    <a:pt x="299861" y="419729"/>
                    <a:pt x="299861" y="400809"/>
                  </a:cubicBezTo>
                  <a:lnTo>
                    <a:pt x="299861" y="338887"/>
                  </a:lnTo>
                  <a:cubicBezTo>
                    <a:pt x="299861" y="319966"/>
                    <a:pt x="315357" y="304486"/>
                    <a:pt x="334297" y="304486"/>
                  </a:cubicBezTo>
                  <a:close/>
                  <a:moveTo>
                    <a:pt x="175089" y="304486"/>
                  </a:moveTo>
                  <a:lnTo>
                    <a:pt x="231033" y="304486"/>
                  </a:lnTo>
                  <a:cubicBezTo>
                    <a:pt x="249968" y="304486"/>
                    <a:pt x="265460" y="319970"/>
                    <a:pt x="265460" y="338895"/>
                  </a:cubicBezTo>
                  <a:lnTo>
                    <a:pt x="265460" y="400830"/>
                  </a:lnTo>
                  <a:cubicBezTo>
                    <a:pt x="265460" y="419755"/>
                    <a:pt x="249968" y="435239"/>
                    <a:pt x="231033" y="436099"/>
                  </a:cubicBezTo>
                  <a:cubicBezTo>
                    <a:pt x="212098" y="436960"/>
                    <a:pt x="195745" y="437820"/>
                    <a:pt x="179393" y="439540"/>
                  </a:cubicBezTo>
                  <a:cubicBezTo>
                    <a:pt x="160458" y="441261"/>
                    <a:pt x="143244" y="428357"/>
                    <a:pt x="141523" y="409433"/>
                  </a:cubicBezTo>
                  <a:cubicBezTo>
                    <a:pt x="138941" y="384486"/>
                    <a:pt x="138080" y="361260"/>
                    <a:pt x="138941" y="338895"/>
                  </a:cubicBezTo>
                  <a:cubicBezTo>
                    <a:pt x="138941" y="319970"/>
                    <a:pt x="156154" y="304486"/>
                    <a:pt x="175089" y="304486"/>
                  </a:cubicBezTo>
                  <a:close/>
                  <a:moveTo>
                    <a:pt x="31285" y="304486"/>
                  </a:moveTo>
                  <a:lnTo>
                    <a:pt x="72605" y="304486"/>
                  </a:lnTo>
                  <a:cubicBezTo>
                    <a:pt x="91543" y="304486"/>
                    <a:pt x="105316" y="319970"/>
                    <a:pt x="105316" y="338895"/>
                  </a:cubicBezTo>
                  <a:cubicBezTo>
                    <a:pt x="104455" y="362982"/>
                    <a:pt x="105316" y="388788"/>
                    <a:pt x="107898" y="414595"/>
                  </a:cubicBezTo>
                  <a:cubicBezTo>
                    <a:pt x="109620" y="433521"/>
                    <a:pt x="98429" y="451585"/>
                    <a:pt x="82074" y="455887"/>
                  </a:cubicBezTo>
                  <a:cubicBezTo>
                    <a:pt x="65718" y="460188"/>
                    <a:pt x="43337" y="453306"/>
                    <a:pt x="33868" y="436101"/>
                  </a:cubicBezTo>
                  <a:cubicBezTo>
                    <a:pt x="17512" y="406853"/>
                    <a:pt x="6321" y="374165"/>
                    <a:pt x="296" y="338895"/>
                  </a:cubicBezTo>
                  <a:cubicBezTo>
                    <a:pt x="-2287" y="319970"/>
                    <a:pt x="12347" y="304486"/>
                    <a:pt x="31285" y="304486"/>
                  </a:cubicBezTo>
                  <a:close/>
                  <a:moveTo>
                    <a:pt x="220702" y="131682"/>
                  </a:moveTo>
                  <a:cubicBezTo>
                    <a:pt x="224145" y="131682"/>
                    <a:pt x="227588" y="131682"/>
                    <a:pt x="231031" y="132542"/>
                  </a:cubicBezTo>
                  <a:cubicBezTo>
                    <a:pt x="249968" y="132542"/>
                    <a:pt x="265461" y="148016"/>
                    <a:pt x="265461" y="167787"/>
                  </a:cubicBezTo>
                  <a:lnTo>
                    <a:pt x="265461" y="235699"/>
                  </a:lnTo>
                  <a:cubicBezTo>
                    <a:pt x="265461" y="255471"/>
                    <a:pt x="249968" y="270085"/>
                    <a:pt x="231031" y="270085"/>
                  </a:cubicBezTo>
                  <a:lnTo>
                    <a:pt x="178525" y="270085"/>
                  </a:lnTo>
                  <a:cubicBezTo>
                    <a:pt x="159589" y="270085"/>
                    <a:pt x="145817" y="255471"/>
                    <a:pt x="150121" y="236559"/>
                  </a:cubicBezTo>
                  <a:cubicBezTo>
                    <a:pt x="156146" y="209050"/>
                    <a:pt x="163893" y="183261"/>
                    <a:pt x="172500" y="160910"/>
                  </a:cubicBezTo>
                  <a:cubicBezTo>
                    <a:pt x="179386" y="142858"/>
                    <a:pt x="201766" y="130823"/>
                    <a:pt x="220702" y="131682"/>
                  </a:cubicBezTo>
                  <a:close/>
                  <a:moveTo>
                    <a:pt x="353254" y="130853"/>
                  </a:moveTo>
                  <a:cubicBezTo>
                    <a:pt x="372200" y="129994"/>
                    <a:pt x="394590" y="142886"/>
                    <a:pt x="401479" y="160075"/>
                  </a:cubicBezTo>
                  <a:cubicBezTo>
                    <a:pt x="410952" y="183280"/>
                    <a:pt x="418703" y="208204"/>
                    <a:pt x="424731" y="236566"/>
                  </a:cubicBezTo>
                  <a:cubicBezTo>
                    <a:pt x="429037" y="255474"/>
                    <a:pt x="416119" y="270085"/>
                    <a:pt x="396312" y="270085"/>
                  </a:cubicBezTo>
                  <a:lnTo>
                    <a:pt x="334308" y="270085"/>
                  </a:lnTo>
                  <a:cubicBezTo>
                    <a:pt x="315362" y="270085"/>
                    <a:pt x="299861" y="255474"/>
                    <a:pt x="299861" y="235707"/>
                  </a:cubicBezTo>
                  <a:lnTo>
                    <a:pt x="299861" y="167810"/>
                  </a:lnTo>
                  <a:cubicBezTo>
                    <a:pt x="299861" y="148902"/>
                    <a:pt x="315362" y="132572"/>
                    <a:pt x="334308" y="132572"/>
                  </a:cubicBezTo>
                  <a:cubicBezTo>
                    <a:pt x="340336" y="131713"/>
                    <a:pt x="347226" y="131713"/>
                    <a:pt x="353254" y="130853"/>
                  </a:cubicBezTo>
                  <a:close/>
                  <a:moveTo>
                    <a:pt x="95050" y="115364"/>
                  </a:moveTo>
                  <a:cubicBezTo>
                    <a:pt x="101934" y="117083"/>
                    <a:pt x="109678" y="118802"/>
                    <a:pt x="118283" y="120521"/>
                  </a:cubicBezTo>
                  <a:cubicBezTo>
                    <a:pt x="137213" y="123959"/>
                    <a:pt x="145817" y="139431"/>
                    <a:pt x="138933" y="157482"/>
                  </a:cubicBezTo>
                  <a:cubicBezTo>
                    <a:pt x="130329" y="181549"/>
                    <a:pt x="122585" y="208196"/>
                    <a:pt x="116562" y="236561"/>
                  </a:cubicBezTo>
                  <a:cubicBezTo>
                    <a:pt x="112260" y="255471"/>
                    <a:pt x="95050" y="270084"/>
                    <a:pt x="76121" y="270084"/>
                  </a:cubicBezTo>
                  <a:lnTo>
                    <a:pt x="32238" y="270084"/>
                  </a:lnTo>
                  <a:cubicBezTo>
                    <a:pt x="13308" y="270084"/>
                    <a:pt x="-1320" y="255471"/>
                    <a:pt x="2122" y="236561"/>
                  </a:cubicBezTo>
                  <a:cubicBezTo>
                    <a:pt x="9005" y="199600"/>
                    <a:pt x="22773" y="165218"/>
                    <a:pt x="41703" y="134274"/>
                  </a:cubicBezTo>
                  <a:cubicBezTo>
                    <a:pt x="52028" y="117942"/>
                    <a:pt x="76121" y="111066"/>
                    <a:pt x="95050" y="115364"/>
                  </a:cubicBezTo>
                  <a:close/>
                  <a:moveTo>
                    <a:pt x="495327" y="111081"/>
                  </a:moveTo>
                  <a:cubicBezTo>
                    <a:pt x="514276" y="106784"/>
                    <a:pt x="538393" y="113660"/>
                    <a:pt x="548729" y="129130"/>
                  </a:cubicBezTo>
                  <a:cubicBezTo>
                    <a:pt x="569401" y="161790"/>
                    <a:pt x="584043" y="197889"/>
                    <a:pt x="591795" y="236565"/>
                  </a:cubicBezTo>
                  <a:cubicBezTo>
                    <a:pt x="595240" y="255474"/>
                    <a:pt x="580598" y="270085"/>
                    <a:pt x="561649" y="270085"/>
                  </a:cubicBezTo>
                  <a:lnTo>
                    <a:pt x="500495" y="270085"/>
                  </a:lnTo>
                  <a:cubicBezTo>
                    <a:pt x="481546" y="270085"/>
                    <a:pt x="463458" y="255474"/>
                    <a:pt x="460013" y="236565"/>
                  </a:cubicBezTo>
                  <a:cubicBezTo>
                    <a:pt x="453984" y="207343"/>
                    <a:pt x="446232" y="180699"/>
                    <a:pt x="436758" y="156634"/>
                  </a:cubicBezTo>
                  <a:cubicBezTo>
                    <a:pt x="429867" y="138584"/>
                    <a:pt x="438480" y="123114"/>
                    <a:pt x="457429" y="119676"/>
                  </a:cubicBezTo>
                  <a:cubicBezTo>
                    <a:pt x="471210" y="117097"/>
                    <a:pt x="484130" y="114519"/>
                    <a:pt x="495327" y="111081"/>
                  </a:cubicBezTo>
                  <a:close/>
                  <a:moveTo>
                    <a:pt x="258364" y="35758"/>
                  </a:moveTo>
                  <a:cubicBezTo>
                    <a:pt x="262665" y="37371"/>
                    <a:pt x="265460" y="43176"/>
                    <a:pt x="265460" y="52636"/>
                  </a:cubicBezTo>
                  <a:lnTo>
                    <a:pt x="265460" y="64677"/>
                  </a:lnTo>
                  <a:cubicBezTo>
                    <a:pt x="265460" y="83597"/>
                    <a:pt x="251698" y="98218"/>
                    <a:pt x="234495" y="98218"/>
                  </a:cubicBezTo>
                  <a:cubicBezTo>
                    <a:pt x="218153" y="97358"/>
                    <a:pt x="212132" y="82737"/>
                    <a:pt x="223314" y="67257"/>
                  </a:cubicBezTo>
                  <a:cubicBezTo>
                    <a:pt x="230195" y="58657"/>
                    <a:pt x="236216" y="50916"/>
                    <a:pt x="242237" y="44036"/>
                  </a:cubicBezTo>
                  <a:cubicBezTo>
                    <a:pt x="248258" y="36726"/>
                    <a:pt x="254063" y="34146"/>
                    <a:pt x="258364" y="35758"/>
                  </a:cubicBezTo>
                  <a:close/>
                  <a:moveTo>
                    <a:pt x="307077" y="24998"/>
                  </a:moveTo>
                  <a:cubicBezTo>
                    <a:pt x="311492" y="23171"/>
                    <a:pt x="317523" y="25536"/>
                    <a:pt x="323985" y="32847"/>
                  </a:cubicBezTo>
                  <a:cubicBezTo>
                    <a:pt x="332600" y="42309"/>
                    <a:pt x="341216" y="53490"/>
                    <a:pt x="350693" y="67253"/>
                  </a:cubicBezTo>
                  <a:cubicBezTo>
                    <a:pt x="361893" y="82735"/>
                    <a:pt x="354139" y="97358"/>
                    <a:pt x="335185" y="97358"/>
                  </a:cubicBezTo>
                  <a:cubicBezTo>
                    <a:pt x="335185" y="97358"/>
                    <a:pt x="334323" y="97358"/>
                    <a:pt x="334323" y="98218"/>
                  </a:cubicBezTo>
                  <a:cubicBezTo>
                    <a:pt x="315369" y="98218"/>
                    <a:pt x="299861" y="83595"/>
                    <a:pt x="299861" y="64672"/>
                  </a:cubicBezTo>
                  <a:lnTo>
                    <a:pt x="299861" y="42309"/>
                  </a:lnTo>
                  <a:cubicBezTo>
                    <a:pt x="299861" y="32847"/>
                    <a:pt x="302661" y="26826"/>
                    <a:pt x="307077" y="24998"/>
                  </a:cubicBezTo>
                  <a:close/>
                  <a:moveTo>
                    <a:pt x="204359" y="7108"/>
                  </a:moveTo>
                  <a:cubicBezTo>
                    <a:pt x="222439" y="1094"/>
                    <a:pt x="227605" y="8827"/>
                    <a:pt x="215552" y="24292"/>
                  </a:cubicBezTo>
                  <a:cubicBezTo>
                    <a:pt x="206081" y="35462"/>
                    <a:pt x="195750" y="48350"/>
                    <a:pt x="186279" y="63815"/>
                  </a:cubicBezTo>
                  <a:cubicBezTo>
                    <a:pt x="175947" y="79281"/>
                    <a:pt x="153563" y="91310"/>
                    <a:pt x="134621" y="88732"/>
                  </a:cubicBezTo>
                  <a:cubicBezTo>
                    <a:pt x="129456" y="87873"/>
                    <a:pt x="125151" y="87014"/>
                    <a:pt x="120846" y="86155"/>
                  </a:cubicBezTo>
                  <a:cubicBezTo>
                    <a:pt x="101905" y="81859"/>
                    <a:pt x="97600" y="67252"/>
                    <a:pt x="113097" y="55223"/>
                  </a:cubicBezTo>
                  <a:cubicBezTo>
                    <a:pt x="139787" y="33743"/>
                    <a:pt x="170782" y="17419"/>
                    <a:pt x="204359" y="7108"/>
                  </a:cubicBezTo>
                  <a:close/>
                  <a:moveTo>
                    <a:pt x="368806" y="1108"/>
                  </a:moveTo>
                  <a:cubicBezTo>
                    <a:pt x="408413" y="10560"/>
                    <a:pt x="444575" y="28607"/>
                    <a:pt x="475572" y="51810"/>
                  </a:cubicBezTo>
                  <a:cubicBezTo>
                    <a:pt x="491070" y="62981"/>
                    <a:pt x="487626" y="78450"/>
                    <a:pt x="468684" y="81887"/>
                  </a:cubicBezTo>
                  <a:cubicBezTo>
                    <a:pt x="460074" y="83606"/>
                    <a:pt x="451463" y="85325"/>
                    <a:pt x="441131" y="87043"/>
                  </a:cubicBezTo>
                  <a:cubicBezTo>
                    <a:pt x="422189" y="90481"/>
                    <a:pt x="399803" y="78450"/>
                    <a:pt x="389471" y="62981"/>
                  </a:cubicBezTo>
                  <a:cubicBezTo>
                    <a:pt x="379138" y="46654"/>
                    <a:pt x="367945" y="32044"/>
                    <a:pt x="358474" y="20013"/>
                  </a:cubicBezTo>
                  <a:cubicBezTo>
                    <a:pt x="346420" y="5404"/>
                    <a:pt x="350725" y="-3189"/>
                    <a:pt x="368806" y="1108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32" name="settings_102018">
              <a:extLst>
                <a:ext uri="{FF2B5EF4-FFF2-40B4-BE49-F238E27FC236}">
                  <a16:creationId xmlns:a16="http://schemas.microsoft.com/office/drawing/2014/main" id="{AA9F8A4B-9512-4C83-A847-EB10F14B3D6D}"/>
                </a:ext>
              </a:extLst>
            </p:cNvPr>
            <p:cNvSpPr/>
            <p:nvPr/>
          </p:nvSpPr>
          <p:spPr>
            <a:xfrm>
              <a:off x="8114824" y="5739063"/>
              <a:ext cx="609685" cy="591040"/>
            </a:xfrm>
            <a:custGeom>
              <a:avLst/>
              <a:gdLst>
                <a:gd name="connsiteX0" fmla="*/ 279390 w 602276"/>
                <a:gd name="connsiteY0" fmla="*/ 338996 h 583858"/>
                <a:gd name="connsiteX1" fmla="*/ 297799 w 602276"/>
                <a:gd name="connsiteY1" fmla="*/ 348283 h 583858"/>
                <a:gd name="connsiteX2" fmla="*/ 300456 w 602276"/>
                <a:gd name="connsiteY2" fmla="*/ 352263 h 583858"/>
                <a:gd name="connsiteX3" fmla="*/ 307478 w 602276"/>
                <a:gd name="connsiteY3" fmla="*/ 352831 h 583858"/>
                <a:gd name="connsiteX4" fmla="*/ 310704 w 602276"/>
                <a:gd name="connsiteY4" fmla="*/ 349041 h 583858"/>
                <a:gd name="connsiteX5" fmla="*/ 327595 w 602276"/>
                <a:gd name="connsiteY5" fmla="*/ 341649 h 583858"/>
                <a:gd name="connsiteX6" fmla="*/ 336895 w 602276"/>
                <a:gd name="connsiteY6" fmla="*/ 343734 h 583858"/>
                <a:gd name="connsiteX7" fmla="*/ 364603 w 602276"/>
                <a:gd name="connsiteY7" fmla="*/ 357001 h 583858"/>
                <a:gd name="connsiteX8" fmla="*/ 375801 w 602276"/>
                <a:gd name="connsiteY8" fmla="*/ 369699 h 583858"/>
                <a:gd name="connsiteX9" fmla="*/ 376939 w 602276"/>
                <a:gd name="connsiteY9" fmla="*/ 380691 h 583858"/>
                <a:gd name="connsiteX10" fmla="*/ 375990 w 602276"/>
                <a:gd name="connsiteY10" fmla="*/ 385429 h 583858"/>
                <a:gd name="connsiteX11" fmla="*/ 379786 w 602276"/>
                <a:gd name="connsiteY11" fmla="*/ 390925 h 583858"/>
                <a:gd name="connsiteX12" fmla="*/ 388326 w 602276"/>
                <a:gd name="connsiteY12" fmla="*/ 391114 h 583858"/>
                <a:gd name="connsiteX13" fmla="*/ 410341 w 602276"/>
                <a:gd name="connsiteY13" fmla="*/ 405708 h 583858"/>
                <a:gd name="connsiteX14" fmla="*/ 420590 w 602276"/>
                <a:gd name="connsiteY14" fmla="*/ 434704 h 583858"/>
                <a:gd name="connsiteX15" fmla="*/ 412429 w 602276"/>
                <a:gd name="connsiteY15" fmla="*/ 460290 h 583858"/>
                <a:gd name="connsiteX16" fmla="*/ 407684 w 602276"/>
                <a:gd name="connsiteY16" fmla="*/ 463512 h 583858"/>
                <a:gd name="connsiteX17" fmla="*/ 406925 w 602276"/>
                <a:gd name="connsiteY17" fmla="*/ 471851 h 583858"/>
                <a:gd name="connsiteX18" fmla="*/ 410721 w 602276"/>
                <a:gd name="connsiteY18" fmla="*/ 474883 h 583858"/>
                <a:gd name="connsiteX19" fmla="*/ 416984 w 602276"/>
                <a:gd name="connsiteY19" fmla="*/ 484170 h 583858"/>
                <a:gd name="connsiteX20" fmla="*/ 416225 w 602276"/>
                <a:gd name="connsiteY20" fmla="*/ 501227 h 583858"/>
                <a:gd name="connsiteX21" fmla="*/ 402940 w 602276"/>
                <a:gd name="connsiteY21" fmla="*/ 528897 h 583858"/>
                <a:gd name="connsiteX22" fmla="*/ 382823 w 602276"/>
                <a:gd name="connsiteY22" fmla="*/ 541405 h 583858"/>
                <a:gd name="connsiteX23" fmla="*/ 379217 w 602276"/>
                <a:gd name="connsiteY23" fmla="*/ 541216 h 583858"/>
                <a:gd name="connsiteX24" fmla="*/ 374092 w 602276"/>
                <a:gd name="connsiteY24" fmla="*/ 540268 h 583858"/>
                <a:gd name="connsiteX25" fmla="*/ 368778 w 602276"/>
                <a:gd name="connsiteY25" fmla="*/ 544817 h 583858"/>
                <a:gd name="connsiteX26" fmla="*/ 369158 w 602276"/>
                <a:gd name="connsiteY26" fmla="*/ 550123 h 583858"/>
                <a:gd name="connsiteX27" fmla="*/ 354545 w 602276"/>
                <a:gd name="connsiteY27" fmla="*/ 572487 h 583858"/>
                <a:gd name="connsiteX28" fmla="*/ 325507 w 602276"/>
                <a:gd name="connsiteY28" fmla="*/ 582721 h 583858"/>
                <a:gd name="connsiteX29" fmla="*/ 318485 w 602276"/>
                <a:gd name="connsiteY29" fmla="*/ 583858 h 583858"/>
                <a:gd name="connsiteX30" fmla="*/ 300076 w 602276"/>
                <a:gd name="connsiteY30" fmla="*/ 574571 h 583858"/>
                <a:gd name="connsiteX31" fmla="*/ 296470 w 602276"/>
                <a:gd name="connsiteY31" fmla="*/ 569644 h 583858"/>
                <a:gd name="connsiteX32" fmla="*/ 289258 w 602276"/>
                <a:gd name="connsiteY32" fmla="*/ 569644 h 583858"/>
                <a:gd name="connsiteX33" fmla="*/ 286222 w 602276"/>
                <a:gd name="connsiteY33" fmla="*/ 573055 h 583858"/>
                <a:gd name="connsiteX34" fmla="*/ 269331 w 602276"/>
                <a:gd name="connsiteY34" fmla="*/ 580636 h 583858"/>
                <a:gd name="connsiteX35" fmla="*/ 259842 w 602276"/>
                <a:gd name="connsiteY35" fmla="*/ 578551 h 583858"/>
                <a:gd name="connsiteX36" fmla="*/ 232133 w 602276"/>
                <a:gd name="connsiteY36" fmla="*/ 565285 h 583858"/>
                <a:gd name="connsiteX37" fmla="*/ 220936 w 602276"/>
                <a:gd name="connsiteY37" fmla="*/ 552587 h 583858"/>
                <a:gd name="connsiteX38" fmla="*/ 219987 w 602276"/>
                <a:gd name="connsiteY38" fmla="*/ 541595 h 583858"/>
                <a:gd name="connsiteX39" fmla="*/ 220746 w 602276"/>
                <a:gd name="connsiteY39" fmla="*/ 537236 h 583858"/>
                <a:gd name="connsiteX40" fmla="*/ 215242 w 602276"/>
                <a:gd name="connsiteY40" fmla="*/ 531171 h 583858"/>
                <a:gd name="connsiteX41" fmla="*/ 210308 w 602276"/>
                <a:gd name="connsiteY41" fmla="*/ 531550 h 583858"/>
                <a:gd name="connsiteX42" fmla="*/ 187913 w 602276"/>
                <a:gd name="connsiteY42" fmla="*/ 516957 h 583858"/>
                <a:gd name="connsiteX43" fmla="*/ 177665 w 602276"/>
                <a:gd name="connsiteY43" fmla="*/ 487960 h 583858"/>
                <a:gd name="connsiteX44" fmla="*/ 185825 w 602276"/>
                <a:gd name="connsiteY44" fmla="*/ 462564 h 583858"/>
                <a:gd name="connsiteX45" fmla="*/ 190001 w 602276"/>
                <a:gd name="connsiteY45" fmla="*/ 459532 h 583858"/>
                <a:gd name="connsiteX46" fmla="*/ 190570 w 602276"/>
                <a:gd name="connsiteY46" fmla="*/ 451003 h 583858"/>
                <a:gd name="connsiteX47" fmla="*/ 187533 w 602276"/>
                <a:gd name="connsiteY47" fmla="*/ 448350 h 583858"/>
                <a:gd name="connsiteX48" fmla="*/ 181271 w 602276"/>
                <a:gd name="connsiteY48" fmla="*/ 439063 h 583858"/>
                <a:gd name="connsiteX49" fmla="*/ 182030 w 602276"/>
                <a:gd name="connsiteY49" fmla="*/ 422196 h 583858"/>
                <a:gd name="connsiteX50" fmla="*/ 195315 w 602276"/>
                <a:gd name="connsiteY50" fmla="*/ 394526 h 583858"/>
                <a:gd name="connsiteX51" fmla="*/ 215432 w 602276"/>
                <a:gd name="connsiteY51" fmla="*/ 381828 h 583858"/>
                <a:gd name="connsiteX52" fmla="*/ 219228 w 602276"/>
                <a:gd name="connsiteY52" fmla="*/ 382207 h 583858"/>
                <a:gd name="connsiteX53" fmla="*/ 223403 w 602276"/>
                <a:gd name="connsiteY53" fmla="*/ 382965 h 583858"/>
                <a:gd name="connsiteX54" fmla="*/ 228907 w 602276"/>
                <a:gd name="connsiteY54" fmla="*/ 378037 h 583858"/>
                <a:gd name="connsiteX55" fmla="*/ 228527 w 602276"/>
                <a:gd name="connsiteY55" fmla="*/ 372731 h 583858"/>
                <a:gd name="connsiteX56" fmla="*/ 243330 w 602276"/>
                <a:gd name="connsiteY56" fmla="*/ 350367 h 583858"/>
                <a:gd name="connsiteX57" fmla="*/ 272368 w 602276"/>
                <a:gd name="connsiteY57" fmla="*/ 340133 h 583858"/>
                <a:gd name="connsiteX58" fmla="*/ 279390 w 602276"/>
                <a:gd name="connsiteY58" fmla="*/ 338996 h 583858"/>
                <a:gd name="connsiteX59" fmla="*/ 481176 w 602276"/>
                <a:gd name="connsiteY59" fmla="*/ 227025 h 583858"/>
                <a:gd name="connsiteX60" fmla="*/ 443783 w 602276"/>
                <a:gd name="connsiteY60" fmla="*/ 242562 h 583858"/>
                <a:gd name="connsiteX61" fmla="*/ 443783 w 602276"/>
                <a:gd name="connsiteY61" fmla="*/ 316840 h 583858"/>
                <a:gd name="connsiteX62" fmla="*/ 481176 w 602276"/>
                <a:gd name="connsiteY62" fmla="*/ 332188 h 583858"/>
                <a:gd name="connsiteX63" fmla="*/ 518379 w 602276"/>
                <a:gd name="connsiteY63" fmla="*/ 316840 h 583858"/>
                <a:gd name="connsiteX64" fmla="*/ 518379 w 602276"/>
                <a:gd name="connsiteY64" fmla="*/ 242562 h 583858"/>
                <a:gd name="connsiteX65" fmla="*/ 481176 w 602276"/>
                <a:gd name="connsiteY65" fmla="*/ 227025 h 583858"/>
                <a:gd name="connsiteX66" fmla="*/ 464283 w 602276"/>
                <a:gd name="connsiteY66" fmla="*/ 156726 h 583858"/>
                <a:gd name="connsiteX67" fmla="*/ 495222 w 602276"/>
                <a:gd name="connsiteY67" fmla="*/ 156726 h 583858"/>
                <a:gd name="connsiteX68" fmla="*/ 510787 w 602276"/>
                <a:gd name="connsiteY68" fmla="*/ 163547 h 583858"/>
                <a:gd name="connsiteX69" fmla="*/ 516481 w 602276"/>
                <a:gd name="connsiteY69" fmla="*/ 173401 h 583858"/>
                <a:gd name="connsiteX70" fmla="*/ 518000 w 602276"/>
                <a:gd name="connsiteY70" fmla="*/ 178706 h 583858"/>
                <a:gd name="connsiteX71" fmla="*/ 523314 w 602276"/>
                <a:gd name="connsiteY71" fmla="*/ 181359 h 583858"/>
                <a:gd name="connsiteX72" fmla="*/ 531287 w 602276"/>
                <a:gd name="connsiteY72" fmla="*/ 177948 h 583858"/>
                <a:gd name="connsiteX73" fmla="*/ 541726 w 602276"/>
                <a:gd name="connsiteY73" fmla="*/ 175295 h 583858"/>
                <a:gd name="connsiteX74" fmla="*/ 557481 w 602276"/>
                <a:gd name="connsiteY74" fmla="*/ 181738 h 583858"/>
                <a:gd name="connsiteX75" fmla="*/ 579309 w 602276"/>
                <a:gd name="connsiteY75" fmla="*/ 203339 h 583858"/>
                <a:gd name="connsiteX76" fmla="*/ 582915 w 602276"/>
                <a:gd name="connsiteY76" fmla="*/ 229867 h 583858"/>
                <a:gd name="connsiteX77" fmla="*/ 579878 w 602276"/>
                <a:gd name="connsiteY77" fmla="*/ 234793 h 583858"/>
                <a:gd name="connsiteX78" fmla="*/ 582726 w 602276"/>
                <a:gd name="connsiteY78" fmla="*/ 242752 h 583858"/>
                <a:gd name="connsiteX79" fmla="*/ 587281 w 602276"/>
                <a:gd name="connsiteY79" fmla="*/ 243889 h 583858"/>
                <a:gd name="connsiteX80" fmla="*/ 596582 w 602276"/>
                <a:gd name="connsiteY80" fmla="*/ 249573 h 583858"/>
                <a:gd name="connsiteX81" fmla="*/ 602276 w 602276"/>
                <a:gd name="connsiteY81" fmla="*/ 265111 h 583858"/>
                <a:gd name="connsiteX82" fmla="*/ 602276 w 602276"/>
                <a:gd name="connsiteY82" fmla="*/ 295997 h 583858"/>
                <a:gd name="connsiteX83" fmla="*/ 586901 w 602276"/>
                <a:gd name="connsiteY83" fmla="*/ 317219 h 583858"/>
                <a:gd name="connsiteX84" fmla="*/ 582915 w 602276"/>
                <a:gd name="connsiteY84" fmla="*/ 318545 h 583858"/>
                <a:gd name="connsiteX85" fmla="*/ 580068 w 602276"/>
                <a:gd name="connsiteY85" fmla="*/ 324988 h 583858"/>
                <a:gd name="connsiteX86" fmla="*/ 582726 w 602276"/>
                <a:gd name="connsiteY86" fmla="*/ 329536 h 583858"/>
                <a:gd name="connsiteX87" fmla="*/ 579119 w 602276"/>
                <a:gd name="connsiteY87" fmla="*/ 356063 h 583858"/>
                <a:gd name="connsiteX88" fmla="*/ 557291 w 602276"/>
                <a:gd name="connsiteY88" fmla="*/ 377854 h 583858"/>
                <a:gd name="connsiteX89" fmla="*/ 541536 w 602276"/>
                <a:gd name="connsiteY89" fmla="*/ 384107 h 583858"/>
                <a:gd name="connsiteX90" fmla="*/ 530907 w 602276"/>
                <a:gd name="connsiteY90" fmla="*/ 381454 h 583858"/>
                <a:gd name="connsiteX91" fmla="*/ 525592 w 602276"/>
                <a:gd name="connsiteY91" fmla="*/ 378422 h 583858"/>
                <a:gd name="connsiteX92" fmla="*/ 518949 w 602276"/>
                <a:gd name="connsiteY92" fmla="*/ 381454 h 583858"/>
                <a:gd name="connsiteX93" fmla="*/ 517620 w 602276"/>
                <a:gd name="connsiteY93" fmla="*/ 385812 h 583858"/>
                <a:gd name="connsiteX94" fmla="*/ 496361 w 602276"/>
                <a:gd name="connsiteY94" fmla="*/ 401729 h 583858"/>
                <a:gd name="connsiteX95" fmla="*/ 465612 w 602276"/>
                <a:gd name="connsiteY95" fmla="*/ 401729 h 583858"/>
                <a:gd name="connsiteX96" fmla="*/ 449857 w 602276"/>
                <a:gd name="connsiteY96" fmla="*/ 395287 h 583858"/>
                <a:gd name="connsiteX97" fmla="*/ 444353 w 602276"/>
                <a:gd name="connsiteY97" fmla="*/ 386191 h 583858"/>
                <a:gd name="connsiteX98" fmla="*/ 443024 w 602276"/>
                <a:gd name="connsiteY98" fmla="*/ 381833 h 583858"/>
                <a:gd name="connsiteX99" fmla="*/ 435621 w 602276"/>
                <a:gd name="connsiteY99" fmla="*/ 378801 h 583858"/>
                <a:gd name="connsiteX100" fmla="*/ 431256 w 602276"/>
                <a:gd name="connsiteY100" fmla="*/ 381265 h 583858"/>
                <a:gd name="connsiteX101" fmla="*/ 420436 w 602276"/>
                <a:gd name="connsiteY101" fmla="*/ 384107 h 583858"/>
                <a:gd name="connsiteX102" fmla="*/ 404682 w 602276"/>
                <a:gd name="connsiteY102" fmla="*/ 377665 h 583858"/>
                <a:gd name="connsiteX103" fmla="*/ 383043 w 602276"/>
                <a:gd name="connsiteY103" fmla="*/ 355874 h 583858"/>
                <a:gd name="connsiteX104" fmla="*/ 379247 w 602276"/>
                <a:gd name="connsiteY104" fmla="*/ 329346 h 583858"/>
                <a:gd name="connsiteX105" fmla="*/ 381715 w 602276"/>
                <a:gd name="connsiteY105" fmla="*/ 324988 h 583858"/>
                <a:gd name="connsiteX106" fmla="*/ 378298 w 602276"/>
                <a:gd name="connsiteY106" fmla="*/ 317030 h 583858"/>
                <a:gd name="connsiteX107" fmla="*/ 374312 w 602276"/>
                <a:gd name="connsiteY107" fmla="*/ 316082 h 583858"/>
                <a:gd name="connsiteX108" fmla="*/ 364442 w 602276"/>
                <a:gd name="connsiteY108" fmla="*/ 310398 h 583858"/>
                <a:gd name="connsiteX109" fmla="*/ 356849 w 602276"/>
                <a:gd name="connsiteY109" fmla="*/ 294670 h 583858"/>
                <a:gd name="connsiteX110" fmla="*/ 356849 w 602276"/>
                <a:gd name="connsiteY110" fmla="*/ 263974 h 583858"/>
                <a:gd name="connsiteX111" fmla="*/ 373932 w 602276"/>
                <a:gd name="connsiteY111" fmla="*/ 242752 h 583858"/>
                <a:gd name="connsiteX112" fmla="*/ 378867 w 602276"/>
                <a:gd name="connsiteY112" fmla="*/ 241615 h 583858"/>
                <a:gd name="connsiteX113" fmla="*/ 381904 w 602276"/>
                <a:gd name="connsiteY113" fmla="*/ 234604 h 583858"/>
                <a:gd name="connsiteX114" fmla="*/ 379247 w 602276"/>
                <a:gd name="connsiteY114" fmla="*/ 230056 h 583858"/>
                <a:gd name="connsiteX115" fmla="*/ 382854 w 602276"/>
                <a:gd name="connsiteY115" fmla="*/ 203529 h 583858"/>
                <a:gd name="connsiteX116" fmla="*/ 404492 w 602276"/>
                <a:gd name="connsiteY116" fmla="*/ 181927 h 583858"/>
                <a:gd name="connsiteX117" fmla="*/ 420436 w 602276"/>
                <a:gd name="connsiteY117" fmla="*/ 175485 h 583858"/>
                <a:gd name="connsiteX118" fmla="*/ 431066 w 602276"/>
                <a:gd name="connsiteY118" fmla="*/ 178138 h 583858"/>
                <a:gd name="connsiteX119" fmla="*/ 435242 w 602276"/>
                <a:gd name="connsiteY119" fmla="*/ 180601 h 583858"/>
                <a:gd name="connsiteX120" fmla="*/ 441695 w 602276"/>
                <a:gd name="connsiteY120" fmla="*/ 177948 h 583858"/>
                <a:gd name="connsiteX121" fmla="*/ 443024 w 602276"/>
                <a:gd name="connsiteY121" fmla="*/ 173211 h 583858"/>
                <a:gd name="connsiteX122" fmla="*/ 464283 w 602276"/>
                <a:gd name="connsiteY122" fmla="*/ 156726 h 583858"/>
                <a:gd name="connsiteX123" fmla="*/ 175373 w 602276"/>
                <a:gd name="connsiteY123" fmla="*/ 93230 h 583858"/>
                <a:gd name="connsiteX124" fmla="*/ 118813 w 602276"/>
                <a:gd name="connsiteY124" fmla="*/ 116727 h 583858"/>
                <a:gd name="connsiteX125" fmla="*/ 118813 w 602276"/>
                <a:gd name="connsiteY125" fmla="*/ 229853 h 583858"/>
                <a:gd name="connsiteX126" fmla="*/ 175373 w 602276"/>
                <a:gd name="connsiteY126" fmla="*/ 253350 h 583858"/>
                <a:gd name="connsiteX127" fmla="*/ 232123 w 602276"/>
                <a:gd name="connsiteY127" fmla="*/ 229853 h 583858"/>
                <a:gd name="connsiteX128" fmla="*/ 232123 w 602276"/>
                <a:gd name="connsiteY128" fmla="*/ 116727 h 583858"/>
                <a:gd name="connsiteX129" fmla="*/ 175373 w 602276"/>
                <a:gd name="connsiteY129" fmla="*/ 93230 h 583858"/>
                <a:gd name="connsiteX130" fmla="*/ 151079 w 602276"/>
                <a:gd name="connsiteY130" fmla="*/ 0 h 583858"/>
                <a:gd name="connsiteX131" fmla="*/ 195872 w 602276"/>
                <a:gd name="connsiteY131" fmla="*/ 0 h 583858"/>
                <a:gd name="connsiteX132" fmla="*/ 216180 w 602276"/>
                <a:gd name="connsiteY132" fmla="*/ 7959 h 583858"/>
                <a:gd name="connsiteX133" fmla="*/ 223392 w 602276"/>
                <a:gd name="connsiteY133" fmla="*/ 19707 h 583858"/>
                <a:gd name="connsiteX134" fmla="*/ 225670 w 602276"/>
                <a:gd name="connsiteY134" fmla="*/ 28045 h 583858"/>
                <a:gd name="connsiteX135" fmla="*/ 236868 w 602276"/>
                <a:gd name="connsiteY135" fmla="*/ 34108 h 583858"/>
                <a:gd name="connsiteX136" fmla="*/ 249964 w 602276"/>
                <a:gd name="connsiteY136" fmla="*/ 28424 h 583858"/>
                <a:gd name="connsiteX137" fmla="*/ 263629 w 602276"/>
                <a:gd name="connsiteY137" fmla="*/ 25013 h 583858"/>
                <a:gd name="connsiteX138" fmla="*/ 284128 w 602276"/>
                <a:gd name="connsiteY138" fmla="*/ 33161 h 583858"/>
                <a:gd name="connsiteX139" fmla="*/ 315634 w 602276"/>
                <a:gd name="connsiteY139" fmla="*/ 64806 h 583858"/>
                <a:gd name="connsiteX140" fmla="*/ 320379 w 602276"/>
                <a:gd name="connsiteY140" fmla="*/ 99104 h 583858"/>
                <a:gd name="connsiteX141" fmla="*/ 315444 w 602276"/>
                <a:gd name="connsiteY141" fmla="*/ 107821 h 583858"/>
                <a:gd name="connsiteX142" fmla="*/ 320759 w 602276"/>
                <a:gd name="connsiteY142" fmla="*/ 122601 h 583858"/>
                <a:gd name="connsiteX143" fmla="*/ 329110 w 602276"/>
                <a:gd name="connsiteY143" fmla="*/ 124685 h 583858"/>
                <a:gd name="connsiteX144" fmla="*/ 341257 w 602276"/>
                <a:gd name="connsiteY144" fmla="*/ 131886 h 583858"/>
                <a:gd name="connsiteX145" fmla="*/ 349228 w 602276"/>
                <a:gd name="connsiteY145" fmla="*/ 152162 h 583858"/>
                <a:gd name="connsiteX146" fmla="*/ 349228 w 602276"/>
                <a:gd name="connsiteY146" fmla="*/ 196881 h 583858"/>
                <a:gd name="connsiteX147" fmla="*/ 328920 w 602276"/>
                <a:gd name="connsiteY147" fmla="*/ 224358 h 583858"/>
                <a:gd name="connsiteX148" fmla="*/ 320759 w 602276"/>
                <a:gd name="connsiteY148" fmla="*/ 226821 h 583858"/>
                <a:gd name="connsiteX149" fmla="*/ 315444 w 602276"/>
                <a:gd name="connsiteY149" fmla="*/ 239517 h 583858"/>
                <a:gd name="connsiteX150" fmla="*/ 320189 w 602276"/>
                <a:gd name="connsiteY150" fmla="*/ 247665 h 583858"/>
                <a:gd name="connsiteX151" fmla="*/ 315444 w 602276"/>
                <a:gd name="connsiteY151" fmla="*/ 281963 h 583858"/>
                <a:gd name="connsiteX152" fmla="*/ 283748 w 602276"/>
                <a:gd name="connsiteY152" fmla="*/ 313608 h 583858"/>
                <a:gd name="connsiteX153" fmla="*/ 263440 w 602276"/>
                <a:gd name="connsiteY153" fmla="*/ 321756 h 583858"/>
                <a:gd name="connsiteX154" fmla="*/ 249395 w 602276"/>
                <a:gd name="connsiteY154" fmla="*/ 318156 h 583858"/>
                <a:gd name="connsiteX155" fmla="*/ 240094 w 602276"/>
                <a:gd name="connsiteY155" fmla="*/ 313040 h 583858"/>
                <a:gd name="connsiteX156" fmla="*/ 227378 w 602276"/>
                <a:gd name="connsiteY156" fmla="*/ 319103 h 583858"/>
                <a:gd name="connsiteX157" fmla="*/ 225100 w 602276"/>
                <a:gd name="connsiteY157" fmla="*/ 327441 h 583858"/>
                <a:gd name="connsiteX158" fmla="*/ 197580 w 602276"/>
                <a:gd name="connsiteY158" fmla="*/ 348664 h 583858"/>
                <a:gd name="connsiteX159" fmla="*/ 152787 w 602276"/>
                <a:gd name="connsiteY159" fmla="*/ 348664 h 583858"/>
                <a:gd name="connsiteX160" fmla="*/ 132479 w 602276"/>
                <a:gd name="connsiteY160" fmla="*/ 339758 h 583858"/>
                <a:gd name="connsiteX161" fmla="*/ 125266 w 602276"/>
                <a:gd name="connsiteY161" fmla="*/ 327062 h 583858"/>
                <a:gd name="connsiteX162" fmla="*/ 122989 w 602276"/>
                <a:gd name="connsiteY162" fmla="*/ 319293 h 583858"/>
                <a:gd name="connsiteX163" fmla="*/ 109134 w 602276"/>
                <a:gd name="connsiteY163" fmla="*/ 313419 h 583858"/>
                <a:gd name="connsiteX164" fmla="*/ 101162 w 602276"/>
                <a:gd name="connsiteY164" fmla="*/ 317966 h 583858"/>
                <a:gd name="connsiteX165" fmla="*/ 87307 w 602276"/>
                <a:gd name="connsiteY165" fmla="*/ 321567 h 583858"/>
                <a:gd name="connsiteX166" fmla="*/ 66809 w 602276"/>
                <a:gd name="connsiteY166" fmla="*/ 313229 h 583858"/>
                <a:gd name="connsiteX167" fmla="*/ 35112 w 602276"/>
                <a:gd name="connsiteY167" fmla="*/ 281584 h 583858"/>
                <a:gd name="connsiteX168" fmla="*/ 30557 w 602276"/>
                <a:gd name="connsiteY168" fmla="*/ 247286 h 583858"/>
                <a:gd name="connsiteX169" fmla="*/ 34923 w 602276"/>
                <a:gd name="connsiteY169" fmla="*/ 239517 h 583858"/>
                <a:gd name="connsiteX170" fmla="*/ 28849 w 602276"/>
                <a:gd name="connsiteY170" fmla="*/ 224737 h 583858"/>
                <a:gd name="connsiteX171" fmla="*/ 21637 w 602276"/>
                <a:gd name="connsiteY171" fmla="*/ 222652 h 583858"/>
                <a:gd name="connsiteX172" fmla="*/ 9110 w 602276"/>
                <a:gd name="connsiteY172" fmla="*/ 215452 h 583858"/>
                <a:gd name="connsiteX173" fmla="*/ 0 w 602276"/>
                <a:gd name="connsiteY173" fmla="*/ 195176 h 583858"/>
                <a:gd name="connsiteX174" fmla="*/ 0 w 602276"/>
                <a:gd name="connsiteY174" fmla="*/ 150456 h 583858"/>
                <a:gd name="connsiteX175" fmla="*/ 21447 w 602276"/>
                <a:gd name="connsiteY175" fmla="*/ 122790 h 583858"/>
                <a:gd name="connsiteX176" fmla="*/ 29418 w 602276"/>
                <a:gd name="connsiteY176" fmla="*/ 120706 h 583858"/>
                <a:gd name="connsiteX177" fmla="*/ 34923 w 602276"/>
                <a:gd name="connsiteY177" fmla="*/ 107631 h 583858"/>
                <a:gd name="connsiteX178" fmla="*/ 30367 w 602276"/>
                <a:gd name="connsiteY178" fmla="*/ 99483 h 583858"/>
                <a:gd name="connsiteX179" fmla="*/ 34923 w 602276"/>
                <a:gd name="connsiteY179" fmla="*/ 65185 h 583858"/>
                <a:gd name="connsiteX180" fmla="*/ 66619 w 602276"/>
                <a:gd name="connsiteY180" fmla="*/ 33540 h 583858"/>
                <a:gd name="connsiteX181" fmla="*/ 87117 w 602276"/>
                <a:gd name="connsiteY181" fmla="*/ 25202 h 583858"/>
                <a:gd name="connsiteX182" fmla="*/ 100972 w 602276"/>
                <a:gd name="connsiteY182" fmla="*/ 28803 h 583858"/>
                <a:gd name="connsiteX183" fmla="*/ 101352 w 602276"/>
                <a:gd name="connsiteY183" fmla="*/ 29182 h 583858"/>
                <a:gd name="connsiteX184" fmla="*/ 110462 w 602276"/>
                <a:gd name="connsiteY184" fmla="*/ 35245 h 583858"/>
                <a:gd name="connsiteX185" fmla="*/ 120901 w 602276"/>
                <a:gd name="connsiteY185" fmla="*/ 29371 h 583858"/>
                <a:gd name="connsiteX186" fmla="*/ 123368 w 602276"/>
                <a:gd name="connsiteY186" fmla="*/ 20276 h 583858"/>
                <a:gd name="connsiteX187" fmla="*/ 151079 w 602276"/>
                <a:gd name="connsiteY187" fmla="*/ 0 h 5838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</a:cxnLst>
              <a:rect l="l" t="t" r="r" b="b"/>
              <a:pathLst>
                <a:path w="602276" h="583858">
                  <a:moveTo>
                    <a:pt x="279390" y="338996"/>
                  </a:moveTo>
                  <a:cubicBezTo>
                    <a:pt x="286791" y="338996"/>
                    <a:pt x="293813" y="342597"/>
                    <a:pt x="297799" y="348283"/>
                  </a:cubicBezTo>
                  <a:lnTo>
                    <a:pt x="300456" y="352263"/>
                  </a:lnTo>
                  <a:lnTo>
                    <a:pt x="307478" y="352831"/>
                  </a:lnTo>
                  <a:lnTo>
                    <a:pt x="310704" y="349041"/>
                  </a:lnTo>
                  <a:cubicBezTo>
                    <a:pt x="314690" y="344492"/>
                    <a:pt x="320953" y="341649"/>
                    <a:pt x="327595" y="341649"/>
                  </a:cubicBezTo>
                  <a:cubicBezTo>
                    <a:pt x="330821" y="341649"/>
                    <a:pt x="334048" y="342218"/>
                    <a:pt x="336895" y="343734"/>
                  </a:cubicBezTo>
                  <a:lnTo>
                    <a:pt x="364603" y="357001"/>
                  </a:lnTo>
                  <a:cubicBezTo>
                    <a:pt x="369727" y="359464"/>
                    <a:pt x="373903" y="364013"/>
                    <a:pt x="375801" y="369699"/>
                  </a:cubicBezTo>
                  <a:cubicBezTo>
                    <a:pt x="377129" y="373299"/>
                    <a:pt x="377509" y="377090"/>
                    <a:pt x="376939" y="380691"/>
                  </a:cubicBezTo>
                  <a:lnTo>
                    <a:pt x="375990" y="385429"/>
                  </a:lnTo>
                  <a:cubicBezTo>
                    <a:pt x="376939" y="386945"/>
                    <a:pt x="378458" y="388840"/>
                    <a:pt x="379786" y="390925"/>
                  </a:cubicBezTo>
                  <a:lnTo>
                    <a:pt x="388326" y="391114"/>
                  </a:lnTo>
                  <a:cubicBezTo>
                    <a:pt x="398005" y="390546"/>
                    <a:pt x="407115" y="396800"/>
                    <a:pt x="410341" y="405708"/>
                  </a:cubicBezTo>
                  <a:lnTo>
                    <a:pt x="420590" y="434704"/>
                  </a:lnTo>
                  <a:cubicBezTo>
                    <a:pt x="423816" y="443991"/>
                    <a:pt x="420400" y="454604"/>
                    <a:pt x="412429" y="460290"/>
                  </a:cubicBezTo>
                  <a:lnTo>
                    <a:pt x="407684" y="463512"/>
                  </a:lnTo>
                  <a:lnTo>
                    <a:pt x="406925" y="471851"/>
                  </a:lnTo>
                  <a:lnTo>
                    <a:pt x="410721" y="474883"/>
                  </a:lnTo>
                  <a:cubicBezTo>
                    <a:pt x="413568" y="477347"/>
                    <a:pt x="415655" y="480569"/>
                    <a:pt x="416984" y="484170"/>
                  </a:cubicBezTo>
                  <a:cubicBezTo>
                    <a:pt x="419072" y="489855"/>
                    <a:pt x="418692" y="495920"/>
                    <a:pt x="416225" y="501227"/>
                  </a:cubicBezTo>
                  <a:lnTo>
                    <a:pt x="402940" y="528897"/>
                  </a:lnTo>
                  <a:cubicBezTo>
                    <a:pt x="399334" y="536478"/>
                    <a:pt x="391363" y="541405"/>
                    <a:pt x="382823" y="541405"/>
                  </a:cubicBezTo>
                  <a:cubicBezTo>
                    <a:pt x="381684" y="541405"/>
                    <a:pt x="380355" y="541405"/>
                    <a:pt x="379217" y="541216"/>
                  </a:cubicBezTo>
                  <a:lnTo>
                    <a:pt x="374092" y="540268"/>
                  </a:lnTo>
                  <a:lnTo>
                    <a:pt x="368778" y="544817"/>
                  </a:lnTo>
                  <a:lnTo>
                    <a:pt x="369158" y="550123"/>
                  </a:lnTo>
                  <a:cubicBezTo>
                    <a:pt x="369917" y="559789"/>
                    <a:pt x="363654" y="569265"/>
                    <a:pt x="354545" y="572487"/>
                  </a:cubicBezTo>
                  <a:lnTo>
                    <a:pt x="325507" y="582721"/>
                  </a:lnTo>
                  <a:cubicBezTo>
                    <a:pt x="323230" y="583479"/>
                    <a:pt x="320953" y="583858"/>
                    <a:pt x="318485" y="583858"/>
                  </a:cubicBezTo>
                  <a:cubicBezTo>
                    <a:pt x="311084" y="583858"/>
                    <a:pt x="304062" y="580447"/>
                    <a:pt x="300076" y="574571"/>
                  </a:cubicBezTo>
                  <a:lnTo>
                    <a:pt x="296470" y="569644"/>
                  </a:lnTo>
                  <a:lnTo>
                    <a:pt x="289258" y="569644"/>
                  </a:lnTo>
                  <a:lnTo>
                    <a:pt x="286222" y="573055"/>
                  </a:lnTo>
                  <a:cubicBezTo>
                    <a:pt x="282047" y="577793"/>
                    <a:pt x="275784" y="580636"/>
                    <a:pt x="269331" y="580636"/>
                  </a:cubicBezTo>
                  <a:cubicBezTo>
                    <a:pt x="265915" y="580636"/>
                    <a:pt x="262688" y="579878"/>
                    <a:pt x="259842" y="578551"/>
                  </a:cubicBezTo>
                  <a:lnTo>
                    <a:pt x="232133" y="565285"/>
                  </a:lnTo>
                  <a:cubicBezTo>
                    <a:pt x="227009" y="562821"/>
                    <a:pt x="222834" y="558273"/>
                    <a:pt x="220936" y="552587"/>
                  </a:cubicBezTo>
                  <a:cubicBezTo>
                    <a:pt x="219607" y="548986"/>
                    <a:pt x="219228" y="545196"/>
                    <a:pt x="219987" y="541595"/>
                  </a:cubicBezTo>
                  <a:lnTo>
                    <a:pt x="220746" y="537236"/>
                  </a:lnTo>
                  <a:lnTo>
                    <a:pt x="215242" y="531171"/>
                  </a:lnTo>
                  <a:lnTo>
                    <a:pt x="210308" y="531550"/>
                  </a:lnTo>
                  <a:cubicBezTo>
                    <a:pt x="200629" y="532308"/>
                    <a:pt x="191139" y="526054"/>
                    <a:pt x="187913" y="516957"/>
                  </a:cubicBezTo>
                  <a:lnTo>
                    <a:pt x="177665" y="487960"/>
                  </a:lnTo>
                  <a:cubicBezTo>
                    <a:pt x="174438" y="478673"/>
                    <a:pt x="177854" y="468060"/>
                    <a:pt x="185825" y="462564"/>
                  </a:cubicBezTo>
                  <a:lnTo>
                    <a:pt x="190001" y="459532"/>
                  </a:lnTo>
                  <a:lnTo>
                    <a:pt x="190570" y="451003"/>
                  </a:lnTo>
                  <a:lnTo>
                    <a:pt x="187533" y="448350"/>
                  </a:lnTo>
                  <a:cubicBezTo>
                    <a:pt x="184687" y="445886"/>
                    <a:pt x="182599" y="442854"/>
                    <a:pt x="181271" y="439063"/>
                  </a:cubicBezTo>
                  <a:cubicBezTo>
                    <a:pt x="179373" y="433567"/>
                    <a:pt x="179562" y="427313"/>
                    <a:pt x="182030" y="422196"/>
                  </a:cubicBezTo>
                  <a:lnTo>
                    <a:pt x="195315" y="394526"/>
                  </a:lnTo>
                  <a:cubicBezTo>
                    <a:pt x="198921" y="386945"/>
                    <a:pt x="207081" y="381828"/>
                    <a:pt x="215432" y="381828"/>
                  </a:cubicBezTo>
                  <a:cubicBezTo>
                    <a:pt x="216760" y="381828"/>
                    <a:pt x="217899" y="382017"/>
                    <a:pt x="219228" y="382207"/>
                  </a:cubicBezTo>
                  <a:lnTo>
                    <a:pt x="223403" y="382965"/>
                  </a:lnTo>
                  <a:lnTo>
                    <a:pt x="228907" y="378037"/>
                  </a:lnTo>
                  <a:lnTo>
                    <a:pt x="228527" y="372731"/>
                  </a:lnTo>
                  <a:cubicBezTo>
                    <a:pt x="227958" y="363065"/>
                    <a:pt x="234031" y="353589"/>
                    <a:pt x="243330" y="350367"/>
                  </a:cubicBezTo>
                  <a:lnTo>
                    <a:pt x="272368" y="340133"/>
                  </a:lnTo>
                  <a:cubicBezTo>
                    <a:pt x="274645" y="339375"/>
                    <a:pt x="276922" y="338996"/>
                    <a:pt x="279390" y="338996"/>
                  </a:cubicBezTo>
                  <a:close/>
                  <a:moveTo>
                    <a:pt x="481176" y="227025"/>
                  </a:moveTo>
                  <a:cubicBezTo>
                    <a:pt x="467130" y="227025"/>
                    <a:pt x="453843" y="232520"/>
                    <a:pt x="443783" y="242562"/>
                  </a:cubicBezTo>
                  <a:cubicBezTo>
                    <a:pt x="423283" y="263027"/>
                    <a:pt x="423283" y="296376"/>
                    <a:pt x="443783" y="316840"/>
                  </a:cubicBezTo>
                  <a:cubicBezTo>
                    <a:pt x="453843" y="326883"/>
                    <a:pt x="467130" y="332188"/>
                    <a:pt x="481176" y="332188"/>
                  </a:cubicBezTo>
                  <a:cubicBezTo>
                    <a:pt x="495222" y="332188"/>
                    <a:pt x="508509" y="326883"/>
                    <a:pt x="518379" y="316840"/>
                  </a:cubicBezTo>
                  <a:cubicBezTo>
                    <a:pt x="538879" y="296376"/>
                    <a:pt x="538879" y="263027"/>
                    <a:pt x="518379" y="242562"/>
                  </a:cubicBezTo>
                  <a:cubicBezTo>
                    <a:pt x="508509" y="232520"/>
                    <a:pt x="495222" y="227025"/>
                    <a:pt x="481176" y="227025"/>
                  </a:cubicBezTo>
                  <a:close/>
                  <a:moveTo>
                    <a:pt x="464283" y="156726"/>
                  </a:moveTo>
                  <a:lnTo>
                    <a:pt x="495222" y="156726"/>
                  </a:lnTo>
                  <a:cubicBezTo>
                    <a:pt x="500917" y="156726"/>
                    <a:pt x="506611" y="159379"/>
                    <a:pt x="510787" y="163547"/>
                  </a:cubicBezTo>
                  <a:cubicBezTo>
                    <a:pt x="513444" y="166390"/>
                    <a:pt x="515532" y="169990"/>
                    <a:pt x="516481" y="173401"/>
                  </a:cubicBezTo>
                  <a:lnTo>
                    <a:pt x="518000" y="178706"/>
                  </a:lnTo>
                  <a:lnTo>
                    <a:pt x="523314" y="181359"/>
                  </a:lnTo>
                  <a:lnTo>
                    <a:pt x="531287" y="177948"/>
                  </a:lnTo>
                  <a:cubicBezTo>
                    <a:pt x="534513" y="176243"/>
                    <a:pt x="538120" y="175295"/>
                    <a:pt x="541726" y="175295"/>
                  </a:cubicBezTo>
                  <a:cubicBezTo>
                    <a:pt x="547800" y="175295"/>
                    <a:pt x="553495" y="177569"/>
                    <a:pt x="557481" y="181738"/>
                  </a:cubicBezTo>
                  <a:lnTo>
                    <a:pt x="579309" y="203339"/>
                  </a:lnTo>
                  <a:cubicBezTo>
                    <a:pt x="586142" y="210350"/>
                    <a:pt x="587661" y="221530"/>
                    <a:pt x="582915" y="229867"/>
                  </a:cubicBezTo>
                  <a:lnTo>
                    <a:pt x="579878" y="234793"/>
                  </a:lnTo>
                  <a:lnTo>
                    <a:pt x="582726" y="242752"/>
                  </a:lnTo>
                  <a:lnTo>
                    <a:pt x="587281" y="243889"/>
                  </a:lnTo>
                  <a:cubicBezTo>
                    <a:pt x="590888" y="244836"/>
                    <a:pt x="593735" y="246920"/>
                    <a:pt x="596582" y="249573"/>
                  </a:cubicBezTo>
                  <a:cubicBezTo>
                    <a:pt x="600758" y="253742"/>
                    <a:pt x="602276" y="259426"/>
                    <a:pt x="602276" y="265111"/>
                  </a:cubicBezTo>
                  <a:lnTo>
                    <a:pt x="602276" y="295997"/>
                  </a:lnTo>
                  <a:cubicBezTo>
                    <a:pt x="602276" y="305661"/>
                    <a:pt x="596392" y="314566"/>
                    <a:pt x="586901" y="317219"/>
                  </a:cubicBezTo>
                  <a:lnTo>
                    <a:pt x="582915" y="318545"/>
                  </a:lnTo>
                  <a:lnTo>
                    <a:pt x="580068" y="324988"/>
                  </a:lnTo>
                  <a:lnTo>
                    <a:pt x="582726" y="329536"/>
                  </a:lnTo>
                  <a:cubicBezTo>
                    <a:pt x="587471" y="338062"/>
                    <a:pt x="585952" y="349242"/>
                    <a:pt x="579119" y="356063"/>
                  </a:cubicBezTo>
                  <a:lnTo>
                    <a:pt x="557291" y="377854"/>
                  </a:lnTo>
                  <a:cubicBezTo>
                    <a:pt x="553305" y="381833"/>
                    <a:pt x="547610" y="384107"/>
                    <a:pt x="541536" y="384107"/>
                  </a:cubicBezTo>
                  <a:cubicBezTo>
                    <a:pt x="537740" y="384107"/>
                    <a:pt x="533944" y="383160"/>
                    <a:pt x="530907" y="381454"/>
                  </a:cubicBezTo>
                  <a:lnTo>
                    <a:pt x="525592" y="378422"/>
                  </a:lnTo>
                  <a:lnTo>
                    <a:pt x="518949" y="381454"/>
                  </a:lnTo>
                  <a:lnTo>
                    <a:pt x="517620" y="385812"/>
                  </a:lnTo>
                  <a:cubicBezTo>
                    <a:pt x="515153" y="395287"/>
                    <a:pt x="506042" y="401729"/>
                    <a:pt x="496361" y="401729"/>
                  </a:cubicBezTo>
                  <a:lnTo>
                    <a:pt x="465612" y="401729"/>
                  </a:lnTo>
                  <a:cubicBezTo>
                    <a:pt x="459917" y="401729"/>
                    <a:pt x="454223" y="399645"/>
                    <a:pt x="449857" y="395287"/>
                  </a:cubicBezTo>
                  <a:cubicBezTo>
                    <a:pt x="447200" y="392634"/>
                    <a:pt x="445302" y="389602"/>
                    <a:pt x="444353" y="386191"/>
                  </a:cubicBezTo>
                  <a:lnTo>
                    <a:pt x="443024" y="381833"/>
                  </a:lnTo>
                  <a:lnTo>
                    <a:pt x="435621" y="378801"/>
                  </a:lnTo>
                  <a:lnTo>
                    <a:pt x="431256" y="381265"/>
                  </a:lnTo>
                  <a:cubicBezTo>
                    <a:pt x="428029" y="383160"/>
                    <a:pt x="424422" y="384107"/>
                    <a:pt x="420436" y="384107"/>
                  </a:cubicBezTo>
                  <a:cubicBezTo>
                    <a:pt x="414552" y="384107"/>
                    <a:pt x="408858" y="381644"/>
                    <a:pt x="404682" y="377665"/>
                  </a:cubicBezTo>
                  <a:lnTo>
                    <a:pt x="383043" y="355874"/>
                  </a:lnTo>
                  <a:cubicBezTo>
                    <a:pt x="376020" y="349052"/>
                    <a:pt x="374502" y="337873"/>
                    <a:pt x="379247" y="329346"/>
                  </a:cubicBezTo>
                  <a:lnTo>
                    <a:pt x="381715" y="324988"/>
                  </a:lnTo>
                  <a:lnTo>
                    <a:pt x="378298" y="317030"/>
                  </a:lnTo>
                  <a:lnTo>
                    <a:pt x="374312" y="316082"/>
                  </a:lnTo>
                  <a:cubicBezTo>
                    <a:pt x="370895" y="314945"/>
                    <a:pt x="367099" y="313050"/>
                    <a:pt x="364442" y="310398"/>
                  </a:cubicBezTo>
                  <a:cubicBezTo>
                    <a:pt x="360076" y="306229"/>
                    <a:pt x="356849" y="300355"/>
                    <a:pt x="356849" y="294670"/>
                  </a:cubicBezTo>
                  <a:lnTo>
                    <a:pt x="356849" y="263974"/>
                  </a:lnTo>
                  <a:cubicBezTo>
                    <a:pt x="356849" y="254310"/>
                    <a:pt x="364632" y="245215"/>
                    <a:pt x="373932" y="242752"/>
                  </a:cubicBezTo>
                  <a:lnTo>
                    <a:pt x="378867" y="241615"/>
                  </a:lnTo>
                  <a:lnTo>
                    <a:pt x="381904" y="234604"/>
                  </a:lnTo>
                  <a:lnTo>
                    <a:pt x="379247" y="230056"/>
                  </a:lnTo>
                  <a:cubicBezTo>
                    <a:pt x="374312" y="221530"/>
                    <a:pt x="375830" y="210540"/>
                    <a:pt x="382854" y="203529"/>
                  </a:cubicBezTo>
                  <a:lnTo>
                    <a:pt x="404492" y="181927"/>
                  </a:lnTo>
                  <a:cubicBezTo>
                    <a:pt x="408668" y="177759"/>
                    <a:pt x="414362" y="175485"/>
                    <a:pt x="420436" y="175485"/>
                  </a:cubicBezTo>
                  <a:cubicBezTo>
                    <a:pt x="424233" y="175485"/>
                    <a:pt x="427839" y="176432"/>
                    <a:pt x="431066" y="178138"/>
                  </a:cubicBezTo>
                  <a:lnTo>
                    <a:pt x="435242" y="180601"/>
                  </a:lnTo>
                  <a:lnTo>
                    <a:pt x="441695" y="177948"/>
                  </a:lnTo>
                  <a:lnTo>
                    <a:pt x="443024" y="173211"/>
                  </a:lnTo>
                  <a:cubicBezTo>
                    <a:pt x="445681" y="163737"/>
                    <a:pt x="454602" y="156726"/>
                    <a:pt x="464283" y="156726"/>
                  </a:cubicBezTo>
                  <a:close/>
                  <a:moveTo>
                    <a:pt x="175373" y="93230"/>
                  </a:moveTo>
                  <a:cubicBezTo>
                    <a:pt x="154116" y="93230"/>
                    <a:pt x="133997" y="101567"/>
                    <a:pt x="118813" y="116727"/>
                  </a:cubicBezTo>
                  <a:cubicBezTo>
                    <a:pt x="87497" y="147803"/>
                    <a:pt x="87497" y="198587"/>
                    <a:pt x="118813" y="229853"/>
                  </a:cubicBezTo>
                  <a:cubicBezTo>
                    <a:pt x="133997" y="245012"/>
                    <a:pt x="154116" y="253350"/>
                    <a:pt x="175373" y="253350"/>
                  </a:cubicBezTo>
                  <a:cubicBezTo>
                    <a:pt x="196821" y="253350"/>
                    <a:pt x="216939" y="245012"/>
                    <a:pt x="232123" y="229853"/>
                  </a:cubicBezTo>
                  <a:cubicBezTo>
                    <a:pt x="263440" y="198587"/>
                    <a:pt x="263440" y="147803"/>
                    <a:pt x="232123" y="116727"/>
                  </a:cubicBezTo>
                  <a:cubicBezTo>
                    <a:pt x="216939" y="101567"/>
                    <a:pt x="196821" y="93230"/>
                    <a:pt x="175373" y="93230"/>
                  </a:cubicBezTo>
                  <a:close/>
                  <a:moveTo>
                    <a:pt x="151079" y="0"/>
                  </a:moveTo>
                  <a:lnTo>
                    <a:pt x="195872" y="0"/>
                  </a:lnTo>
                  <a:cubicBezTo>
                    <a:pt x="203274" y="0"/>
                    <a:pt x="210676" y="2463"/>
                    <a:pt x="216180" y="7959"/>
                  </a:cubicBezTo>
                  <a:cubicBezTo>
                    <a:pt x="219596" y="11559"/>
                    <a:pt x="222064" y="15159"/>
                    <a:pt x="223392" y="19707"/>
                  </a:cubicBezTo>
                  <a:lnTo>
                    <a:pt x="225670" y="28045"/>
                  </a:lnTo>
                  <a:cubicBezTo>
                    <a:pt x="228137" y="29371"/>
                    <a:pt x="232503" y="31835"/>
                    <a:pt x="236868" y="34108"/>
                  </a:cubicBezTo>
                  <a:lnTo>
                    <a:pt x="249964" y="28424"/>
                  </a:lnTo>
                  <a:cubicBezTo>
                    <a:pt x="254140" y="26150"/>
                    <a:pt x="258695" y="25013"/>
                    <a:pt x="263629" y="25013"/>
                  </a:cubicBezTo>
                  <a:cubicBezTo>
                    <a:pt x="271411" y="25013"/>
                    <a:pt x="278813" y="28045"/>
                    <a:pt x="284128" y="33161"/>
                  </a:cubicBezTo>
                  <a:lnTo>
                    <a:pt x="315634" y="64806"/>
                  </a:lnTo>
                  <a:cubicBezTo>
                    <a:pt x="324555" y="73712"/>
                    <a:pt x="326642" y="88113"/>
                    <a:pt x="320379" y="99104"/>
                  </a:cubicBezTo>
                  <a:lnTo>
                    <a:pt x="315444" y="107821"/>
                  </a:lnTo>
                  <a:lnTo>
                    <a:pt x="320759" y="122601"/>
                  </a:lnTo>
                  <a:lnTo>
                    <a:pt x="329110" y="124685"/>
                  </a:lnTo>
                  <a:cubicBezTo>
                    <a:pt x="333855" y="125822"/>
                    <a:pt x="337840" y="128475"/>
                    <a:pt x="341257" y="131886"/>
                  </a:cubicBezTo>
                  <a:cubicBezTo>
                    <a:pt x="346761" y="137381"/>
                    <a:pt x="349228" y="144771"/>
                    <a:pt x="349228" y="152162"/>
                  </a:cubicBezTo>
                  <a:lnTo>
                    <a:pt x="349228" y="196881"/>
                  </a:lnTo>
                  <a:cubicBezTo>
                    <a:pt x="349228" y="209577"/>
                    <a:pt x="341067" y="221136"/>
                    <a:pt x="328920" y="224358"/>
                  </a:cubicBezTo>
                  <a:lnTo>
                    <a:pt x="320759" y="226821"/>
                  </a:lnTo>
                  <a:lnTo>
                    <a:pt x="315444" y="239517"/>
                  </a:lnTo>
                  <a:lnTo>
                    <a:pt x="320189" y="247665"/>
                  </a:lnTo>
                  <a:cubicBezTo>
                    <a:pt x="326263" y="258656"/>
                    <a:pt x="324365" y="273057"/>
                    <a:pt x="315444" y="281963"/>
                  </a:cubicBezTo>
                  <a:lnTo>
                    <a:pt x="283748" y="313608"/>
                  </a:lnTo>
                  <a:cubicBezTo>
                    <a:pt x="278623" y="318724"/>
                    <a:pt x="271032" y="321756"/>
                    <a:pt x="263440" y="321756"/>
                  </a:cubicBezTo>
                  <a:cubicBezTo>
                    <a:pt x="258315" y="321756"/>
                    <a:pt x="253570" y="320619"/>
                    <a:pt x="249395" y="318156"/>
                  </a:cubicBezTo>
                  <a:lnTo>
                    <a:pt x="240094" y="313040"/>
                  </a:lnTo>
                  <a:lnTo>
                    <a:pt x="227378" y="319103"/>
                  </a:lnTo>
                  <a:lnTo>
                    <a:pt x="225100" y="327441"/>
                  </a:lnTo>
                  <a:cubicBezTo>
                    <a:pt x="221874" y="339568"/>
                    <a:pt x="210296" y="348664"/>
                    <a:pt x="197580" y="348664"/>
                  </a:cubicBezTo>
                  <a:lnTo>
                    <a:pt x="152787" y="348664"/>
                  </a:lnTo>
                  <a:cubicBezTo>
                    <a:pt x="145385" y="348664"/>
                    <a:pt x="137983" y="345253"/>
                    <a:pt x="132479" y="339758"/>
                  </a:cubicBezTo>
                  <a:cubicBezTo>
                    <a:pt x="129062" y="336158"/>
                    <a:pt x="126405" y="331799"/>
                    <a:pt x="125266" y="327062"/>
                  </a:cubicBezTo>
                  <a:lnTo>
                    <a:pt x="122989" y="319293"/>
                  </a:lnTo>
                  <a:lnTo>
                    <a:pt x="109134" y="313419"/>
                  </a:lnTo>
                  <a:lnTo>
                    <a:pt x="101162" y="317966"/>
                  </a:lnTo>
                  <a:cubicBezTo>
                    <a:pt x="97176" y="320240"/>
                    <a:pt x="92241" y="321567"/>
                    <a:pt x="87307" y="321567"/>
                  </a:cubicBezTo>
                  <a:cubicBezTo>
                    <a:pt x="79525" y="321567"/>
                    <a:pt x="72123" y="318535"/>
                    <a:pt x="66809" y="313229"/>
                  </a:cubicBezTo>
                  <a:lnTo>
                    <a:pt x="35112" y="281584"/>
                  </a:lnTo>
                  <a:cubicBezTo>
                    <a:pt x="26192" y="272678"/>
                    <a:pt x="24294" y="258277"/>
                    <a:pt x="30557" y="247286"/>
                  </a:cubicBezTo>
                  <a:lnTo>
                    <a:pt x="34923" y="239517"/>
                  </a:lnTo>
                  <a:lnTo>
                    <a:pt x="28849" y="224737"/>
                  </a:lnTo>
                  <a:lnTo>
                    <a:pt x="21637" y="222652"/>
                  </a:lnTo>
                  <a:cubicBezTo>
                    <a:pt x="17082" y="221326"/>
                    <a:pt x="12526" y="218862"/>
                    <a:pt x="9110" y="215452"/>
                  </a:cubicBezTo>
                  <a:cubicBezTo>
                    <a:pt x="3606" y="209956"/>
                    <a:pt x="0" y="202566"/>
                    <a:pt x="0" y="195176"/>
                  </a:cubicBezTo>
                  <a:lnTo>
                    <a:pt x="0" y="150456"/>
                  </a:lnTo>
                  <a:cubicBezTo>
                    <a:pt x="0" y="137760"/>
                    <a:pt x="9300" y="126201"/>
                    <a:pt x="21447" y="122790"/>
                  </a:cubicBezTo>
                  <a:lnTo>
                    <a:pt x="29418" y="120706"/>
                  </a:lnTo>
                  <a:lnTo>
                    <a:pt x="34923" y="107631"/>
                  </a:lnTo>
                  <a:lnTo>
                    <a:pt x="30367" y="99483"/>
                  </a:lnTo>
                  <a:cubicBezTo>
                    <a:pt x="24104" y="88492"/>
                    <a:pt x="26002" y="74091"/>
                    <a:pt x="34923" y="65185"/>
                  </a:cubicBezTo>
                  <a:lnTo>
                    <a:pt x="66619" y="33540"/>
                  </a:lnTo>
                  <a:cubicBezTo>
                    <a:pt x="71933" y="28234"/>
                    <a:pt x="79335" y="25202"/>
                    <a:pt x="87117" y="25202"/>
                  </a:cubicBezTo>
                  <a:cubicBezTo>
                    <a:pt x="92052" y="25202"/>
                    <a:pt x="96797" y="26529"/>
                    <a:pt x="100972" y="28803"/>
                  </a:cubicBezTo>
                  <a:lnTo>
                    <a:pt x="101352" y="29182"/>
                  </a:lnTo>
                  <a:lnTo>
                    <a:pt x="110462" y="35245"/>
                  </a:lnTo>
                  <a:lnTo>
                    <a:pt x="120901" y="29371"/>
                  </a:lnTo>
                  <a:lnTo>
                    <a:pt x="123368" y="20276"/>
                  </a:lnTo>
                  <a:cubicBezTo>
                    <a:pt x="126785" y="8148"/>
                    <a:pt x="138362" y="0"/>
                    <a:pt x="151079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33" name="advertiser-megaphone_73071">
              <a:extLst>
                <a:ext uri="{FF2B5EF4-FFF2-40B4-BE49-F238E27FC236}">
                  <a16:creationId xmlns:a16="http://schemas.microsoft.com/office/drawing/2014/main" id="{51E4AF0F-2404-49CA-B883-4EC4CAC77F32}"/>
                </a:ext>
              </a:extLst>
            </p:cNvPr>
            <p:cNvSpPr/>
            <p:nvPr/>
          </p:nvSpPr>
          <p:spPr>
            <a:xfrm>
              <a:off x="9379836" y="5739063"/>
              <a:ext cx="609685" cy="488856"/>
            </a:xfrm>
            <a:custGeom>
              <a:avLst/>
              <a:gdLst>
                <a:gd name="T0" fmla="*/ 455839 w 606244"/>
                <a:gd name="T1" fmla="*/ 455839 w 606244"/>
                <a:gd name="T2" fmla="*/ 600116 w 606244"/>
                <a:gd name="T3" fmla="*/ 600116 w 606244"/>
                <a:gd name="T4" fmla="*/ 600116 w 606244"/>
                <a:gd name="T5" fmla="*/ 600116 w 606244"/>
                <a:gd name="T6" fmla="*/ 600116 w 606244"/>
                <a:gd name="T7" fmla="*/ 600116 w 606244"/>
                <a:gd name="T8" fmla="*/ 600116 w 606244"/>
                <a:gd name="T9" fmla="*/ 600116 w 606244"/>
                <a:gd name="T10" fmla="*/ 600116 w 606244"/>
                <a:gd name="T11" fmla="*/ 600116 w 606244"/>
                <a:gd name="T12" fmla="*/ 600116 w 606244"/>
                <a:gd name="T13" fmla="*/ 600116 w 606244"/>
                <a:gd name="T14" fmla="*/ 600116 w 606244"/>
                <a:gd name="T15" fmla="*/ 600116 w 606244"/>
                <a:gd name="T16" fmla="*/ 600116 w 606244"/>
                <a:gd name="T17" fmla="*/ 600116 w 606244"/>
                <a:gd name="T18" fmla="*/ 600116 w 606244"/>
                <a:gd name="T19" fmla="*/ 600116 w 606244"/>
                <a:gd name="T20" fmla="*/ 600116 w 606244"/>
                <a:gd name="T21" fmla="*/ 600116 w 606244"/>
                <a:gd name="T22" fmla="*/ 600116 w 606244"/>
                <a:gd name="T23" fmla="*/ 600116 w 606244"/>
                <a:gd name="T24" fmla="*/ 600116 w 606244"/>
                <a:gd name="T25" fmla="*/ 600116 w 606244"/>
                <a:gd name="T26" fmla="*/ 600116 w 606244"/>
                <a:gd name="T27" fmla="*/ 600116 w 606244"/>
                <a:gd name="T28" fmla="*/ 600116 w 606244"/>
                <a:gd name="T29" fmla="*/ 600116 w 606244"/>
                <a:gd name="T30" fmla="*/ 600116 w 606244"/>
                <a:gd name="T31" fmla="*/ 600116 w 606244"/>
                <a:gd name="T32" fmla="*/ 600116 w 606244"/>
                <a:gd name="T33" fmla="*/ 600116 w 606244"/>
                <a:gd name="T34" fmla="*/ 600116 w 606244"/>
                <a:gd name="T35" fmla="*/ 600116 w 606244"/>
                <a:gd name="T36" fmla="*/ 600116 w 606244"/>
                <a:gd name="T37" fmla="*/ 600116 w 606244"/>
                <a:gd name="T38" fmla="*/ 600116 w 606244"/>
                <a:gd name="T39" fmla="*/ 600116 w 606244"/>
                <a:gd name="T40" fmla="*/ 600116 w 606244"/>
                <a:gd name="T41" fmla="*/ 600116 w 606244"/>
                <a:gd name="T42" fmla="*/ 600116 w 606244"/>
                <a:gd name="T43" fmla="*/ 600116 w 606244"/>
                <a:gd name="T44" fmla="*/ 600116 w 606244"/>
                <a:gd name="T45" fmla="*/ 600116 w 606244"/>
                <a:gd name="T46" fmla="*/ 600116 w 606244"/>
                <a:gd name="T47" fmla="*/ 600116 w 606244"/>
                <a:gd name="T48" fmla="*/ 600116 w 606244"/>
                <a:gd name="T49" fmla="*/ 600116 w 606244"/>
                <a:gd name="T50" fmla="*/ 600116 w 606244"/>
                <a:gd name="T51" fmla="*/ 600116 w 606244"/>
                <a:gd name="T52" fmla="*/ 600116 w 606244"/>
                <a:gd name="T53" fmla="*/ 600116 w 606244"/>
                <a:gd name="T54" fmla="*/ 600116 w 606244"/>
                <a:gd name="T55" fmla="*/ 600116 w 606244"/>
                <a:gd name="T56" fmla="*/ 600116 w 606244"/>
                <a:gd name="T57" fmla="*/ 600116 w 606244"/>
                <a:gd name="T58" fmla="*/ 600116 w 606244"/>
                <a:gd name="T59" fmla="*/ 600116 w 606244"/>
                <a:gd name="T60" fmla="*/ 600116 w 606244"/>
                <a:gd name="T61" fmla="*/ 600116 w 606244"/>
                <a:gd name="T62" fmla="*/ 600116 w 606244"/>
                <a:gd name="T63" fmla="*/ 600116 w 606244"/>
                <a:gd name="T64" fmla="*/ 600116 w 606244"/>
                <a:gd name="T65" fmla="*/ 600116 w 606244"/>
                <a:gd name="T66" fmla="*/ 600116 w 606244"/>
                <a:gd name="T67" fmla="*/ 600116 w 606244"/>
                <a:gd name="T68" fmla="*/ 600116 w 606244"/>
                <a:gd name="T69" fmla="*/ 600116 w 606244"/>
                <a:gd name="T70" fmla="*/ 455839 w 606244"/>
                <a:gd name="T71" fmla="*/ 455839 w 606244"/>
                <a:gd name="T72" fmla="*/ 600116 w 606244"/>
                <a:gd name="T73" fmla="*/ 600116 w 606244"/>
                <a:gd name="T74" fmla="*/ 600116 w 606244"/>
                <a:gd name="T75" fmla="*/ 600116 w 606244"/>
                <a:gd name="T76" fmla="*/ 600116 w 606244"/>
                <a:gd name="T77" fmla="*/ 600116 w 606244"/>
                <a:gd name="T78" fmla="*/ 600116 w 606244"/>
                <a:gd name="T79" fmla="*/ 600116 w 606244"/>
                <a:gd name="T80" fmla="*/ 600116 w 606244"/>
                <a:gd name="T81" fmla="*/ 600116 w 606244"/>
                <a:gd name="T82" fmla="*/ 600116 w 606244"/>
                <a:gd name="T83" fmla="*/ 600116 w 606244"/>
                <a:gd name="T84" fmla="*/ 600116 w 606244"/>
                <a:gd name="T85" fmla="*/ 600116 w 606244"/>
                <a:gd name="T86" fmla="*/ 600116 w 606244"/>
                <a:gd name="T87" fmla="*/ 600116 w 606244"/>
                <a:gd name="T88" fmla="*/ 600116 w 606244"/>
                <a:gd name="T89" fmla="*/ 600116 w 606244"/>
                <a:gd name="T90" fmla="*/ 600116 w 606244"/>
                <a:gd name="T91" fmla="*/ 600116 w 606244"/>
                <a:gd name="T92" fmla="*/ 600116 w 606244"/>
                <a:gd name="T93" fmla="*/ 600116 w 606244"/>
                <a:gd name="T94" fmla="*/ 600116 w 606244"/>
                <a:gd name="T95" fmla="*/ 600116 w 606244"/>
                <a:gd name="T96" fmla="*/ 600116 w 606244"/>
                <a:gd name="T97" fmla="*/ 600116 w 606244"/>
                <a:gd name="T98" fmla="*/ 600116 w 606244"/>
                <a:gd name="T99" fmla="*/ 600116 w 606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2767" h="2222">
                  <a:moveTo>
                    <a:pt x="2605" y="770"/>
                  </a:moveTo>
                  <a:lnTo>
                    <a:pt x="2605" y="71"/>
                  </a:lnTo>
                  <a:cubicBezTo>
                    <a:pt x="2605" y="38"/>
                    <a:pt x="2581" y="10"/>
                    <a:pt x="2549" y="5"/>
                  </a:cubicBezTo>
                  <a:cubicBezTo>
                    <a:pt x="2517" y="0"/>
                    <a:pt x="2485" y="19"/>
                    <a:pt x="2475" y="50"/>
                  </a:cubicBezTo>
                  <a:cubicBezTo>
                    <a:pt x="2474" y="52"/>
                    <a:pt x="2399" y="248"/>
                    <a:pt x="1936" y="520"/>
                  </a:cubicBezTo>
                  <a:cubicBezTo>
                    <a:pt x="1543" y="750"/>
                    <a:pt x="1130" y="771"/>
                    <a:pt x="1005" y="772"/>
                  </a:cubicBezTo>
                  <a:cubicBezTo>
                    <a:pt x="980" y="717"/>
                    <a:pt x="925" y="679"/>
                    <a:pt x="862" y="679"/>
                  </a:cubicBezTo>
                  <a:lnTo>
                    <a:pt x="308" y="679"/>
                  </a:lnTo>
                  <a:cubicBezTo>
                    <a:pt x="221" y="679"/>
                    <a:pt x="151" y="750"/>
                    <a:pt x="151" y="836"/>
                  </a:cubicBezTo>
                  <a:lnTo>
                    <a:pt x="151" y="845"/>
                  </a:lnTo>
                  <a:lnTo>
                    <a:pt x="126" y="845"/>
                  </a:lnTo>
                  <a:cubicBezTo>
                    <a:pt x="57" y="845"/>
                    <a:pt x="0" y="902"/>
                    <a:pt x="0" y="972"/>
                  </a:cubicBezTo>
                  <a:lnTo>
                    <a:pt x="0" y="1255"/>
                  </a:lnTo>
                  <a:cubicBezTo>
                    <a:pt x="0" y="1325"/>
                    <a:pt x="57" y="1381"/>
                    <a:pt x="126" y="1381"/>
                  </a:cubicBezTo>
                  <a:lnTo>
                    <a:pt x="151" y="1381"/>
                  </a:lnTo>
                  <a:lnTo>
                    <a:pt x="151" y="1391"/>
                  </a:lnTo>
                  <a:cubicBezTo>
                    <a:pt x="151" y="1477"/>
                    <a:pt x="221" y="1547"/>
                    <a:pt x="308" y="1547"/>
                  </a:cubicBezTo>
                  <a:lnTo>
                    <a:pt x="404" y="1547"/>
                  </a:lnTo>
                  <a:lnTo>
                    <a:pt x="488" y="2044"/>
                  </a:lnTo>
                  <a:cubicBezTo>
                    <a:pt x="497" y="2098"/>
                    <a:pt x="543" y="2137"/>
                    <a:pt x="597" y="2137"/>
                  </a:cubicBezTo>
                  <a:lnTo>
                    <a:pt x="778" y="2137"/>
                  </a:lnTo>
                  <a:cubicBezTo>
                    <a:pt x="811" y="2137"/>
                    <a:pt x="842" y="2122"/>
                    <a:pt x="863" y="2097"/>
                  </a:cubicBezTo>
                  <a:cubicBezTo>
                    <a:pt x="884" y="2072"/>
                    <a:pt x="893" y="2039"/>
                    <a:pt x="888" y="2007"/>
                  </a:cubicBezTo>
                  <a:lnTo>
                    <a:pt x="810" y="1547"/>
                  </a:lnTo>
                  <a:lnTo>
                    <a:pt x="862" y="1547"/>
                  </a:lnTo>
                  <a:cubicBezTo>
                    <a:pt x="925" y="1547"/>
                    <a:pt x="980" y="1509"/>
                    <a:pt x="1005" y="1455"/>
                  </a:cubicBezTo>
                  <a:cubicBezTo>
                    <a:pt x="1130" y="1456"/>
                    <a:pt x="1543" y="1476"/>
                    <a:pt x="1936" y="1707"/>
                  </a:cubicBezTo>
                  <a:cubicBezTo>
                    <a:pt x="2392" y="1975"/>
                    <a:pt x="2473" y="2172"/>
                    <a:pt x="2475" y="2178"/>
                  </a:cubicBezTo>
                  <a:cubicBezTo>
                    <a:pt x="2485" y="2205"/>
                    <a:pt x="2510" y="2222"/>
                    <a:pt x="2538" y="2222"/>
                  </a:cubicBezTo>
                  <a:cubicBezTo>
                    <a:pt x="2542" y="2222"/>
                    <a:pt x="2545" y="2222"/>
                    <a:pt x="2549" y="2222"/>
                  </a:cubicBezTo>
                  <a:cubicBezTo>
                    <a:pt x="2581" y="2216"/>
                    <a:pt x="2605" y="2188"/>
                    <a:pt x="2605" y="2156"/>
                  </a:cubicBezTo>
                  <a:lnTo>
                    <a:pt x="2605" y="1457"/>
                  </a:lnTo>
                  <a:cubicBezTo>
                    <a:pt x="2696" y="1446"/>
                    <a:pt x="2767" y="1368"/>
                    <a:pt x="2767" y="1274"/>
                  </a:cubicBezTo>
                  <a:lnTo>
                    <a:pt x="2767" y="953"/>
                  </a:lnTo>
                  <a:cubicBezTo>
                    <a:pt x="2767" y="859"/>
                    <a:pt x="2696" y="781"/>
                    <a:pt x="2605" y="770"/>
                  </a:cubicBezTo>
                  <a:close/>
                  <a:moveTo>
                    <a:pt x="885" y="1391"/>
                  </a:moveTo>
                  <a:cubicBezTo>
                    <a:pt x="885" y="1403"/>
                    <a:pt x="875" y="1414"/>
                    <a:pt x="862" y="1414"/>
                  </a:cubicBezTo>
                  <a:lnTo>
                    <a:pt x="731" y="1414"/>
                  </a:lnTo>
                  <a:lnTo>
                    <a:pt x="460" y="1414"/>
                  </a:lnTo>
                  <a:lnTo>
                    <a:pt x="308" y="1414"/>
                  </a:lnTo>
                  <a:cubicBezTo>
                    <a:pt x="295" y="1414"/>
                    <a:pt x="284" y="1403"/>
                    <a:pt x="284" y="1391"/>
                  </a:cubicBezTo>
                  <a:lnTo>
                    <a:pt x="284" y="1315"/>
                  </a:lnTo>
                  <a:lnTo>
                    <a:pt x="284" y="912"/>
                  </a:lnTo>
                  <a:lnTo>
                    <a:pt x="284" y="836"/>
                  </a:lnTo>
                  <a:cubicBezTo>
                    <a:pt x="284" y="823"/>
                    <a:pt x="295" y="813"/>
                    <a:pt x="308" y="813"/>
                  </a:cubicBezTo>
                  <a:lnTo>
                    <a:pt x="862" y="813"/>
                  </a:lnTo>
                  <a:cubicBezTo>
                    <a:pt x="875" y="813"/>
                    <a:pt x="885" y="823"/>
                    <a:pt x="885" y="836"/>
                  </a:cubicBezTo>
                  <a:lnTo>
                    <a:pt x="885" y="837"/>
                  </a:lnTo>
                  <a:lnTo>
                    <a:pt x="885" y="1389"/>
                  </a:lnTo>
                  <a:lnTo>
                    <a:pt x="885" y="1391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35" name="文本框 34">
            <a:extLst>
              <a:ext uri="{FF2B5EF4-FFF2-40B4-BE49-F238E27FC236}">
                <a16:creationId xmlns:a16="http://schemas.microsoft.com/office/drawing/2014/main" id="{9573604C-9982-4CB2-A49C-D94DA0BCFEA7}"/>
              </a:ext>
            </a:extLst>
          </p:cNvPr>
          <p:cNvSpPr txBox="1"/>
          <p:nvPr/>
        </p:nvSpPr>
        <p:spPr>
          <a:xfrm>
            <a:off x="1181100" y="351530"/>
            <a:ext cx="14554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>
                <a:gradFill>
                  <a:gsLst>
                    <a:gs pos="0">
                      <a:schemeClr val="accent4">
                        <a:lumMod val="20000"/>
                        <a:lumOff val="80000"/>
                      </a:schemeClr>
                    </a:gs>
                    <a:gs pos="100000">
                      <a:schemeClr val="accent4">
                        <a:lumMod val="60000"/>
                        <a:lumOff val="40000"/>
                      </a:schemeClr>
                    </a:gs>
                  </a:gsLst>
                  <a:lin ang="54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素材页</a:t>
            </a:r>
            <a:endParaRPr lang="en-US" altLang="zh-CN" sz="2400" b="1">
              <a:gradFill>
                <a:gsLst>
                  <a:gs pos="0">
                    <a:schemeClr val="accent4">
                      <a:lumMod val="20000"/>
                      <a:lumOff val="80000"/>
                    </a:schemeClr>
                  </a:gs>
                  <a:gs pos="100000">
                    <a:schemeClr val="accent4">
                      <a:lumMod val="60000"/>
                      <a:lumOff val="40000"/>
                    </a:schemeClr>
                  </a:gs>
                </a:gsLst>
                <a:lin ang="5400000" scaled="1"/>
              </a:gra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pic>
        <p:nvPicPr>
          <p:cNvPr id="37" name="图片 36" descr="杯子里有咖啡&#10;&#10;中度可信度描述已自动生成">
            <a:extLst>
              <a:ext uri="{FF2B5EF4-FFF2-40B4-BE49-F238E27FC236}">
                <a16:creationId xmlns:a16="http://schemas.microsoft.com/office/drawing/2014/main" id="{F6D45B2C-A2CF-4CBA-8EF1-27F9EDD677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2791" y="469400"/>
            <a:ext cx="578309" cy="252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314019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8888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171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7115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椭圆 6">
            <a:extLst>
              <a:ext uri="{FF2B5EF4-FFF2-40B4-BE49-F238E27FC236}">
                <a16:creationId xmlns:a16="http://schemas.microsoft.com/office/drawing/2014/main" id="{EA8D1E24-EC4B-4DE9-BDA7-6E830E1D08D3}"/>
              </a:ext>
            </a:extLst>
          </p:cNvPr>
          <p:cNvSpPr/>
          <p:nvPr/>
        </p:nvSpPr>
        <p:spPr>
          <a:xfrm>
            <a:off x="3360420" y="577156"/>
            <a:ext cx="5471160" cy="5471160"/>
          </a:xfrm>
          <a:prstGeom prst="ellipse">
            <a:avLst/>
          </a:prstGeom>
          <a:solidFill>
            <a:srgbClr val="8A0000"/>
          </a:solidFill>
          <a:ln w="88900">
            <a:solidFill>
              <a:srgbClr val="FDC663"/>
            </a:solidFill>
          </a:ln>
          <a:effectLst>
            <a:glow rad="38100">
              <a:schemeClr val="accent4">
                <a:lumMod val="20000"/>
                <a:lumOff val="80000"/>
                <a:alpha val="40000"/>
              </a:schemeClr>
            </a:glow>
            <a:innerShdw blurRad="368300">
              <a:prstClr val="black">
                <a:alpha val="83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pic>
        <p:nvPicPr>
          <p:cNvPr id="18" name="图片 17" descr="图片包含 游戏机, 房间&#10;&#10;描述已自动生成">
            <a:extLst>
              <a:ext uri="{FF2B5EF4-FFF2-40B4-BE49-F238E27FC236}">
                <a16:creationId xmlns:a16="http://schemas.microsoft.com/office/drawing/2014/main" id="{EA58B3BA-DAAE-45F8-9561-AA4028ACE3A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56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434" t="73366" r="13070" b="14515"/>
          <a:stretch/>
        </p:blipFill>
        <p:spPr>
          <a:xfrm>
            <a:off x="2782623" y="485716"/>
            <a:ext cx="6626754" cy="5886568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BC7FDF0B-6227-4488-B2BA-4CF9FDE08393}"/>
              </a:ext>
            </a:extLst>
          </p:cNvPr>
          <p:cNvSpPr txBox="1"/>
          <p:nvPr/>
        </p:nvSpPr>
        <p:spPr>
          <a:xfrm>
            <a:off x="3741420" y="3114521"/>
            <a:ext cx="483108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8000" b="1" dirty="0">
                <a:gradFill>
                  <a:gsLst>
                    <a:gs pos="0">
                      <a:schemeClr val="accent4">
                        <a:lumMod val="20000"/>
                        <a:lumOff val="80000"/>
                      </a:schemeClr>
                    </a:gs>
                    <a:gs pos="100000">
                      <a:schemeClr val="accent4">
                        <a:lumMod val="60000"/>
                        <a:lumOff val="40000"/>
                      </a:schemeClr>
                    </a:gs>
                  </a:gsLst>
                  <a:lin ang="54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领导致辞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5EBA427C-7E72-4934-B4F7-F0E96198BC0A}"/>
              </a:ext>
            </a:extLst>
          </p:cNvPr>
          <p:cNvSpPr txBox="1"/>
          <p:nvPr/>
        </p:nvSpPr>
        <p:spPr>
          <a:xfrm>
            <a:off x="4130040" y="4281178"/>
            <a:ext cx="4053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dirty="0">
                <a:gradFill>
                  <a:gsLst>
                    <a:gs pos="0">
                      <a:schemeClr val="accent4">
                        <a:lumMod val="20000"/>
                        <a:lumOff val="80000"/>
                      </a:schemeClr>
                    </a:gs>
                    <a:gs pos="100000">
                      <a:schemeClr val="accent4">
                        <a:lumMod val="60000"/>
                        <a:lumOff val="40000"/>
                      </a:schemeClr>
                    </a:gs>
                  </a:gsLst>
                  <a:lin ang="54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LEADER'S SPEECH 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FD6406CF-7862-4091-83FD-9A1ECDE39EDB}"/>
              </a:ext>
            </a:extLst>
          </p:cNvPr>
          <p:cNvSpPr txBox="1"/>
          <p:nvPr/>
        </p:nvSpPr>
        <p:spPr>
          <a:xfrm>
            <a:off x="3680460" y="1860023"/>
            <a:ext cx="48310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 b="1" dirty="0">
                <a:gradFill>
                  <a:gsLst>
                    <a:gs pos="0">
                      <a:schemeClr val="accent4">
                        <a:lumMod val="20000"/>
                        <a:lumOff val="80000"/>
                      </a:schemeClr>
                    </a:gs>
                    <a:gs pos="100000">
                      <a:schemeClr val="accent4">
                        <a:lumMod val="60000"/>
                        <a:lumOff val="40000"/>
                      </a:schemeClr>
                    </a:gs>
                  </a:gsLst>
                  <a:lin ang="54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第一部分</a:t>
            </a:r>
          </a:p>
        </p:txBody>
      </p:sp>
      <p:cxnSp>
        <p:nvCxnSpPr>
          <p:cNvPr id="10" name="直接连接符 9">
            <a:extLst>
              <a:ext uri="{FF2B5EF4-FFF2-40B4-BE49-F238E27FC236}">
                <a16:creationId xmlns:a16="http://schemas.microsoft.com/office/drawing/2014/main" id="{A1A12E80-B062-4550-A828-70652A516C13}"/>
              </a:ext>
            </a:extLst>
          </p:cNvPr>
          <p:cNvCxnSpPr>
            <a:cxnSpLocks/>
          </p:cNvCxnSpPr>
          <p:nvPr/>
        </p:nvCxnSpPr>
        <p:spPr>
          <a:xfrm>
            <a:off x="4790115" y="2729181"/>
            <a:ext cx="2611770" cy="0"/>
          </a:xfrm>
          <a:prstGeom prst="line">
            <a:avLst/>
          </a:prstGeom>
          <a:ln w="15875"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043057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任意多边形: 形状 19">
            <a:extLst>
              <a:ext uri="{FF2B5EF4-FFF2-40B4-BE49-F238E27FC236}">
                <a16:creationId xmlns:a16="http://schemas.microsoft.com/office/drawing/2014/main" id="{17287CBD-DC90-4CA5-A32B-4E91E7786577}"/>
              </a:ext>
            </a:extLst>
          </p:cNvPr>
          <p:cNvSpPr/>
          <p:nvPr/>
        </p:nvSpPr>
        <p:spPr>
          <a:xfrm>
            <a:off x="1799114" y="5008145"/>
            <a:ext cx="9077166" cy="495300"/>
          </a:xfrm>
          <a:custGeom>
            <a:avLst/>
            <a:gdLst>
              <a:gd name="connsiteX0" fmla="*/ 0 w 7520940"/>
              <a:gd name="connsiteY0" fmla="*/ 45720 h 518160"/>
              <a:gd name="connsiteX1" fmla="*/ 830580 w 7520940"/>
              <a:gd name="connsiteY1" fmla="*/ 45720 h 518160"/>
              <a:gd name="connsiteX2" fmla="*/ 830580 w 7520940"/>
              <a:gd name="connsiteY2" fmla="*/ 518160 h 518160"/>
              <a:gd name="connsiteX3" fmla="*/ 1325880 w 7520940"/>
              <a:gd name="connsiteY3" fmla="*/ 22860 h 518160"/>
              <a:gd name="connsiteX4" fmla="*/ 7475220 w 7520940"/>
              <a:gd name="connsiteY4" fmla="*/ 22860 h 518160"/>
              <a:gd name="connsiteX5" fmla="*/ 7520940 w 7520940"/>
              <a:gd name="connsiteY5" fmla="*/ 0 h 518160"/>
              <a:gd name="connsiteX0" fmla="*/ 0 w 7475220"/>
              <a:gd name="connsiteY0" fmla="*/ 22860 h 495300"/>
              <a:gd name="connsiteX1" fmla="*/ 830580 w 7475220"/>
              <a:gd name="connsiteY1" fmla="*/ 22860 h 495300"/>
              <a:gd name="connsiteX2" fmla="*/ 830580 w 7475220"/>
              <a:gd name="connsiteY2" fmla="*/ 495300 h 495300"/>
              <a:gd name="connsiteX3" fmla="*/ 1325880 w 7475220"/>
              <a:gd name="connsiteY3" fmla="*/ 0 h 495300"/>
              <a:gd name="connsiteX4" fmla="*/ 7475220 w 7475220"/>
              <a:gd name="connsiteY4" fmla="*/ 0 h 495300"/>
              <a:gd name="connsiteX0" fmla="*/ 0 w 11677338"/>
              <a:gd name="connsiteY0" fmla="*/ 22860 h 495300"/>
              <a:gd name="connsiteX1" fmla="*/ 830580 w 11677338"/>
              <a:gd name="connsiteY1" fmla="*/ 22860 h 495300"/>
              <a:gd name="connsiteX2" fmla="*/ 830580 w 11677338"/>
              <a:gd name="connsiteY2" fmla="*/ 495300 h 495300"/>
              <a:gd name="connsiteX3" fmla="*/ 1325880 w 11677338"/>
              <a:gd name="connsiteY3" fmla="*/ 0 h 495300"/>
              <a:gd name="connsiteX4" fmla="*/ 11677338 w 11677338"/>
              <a:gd name="connsiteY4" fmla="*/ 1524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77338" h="495300">
                <a:moveTo>
                  <a:pt x="0" y="22860"/>
                </a:moveTo>
                <a:lnTo>
                  <a:pt x="830580" y="22860"/>
                </a:lnTo>
                <a:lnTo>
                  <a:pt x="830580" y="495300"/>
                </a:lnTo>
                <a:lnTo>
                  <a:pt x="1325880" y="0"/>
                </a:lnTo>
                <a:lnTo>
                  <a:pt x="11677338" y="15240"/>
                </a:lnTo>
              </a:path>
            </a:pathLst>
          </a:custGeom>
          <a:noFill/>
          <a:ln w="38100">
            <a:gradFill>
              <a:gsLst>
                <a:gs pos="0">
                  <a:schemeClr val="accent4">
                    <a:lumMod val="20000"/>
                    <a:lumOff val="80000"/>
                  </a:schemeClr>
                </a:gs>
                <a:gs pos="99000">
                  <a:schemeClr val="accent4">
                    <a:lumMod val="60000"/>
                    <a:lumOff val="40000"/>
                  </a:schemeClr>
                </a:gs>
              </a:gsLst>
              <a:lin ang="51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69442F44-C6FB-44F4-9F17-B125B426DB09}"/>
              </a:ext>
            </a:extLst>
          </p:cNvPr>
          <p:cNvSpPr txBox="1"/>
          <p:nvPr/>
        </p:nvSpPr>
        <p:spPr>
          <a:xfrm>
            <a:off x="1181100" y="351530"/>
            <a:ext cx="14554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>
                <a:gradFill>
                  <a:gsLst>
                    <a:gs pos="0">
                      <a:schemeClr val="accent4">
                        <a:lumMod val="20000"/>
                        <a:lumOff val="80000"/>
                      </a:schemeClr>
                    </a:gs>
                    <a:gs pos="100000">
                      <a:schemeClr val="accent4">
                        <a:lumMod val="60000"/>
                        <a:lumOff val="40000"/>
                      </a:schemeClr>
                    </a:gs>
                  </a:gsLst>
                  <a:lin ang="54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领导寄语</a:t>
            </a:r>
          </a:p>
        </p:txBody>
      </p:sp>
      <p:pic>
        <p:nvPicPr>
          <p:cNvPr id="8" name="图片 7" descr="杯子里有咖啡&#10;&#10;中度可信度描述已自动生成">
            <a:extLst>
              <a:ext uri="{FF2B5EF4-FFF2-40B4-BE49-F238E27FC236}">
                <a16:creationId xmlns:a16="http://schemas.microsoft.com/office/drawing/2014/main" id="{0B3B0E6F-AF2F-43FA-8D70-E8EA3F48D7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2791" y="469400"/>
            <a:ext cx="578309" cy="252595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0E23DFFF-54AF-4F91-B148-66AECAEE9177}"/>
              </a:ext>
            </a:extLst>
          </p:cNvPr>
          <p:cNvSpPr txBox="1"/>
          <p:nvPr/>
        </p:nvSpPr>
        <p:spPr>
          <a:xfrm>
            <a:off x="465225" y="1422755"/>
            <a:ext cx="121104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9600" b="1">
                <a:gradFill>
                  <a:gsLst>
                    <a:gs pos="0">
                      <a:schemeClr val="accent4">
                        <a:lumMod val="20000"/>
                        <a:lumOff val="80000"/>
                      </a:schemeClr>
                    </a:gs>
                    <a:gs pos="100000">
                      <a:schemeClr val="accent4">
                        <a:lumMod val="60000"/>
                        <a:lumOff val="40000"/>
                      </a:schemeClr>
                    </a:gs>
                  </a:gsLst>
                  <a:lin ang="5400000" scaled="1"/>
                </a:gra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“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B19D845E-9C23-45BC-A962-E6BF23ED7F8A}"/>
              </a:ext>
            </a:extLst>
          </p:cNvPr>
          <p:cNvSpPr txBox="1"/>
          <p:nvPr/>
        </p:nvSpPr>
        <p:spPr>
          <a:xfrm>
            <a:off x="1840554" y="1602205"/>
            <a:ext cx="7989317" cy="3247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b="1" dirty="0">
                <a:gradFill>
                  <a:gsLst>
                    <a:gs pos="0">
                      <a:schemeClr val="accent4">
                        <a:lumMod val="20000"/>
                        <a:lumOff val="80000"/>
                      </a:schemeClr>
                    </a:gs>
                    <a:gs pos="100000">
                      <a:schemeClr val="accent4">
                        <a:lumMod val="60000"/>
                        <a:lumOff val="40000"/>
                      </a:schemeClr>
                    </a:gs>
                  </a:gsLst>
                  <a:lin ang="54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抚今追昔，我们感慨万千，展望前程，我们心潮澎湃，过去的一年是公司发展史上著有里程碑意义的一年，即将过去的一年，是我们公司成立的一年，也是所有员工迎接挑战的一年，经受考验，克服苦难，努力完成公司任务的一年！</a:t>
            </a:r>
          </a:p>
        </p:txBody>
      </p:sp>
      <p:pic>
        <p:nvPicPr>
          <p:cNvPr id="19" name="图片 18" descr="穿着白色衬衫的男人&#10;&#10;描述已自动生成">
            <a:extLst>
              <a:ext uri="{FF2B5EF4-FFF2-40B4-BE49-F238E27FC236}">
                <a16:creationId xmlns:a16="http://schemas.microsoft.com/office/drawing/2014/main" id="{2BBD9827-8ECA-4CAF-98F1-EBC0E739F294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74334" y="1661160"/>
            <a:ext cx="3197096" cy="5399540"/>
          </a:xfrm>
          <a:prstGeom prst="rect">
            <a:avLst/>
          </a:prstGeom>
        </p:spPr>
      </p:pic>
      <p:sp>
        <p:nvSpPr>
          <p:cNvPr id="21" name="文本框 20">
            <a:extLst>
              <a:ext uri="{FF2B5EF4-FFF2-40B4-BE49-F238E27FC236}">
                <a16:creationId xmlns:a16="http://schemas.microsoft.com/office/drawing/2014/main" id="{BE999579-8228-4379-82B5-DAF4E9745D92}"/>
              </a:ext>
            </a:extLst>
          </p:cNvPr>
          <p:cNvSpPr txBox="1"/>
          <p:nvPr/>
        </p:nvSpPr>
        <p:spPr>
          <a:xfrm>
            <a:off x="9994152" y="4744448"/>
            <a:ext cx="19735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请在此替换照片</a:t>
            </a:r>
          </a:p>
        </p:txBody>
      </p:sp>
    </p:spTree>
    <p:extLst>
      <p:ext uri="{BB962C8B-B14F-4D97-AF65-F5344CB8AC3E}">
        <p14:creationId xmlns:p14="http://schemas.microsoft.com/office/powerpoint/2010/main" val="11754045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69442F44-C6FB-44F4-9F17-B125B426DB09}"/>
              </a:ext>
            </a:extLst>
          </p:cNvPr>
          <p:cNvSpPr txBox="1"/>
          <p:nvPr/>
        </p:nvSpPr>
        <p:spPr>
          <a:xfrm>
            <a:off x="1181100" y="351530"/>
            <a:ext cx="14554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>
                <a:gradFill>
                  <a:gsLst>
                    <a:gs pos="0">
                      <a:schemeClr val="accent4">
                        <a:lumMod val="20000"/>
                        <a:lumOff val="80000"/>
                      </a:schemeClr>
                    </a:gs>
                    <a:gs pos="100000">
                      <a:schemeClr val="accent4">
                        <a:lumMod val="60000"/>
                        <a:lumOff val="40000"/>
                      </a:schemeClr>
                    </a:gs>
                  </a:gsLst>
                  <a:lin ang="54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节目名单</a:t>
            </a:r>
          </a:p>
        </p:txBody>
      </p:sp>
      <p:pic>
        <p:nvPicPr>
          <p:cNvPr id="8" name="图片 7" descr="杯子里有咖啡&#10;&#10;中度可信度描述已自动生成">
            <a:extLst>
              <a:ext uri="{FF2B5EF4-FFF2-40B4-BE49-F238E27FC236}">
                <a16:creationId xmlns:a16="http://schemas.microsoft.com/office/drawing/2014/main" id="{0B3B0E6F-AF2F-43FA-8D70-E8EA3F48D7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2791" y="469400"/>
            <a:ext cx="578309" cy="252595"/>
          </a:xfrm>
          <a:prstGeom prst="rect">
            <a:avLst/>
          </a:prstGeom>
        </p:spPr>
      </p:pic>
      <p:sp>
        <p:nvSpPr>
          <p:cNvPr id="14" name="任意多边形: 形状 13">
            <a:extLst>
              <a:ext uri="{FF2B5EF4-FFF2-40B4-BE49-F238E27FC236}">
                <a16:creationId xmlns:a16="http://schemas.microsoft.com/office/drawing/2014/main" id="{77529992-F32D-4F1F-8565-5031FC849EB1}"/>
              </a:ext>
            </a:extLst>
          </p:cNvPr>
          <p:cNvSpPr/>
          <p:nvPr/>
        </p:nvSpPr>
        <p:spPr>
          <a:xfrm>
            <a:off x="773701" y="1600200"/>
            <a:ext cx="2354447" cy="4282856"/>
          </a:xfrm>
          <a:custGeom>
            <a:avLst/>
            <a:gdLst>
              <a:gd name="connsiteX0" fmla="*/ 273526 w 2448242"/>
              <a:gd name="connsiteY0" fmla="*/ 0 h 4453474"/>
              <a:gd name="connsiteX1" fmla="*/ 2169462 w 2448242"/>
              <a:gd name="connsiteY1" fmla="*/ 0 h 4453474"/>
              <a:gd name="connsiteX2" fmla="*/ 2442988 w 2448242"/>
              <a:gd name="connsiteY2" fmla="*/ 273526 h 4453474"/>
              <a:gd name="connsiteX3" fmla="*/ 2448242 w 2448242"/>
              <a:gd name="connsiteY3" fmla="*/ 272465 h 4453474"/>
              <a:gd name="connsiteX4" fmla="*/ 2448242 w 2448242"/>
              <a:gd name="connsiteY4" fmla="*/ 4160078 h 4453474"/>
              <a:gd name="connsiteX5" fmla="*/ 2442988 w 2448242"/>
              <a:gd name="connsiteY5" fmla="*/ 4159017 h 4453474"/>
              <a:gd name="connsiteX6" fmla="*/ 2169462 w 2448242"/>
              <a:gd name="connsiteY6" fmla="*/ 4432543 h 4453474"/>
              <a:gd name="connsiteX7" fmla="*/ 2171572 w 2448242"/>
              <a:gd name="connsiteY7" fmla="*/ 4453474 h 4453474"/>
              <a:gd name="connsiteX8" fmla="*/ 271416 w 2448242"/>
              <a:gd name="connsiteY8" fmla="*/ 4453474 h 4453474"/>
              <a:gd name="connsiteX9" fmla="*/ 273526 w 2448242"/>
              <a:gd name="connsiteY9" fmla="*/ 4432543 h 4453474"/>
              <a:gd name="connsiteX10" fmla="*/ 106469 w 2448242"/>
              <a:gd name="connsiteY10" fmla="*/ 4180512 h 4453474"/>
              <a:gd name="connsiteX11" fmla="*/ 0 w 2448242"/>
              <a:gd name="connsiteY11" fmla="*/ 4159017 h 4453474"/>
              <a:gd name="connsiteX12" fmla="*/ 0 w 2448242"/>
              <a:gd name="connsiteY12" fmla="*/ 273526 h 4453474"/>
              <a:gd name="connsiteX13" fmla="*/ 106469 w 2448242"/>
              <a:gd name="connsiteY13" fmla="*/ 252031 h 4453474"/>
              <a:gd name="connsiteX14" fmla="*/ 273526 w 2448242"/>
              <a:gd name="connsiteY14" fmla="*/ 0 h 4453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448242" h="4453474">
                <a:moveTo>
                  <a:pt x="273526" y="0"/>
                </a:moveTo>
                <a:lnTo>
                  <a:pt x="2169462" y="0"/>
                </a:lnTo>
                <a:cubicBezTo>
                  <a:pt x="2169462" y="151064"/>
                  <a:pt x="2291924" y="273526"/>
                  <a:pt x="2442988" y="273526"/>
                </a:cubicBezTo>
                <a:lnTo>
                  <a:pt x="2448242" y="272465"/>
                </a:lnTo>
                <a:lnTo>
                  <a:pt x="2448242" y="4160078"/>
                </a:lnTo>
                <a:lnTo>
                  <a:pt x="2442988" y="4159017"/>
                </a:lnTo>
                <a:cubicBezTo>
                  <a:pt x="2291924" y="4159017"/>
                  <a:pt x="2169462" y="4281479"/>
                  <a:pt x="2169462" y="4432543"/>
                </a:cubicBezTo>
                <a:lnTo>
                  <a:pt x="2171572" y="4453474"/>
                </a:lnTo>
                <a:lnTo>
                  <a:pt x="271416" y="4453474"/>
                </a:lnTo>
                <a:lnTo>
                  <a:pt x="273526" y="4432543"/>
                </a:lnTo>
                <a:cubicBezTo>
                  <a:pt x="273526" y="4319245"/>
                  <a:pt x="204641" y="4222036"/>
                  <a:pt x="106469" y="4180512"/>
                </a:cubicBezTo>
                <a:lnTo>
                  <a:pt x="0" y="4159017"/>
                </a:lnTo>
                <a:lnTo>
                  <a:pt x="0" y="273526"/>
                </a:lnTo>
                <a:lnTo>
                  <a:pt x="106469" y="252031"/>
                </a:lnTo>
                <a:cubicBezTo>
                  <a:pt x="204641" y="210508"/>
                  <a:pt x="273526" y="113298"/>
                  <a:pt x="273526" y="0"/>
                </a:cubicBezTo>
                <a:close/>
              </a:path>
            </a:pathLst>
          </a:custGeom>
          <a:solidFill>
            <a:srgbClr val="700000"/>
          </a:solidFill>
          <a:ln w="28575">
            <a:gradFill>
              <a:gsLst>
                <a:gs pos="0">
                  <a:schemeClr val="accent4">
                    <a:lumMod val="40000"/>
                    <a:lumOff val="60000"/>
                  </a:schemeClr>
                </a:gs>
                <a:gs pos="100000">
                  <a:schemeClr val="accent4">
                    <a:lumMod val="60000"/>
                    <a:lumOff val="40000"/>
                  </a:schemeClr>
                </a:gs>
              </a:gsLst>
              <a:lin ang="5100000" scaled="0"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D84D8F77-B106-4739-B42D-9DE75655F383}"/>
              </a:ext>
            </a:extLst>
          </p:cNvPr>
          <p:cNvSpPr txBox="1"/>
          <p:nvPr/>
        </p:nvSpPr>
        <p:spPr>
          <a:xfrm>
            <a:off x="832341" y="2285946"/>
            <a:ext cx="2237167" cy="5623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>
                <a:gradFill>
                  <a:gsLst>
                    <a:gs pos="0">
                      <a:schemeClr val="accent4">
                        <a:lumMod val="20000"/>
                        <a:lumOff val="80000"/>
                      </a:schemeClr>
                    </a:gs>
                    <a:gs pos="100000">
                      <a:schemeClr val="accent4">
                        <a:lumMod val="60000"/>
                        <a:lumOff val="40000"/>
                      </a:schemeClr>
                    </a:gs>
                  </a:gsLst>
                  <a:lin ang="54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《</a:t>
            </a:r>
            <a:r>
              <a:rPr lang="zh-CN" altLang="en-US" sz="3200" b="1" dirty="0">
                <a:gradFill>
                  <a:gsLst>
                    <a:gs pos="0">
                      <a:schemeClr val="accent4">
                        <a:lumMod val="20000"/>
                        <a:lumOff val="80000"/>
                      </a:schemeClr>
                    </a:gs>
                    <a:gs pos="100000">
                      <a:schemeClr val="accent4">
                        <a:lumMod val="60000"/>
                        <a:lumOff val="40000"/>
                      </a:schemeClr>
                    </a:gs>
                  </a:gsLst>
                  <a:lin ang="54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再别康桥</a:t>
            </a:r>
            <a:r>
              <a:rPr lang="en-US" altLang="zh-CN" sz="3200" b="1" dirty="0">
                <a:gradFill>
                  <a:gsLst>
                    <a:gs pos="0">
                      <a:schemeClr val="accent4">
                        <a:lumMod val="20000"/>
                        <a:lumOff val="80000"/>
                      </a:schemeClr>
                    </a:gs>
                    <a:gs pos="100000">
                      <a:schemeClr val="accent4">
                        <a:lumMod val="60000"/>
                        <a:lumOff val="40000"/>
                      </a:schemeClr>
                    </a:gs>
                  </a:gsLst>
                  <a:lin ang="54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》</a:t>
            </a:r>
            <a:endParaRPr lang="zh-CN" altLang="en-US" sz="3200" b="1" dirty="0">
              <a:gradFill>
                <a:gsLst>
                  <a:gs pos="0">
                    <a:schemeClr val="accent4">
                      <a:lumMod val="20000"/>
                      <a:lumOff val="80000"/>
                    </a:schemeClr>
                  </a:gs>
                  <a:gs pos="100000">
                    <a:schemeClr val="accent4">
                      <a:lumMod val="60000"/>
                      <a:lumOff val="40000"/>
                    </a:schemeClr>
                  </a:gs>
                </a:gsLst>
                <a:lin ang="5400000" scaled="1"/>
              </a:gra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67AC776F-2FCE-4400-97E4-35AEB29B63BC}"/>
              </a:ext>
            </a:extLst>
          </p:cNvPr>
          <p:cNvSpPr txBox="1"/>
          <p:nvPr/>
        </p:nvSpPr>
        <p:spPr>
          <a:xfrm>
            <a:off x="1447899" y="2744977"/>
            <a:ext cx="1006051" cy="3255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1600">
                <a:gradFill>
                  <a:gsLst>
                    <a:gs pos="0">
                      <a:schemeClr val="accent4">
                        <a:lumMod val="20000"/>
                        <a:lumOff val="80000"/>
                      </a:schemeClr>
                    </a:gs>
                    <a:gs pos="100000">
                      <a:schemeClr val="accent4">
                        <a:lumMod val="60000"/>
                        <a:lumOff val="40000"/>
                      </a:schemeClr>
                    </a:gs>
                  </a:gsLst>
                  <a:lin ang="54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诗朗诵</a:t>
            </a: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095CF323-8BC0-4C2F-94DE-B0611EA7F1D9}"/>
              </a:ext>
            </a:extLst>
          </p:cNvPr>
          <p:cNvSpPr txBox="1"/>
          <p:nvPr/>
        </p:nvSpPr>
        <p:spPr>
          <a:xfrm>
            <a:off x="1411258" y="3394373"/>
            <a:ext cx="1079332" cy="355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b="1">
                <a:gradFill>
                  <a:gsLst>
                    <a:gs pos="0">
                      <a:schemeClr val="accent4">
                        <a:lumMod val="20000"/>
                        <a:lumOff val="80000"/>
                      </a:schemeClr>
                    </a:gs>
                    <a:gs pos="100000">
                      <a:schemeClr val="accent4">
                        <a:lumMod val="60000"/>
                        <a:lumOff val="40000"/>
                      </a:schemeClr>
                    </a:gs>
                  </a:gsLst>
                  <a:lin ang="54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表演者</a:t>
            </a: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0A0EDA54-3BB7-4705-B98E-233B1616C6AF}"/>
              </a:ext>
            </a:extLst>
          </p:cNvPr>
          <p:cNvSpPr txBox="1"/>
          <p:nvPr/>
        </p:nvSpPr>
        <p:spPr>
          <a:xfrm>
            <a:off x="1045634" y="4169027"/>
            <a:ext cx="804530" cy="295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1400">
                <a:gradFill>
                  <a:gsLst>
                    <a:gs pos="0">
                      <a:schemeClr val="accent4">
                        <a:lumMod val="20000"/>
                        <a:lumOff val="80000"/>
                      </a:schemeClr>
                    </a:gs>
                    <a:gs pos="100000">
                      <a:schemeClr val="accent4">
                        <a:lumMod val="60000"/>
                        <a:lumOff val="40000"/>
                      </a:schemeClr>
                    </a:gs>
                  </a:gsLst>
                  <a:lin ang="54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张晓明</a:t>
            </a: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6EB55FDE-C6A7-4346-9932-7B9C41B19884}"/>
              </a:ext>
            </a:extLst>
          </p:cNvPr>
          <p:cNvSpPr txBox="1"/>
          <p:nvPr/>
        </p:nvSpPr>
        <p:spPr>
          <a:xfrm>
            <a:off x="1132792" y="3771220"/>
            <a:ext cx="1636265" cy="355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>
                <a:gradFill>
                  <a:gsLst>
                    <a:gs pos="0">
                      <a:schemeClr val="accent4">
                        <a:lumMod val="20000"/>
                        <a:lumOff val="80000"/>
                      </a:schemeClr>
                    </a:gs>
                    <a:gs pos="100000">
                      <a:schemeClr val="accent4">
                        <a:lumMod val="60000"/>
                        <a:lumOff val="40000"/>
                      </a:schemeClr>
                    </a:gs>
                  </a:gsLst>
                  <a:lin ang="54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XX</a:t>
            </a:r>
            <a:r>
              <a:rPr lang="zh-CN" altLang="en-US" b="1">
                <a:gradFill>
                  <a:gsLst>
                    <a:gs pos="0">
                      <a:schemeClr val="accent4">
                        <a:lumMod val="20000"/>
                        <a:lumOff val="80000"/>
                      </a:schemeClr>
                    </a:gs>
                    <a:gs pos="100000">
                      <a:schemeClr val="accent4">
                        <a:lumMod val="60000"/>
                        <a:lumOff val="40000"/>
                      </a:schemeClr>
                    </a:gs>
                  </a:gsLst>
                  <a:lin ang="54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公司综合办</a:t>
            </a: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7B2CC925-BC55-455B-84BA-66317258ABD2}"/>
              </a:ext>
            </a:extLst>
          </p:cNvPr>
          <p:cNvSpPr txBox="1"/>
          <p:nvPr/>
        </p:nvSpPr>
        <p:spPr>
          <a:xfrm>
            <a:off x="1045634" y="4524465"/>
            <a:ext cx="804530" cy="295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1400">
                <a:gradFill>
                  <a:gsLst>
                    <a:gs pos="0">
                      <a:schemeClr val="accent4">
                        <a:lumMod val="20000"/>
                        <a:lumOff val="80000"/>
                      </a:schemeClr>
                    </a:gs>
                    <a:gs pos="100000">
                      <a:schemeClr val="accent4">
                        <a:lumMod val="60000"/>
                        <a:lumOff val="40000"/>
                      </a:schemeClr>
                    </a:gs>
                  </a:gsLst>
                  <a:lin ang="54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张晓明</a:t>
            </a: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B086537F-6782-4647-A1CC-E026735E6885}"/>
              </a:ext>
            </a:extLst>
          </p:cNvPr>
          <p:cNvSpPr txBox="1"/>
          <p:nvPr/>
        </p:nvSpPr>
        <p:spPr>
          <a:xfrm>
            <a:off x="1045634" y="4879902"/>
            <a:ext cx="804530" cy="295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1400">
                <a:gradFill>
                  <a:gsLst>
                    <a:gs pos="0">
                      <a:schemeClr val="accent4">
                        <a:lumMod val="20000"/>
                        <a:lumOff val="80000"/>
                      </a:schemeClr>
                    </a:gs>
                    <a:gs pos="100000">
                      <a:schemeClr val="accent4">
                        <a:lumMod val="60000"/>
                        <a:lumOff val="40000"/>
                      </a:schemeClr>
                    </a:gs>
                  </a:gsLst>
                  <a:lin ang="54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张晓明</a:t>
            </a: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3DD53FD0-79BB-4D75-9C82-B852B82D5A7C}"/>
              </a:ext>
            </a:extLst>
          </p:cNvPr>
          <p:cNvSpPr txBox="1"/>
          <p:nvPr/>
        </p:nvSpPr>
        <p:spPr>
          <a:xfrm>
            <a:off x="1045634" y="5235339"/>
            <a:ext cx="804530" cy="295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1400">
                <a:gradFill>
                  <a:gsLst>
                    <a:gs pos="0">
                      <a:schemeClr val="accent4">
                        <a:lumMod val="20000"/>
                        <a:lumOff val="80000"/>
                      </a:schemeClr>
                    </a:gs>
                    <a:gs pos="100000">
                      <a:schemeClr val="accent4">
                        <a:lumMod val="60000"/>
                        <a:lumOff val="40000"/>
                      </a:schemeClr>
                    </a:gs>
                  </a:gsLst>
                  <a:lin ang="54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张晓明</a:t>
            </a: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85251558-D5D9-4316-871F-B7BFE83D5D14}"/>
              </a:ext>
            </a:extLst>
          </p:cNvPr>
          <p:cNvSpPr txBox="1"/>
          <p:nvPr/>
        </p:nvSpPr>
        <p:spPr>
          <a:xfrm>
            <a:off x="1964527" y="4169027"/>
            <a:ext cx="804530" cy="295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1400">
                <a:gradFill>
                  <a:gsLst>
                    <a:gs pos="0">
                      <a:schemeClr val="accent4">
                        <a:lumMod val="20000"/>
                        <a:lumOff val="80000"/>
                      </a:schemeClr>
                    </a:gs>
                    <a:gs pos="100000">
                      <a:schemeClr val="accent4">
                        <a:lumMod val="60000"/>
                        <a:lumOff val="40000"/>
                      </a:schemeClr>
                    </a:gs>
                  </a:gsLst>
                  <a:lin ang="54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张晓明</a:t>
            </a: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2D445F94-0F89-40DD-84FA-BF94CC0872C8}"/>
              </a:ext>
            </a:extLst>
          </p:cNvPr>
          <p:cNvSpPr txBox="1"/>
          <p:nvPr/>
        </p:nvSpPr>
        <p:spPr>
          <a:xfrm>
            <a:off x="1964527" y="4524465"/>
            <a:ext cx="804530" cy="295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1400">
                <a:gradFill>
                  <a:gsLst>
                    <a:gs pos="0">
                      <a:schemeClr val="accent4">
                        <a:lumMod val="20000"/>
                        <a:lumOff val="80000"/>
                      </a:schemeClr>
                    </a:gs>
                    <a:gs pos="100000">
                      <a:schemeClr val="accent4">
                        <a:lumMod val="60000"/>
                        <a:lumOff val="40000"/>
                      </a:schemeClr>
                    </a:gs>
                  </a:gsLst>
                  <a:lin ang="54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张晓明</a:t>
            </a: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5DEC06E4-C7AB-4EB7-AC71-7A4447D9F181}"/>
              </a:ext>
            </a:extLst>
          </p:cNvPr>
          <p:cNvSpPr txBox="1"/>
          <p:nvPr/>
        </p:nvSpPr>
        <p:spPr>
          <a:xfrm>
            <a:off x="1964527" y="4879902"/>
            <a:ext cx="804530" cy="295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1400">
                <a:gradFill>
                  <a:gsLst>
                    <a:gs pos="0">
                      <a:schemeClr val="accent4">
                        <a:lumMod val="20000"/>
                        <a:lumOff val="80000"/>
                      </a:schemeClr>
                    </a:gs>
                    <a:gs pos="100000">
                      <a:schemeClr val="accent4">
                        <a:lumMod val="60000"/>
                        <a:lumOff val="40000"/>
                      </a:schemeClr>
                    </a:gs>
                  </a:gsLst>
                  <a:lin ang="54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张晓明</a:t>
            </a: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EC4CF4C0-BF17-4AB5-BCC0-B13319DB0865}"/>
              </a:ext>
            </a:extLst>
          </p:cNvPr>
          <p:cNvSpPr txBox="1"/>
          <p:nvPr/>
        </p:nvSpPr>
        <p:spPr>
          <a:xfrm>
            <a:off x="1964527" y="5235339"/>
            <a:ext cx="804530" cy="295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1400">
                <a:gradFill>
                  <a:gsLst>
                    <a:gs pos="0">
                      <a:schemeClr val="accent4">
                        <a:lumMod val="20000"/>
                        <a:lumOff val="80000"/>
                      </a:schemeClr>
                    </a:gs>
                    <a:gs pos="100000">
                      <a:schemeClr val="accent4">
                        <a:lumMod val="60000"/>
                        <a:lumOff val="40000"/>
                      </a:schemeClr>
                    </a:gs>
                  </a:gsLst>
                  <a:lin ang="54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张晓明</a:t>
            </a:r>
          </a:p>
        </p:txBody>
      </p:sp>
      <p:sp>
        <p:nvSpPr>
          <p:cNvPr id="31" name="任意多边形: 形状 30">
            <a:extLst>
              <a:ext uri="{FF2B5EF4-FFF2-40B4-BE49-F238E27FC236}">
                <a16:creationId xmlns:a16="http://schemas.microsoft.com/office/drawing/2014/main" id="{85E33837-020D-484B-9296-53A020EF46AA}"/>
              </a:ext>
            </a:extLst>
          </p:cNvPr>
          <p:cNvSpPr/>
          <p:nvPr/>
        </p:nvSpPr>
        <p:spPr>
          <a:xfrm>
            <a:off x="3537085" y="1600200"/>
            <a:ext cx="2354447" cy="4282856"/>
          </a:xfrm>
          <a:custGeom>
            <a:avLst/>
            <a:gdLst>
              <a:gd name="connsiteX0" fmla="*/ 273526 w 2448242"/>
              <a:gd name="connsiteY0" fmla="*/ 0 h 4453474"/>
              <a:gd name="connsiteX1" fmla="*/ 2169462 w 2448242"/>
              <a:gd name="connsiteY1" fmla="*/ 0 h 4453474"/>
              <a:gd name="connsiteX2" fmla="*/ 2442988 w 2448242"/>
              <a:gd name="connsiteY2" fmla="*/ 273526 h 4453474"/>
              <a:gd name="connsiteX3" fmla="*/ 2448242 w 2448242"/>
              <a:gd name="connsiteY3" fmla="*/ 272465 h 4453474"/>
              <a:gd name="connsiteX4" fmla="*/ 2448242 w 2448242"/>
              <a:gd name="connsiteY4" fmla="*/ 4160078 h 4453474"/>
              <a:gd name="connsiteX5" fmla="*/ 2442988 w 2448242"/>
              <a:gd name="connsiteY5" fmla="*/ 4159017 h 4453474"/>
              <a:gd name="connsiteX6" fmla="*/ 2169462 w 2448242"/>
              <a:gd name="connsiteY6" fmla="*/ 4432543 h 4453474"/>
              <a:gd name="connsiteX7" fmla="*/ 2171572 w 2448242"/>
              <a:gd name="connsiteY7" fmla="*/ 4453474 h 4453474"/>
              <a:gd name="connsiteX8" fmla="*/ 271416 w 2448242"/>
              <a:gd name="connsiteY8" fmla="*/ 4453474 h 4453474"/>
              <a:gd name="connsiteX9" fmla="*/ 273526 w 2448242"/>
              <a:gd name="connsiteY9" fmla="*/ 4432543 h 4453474"/>
              <a:gd name="connsiteX10" fmla="*/ 106469 w 2448242"/>
              <a:gd name="connsiteY10" fmla="*/ 4180512 h 4453474"/>
              <a:gd name="connsiteX11" fmla="*/ 0 w 2448242"/>
              <a:gd name="connsiteY11" fmla="*/ 4159017 h 4453474"/>
              <a:gd name="connsiteX12" fmla="*/ 0 w 2448242"/>
              <a:gd name="connsiteY12" fmla="*/ 273526 h 4453474"/>
              <a:gd name="connsiteX13" fmla="*/ 106469 w 2448242"/>
              <a:gd name="connsiteY13" fmla="*/ 252031 h 4453474"/>
              <a:gd name="connsiteX14" fmla="*/ 273526 w 2448242"/>
              <a:gd name="connsiteY14" fmla="*/ 0 h 4453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448242" h="4453474">
                <a:moveTo>
                  <a:pt x="273526" y="0"/>
                </a:moveTo>
                <a:lnTo>
                  <a:pt x="2169462" y="0"/>
                </a:lnTo>
                <a:cubicBezTo>
                  <a:pt x="2169462" y="151064"/>
                  <a:pt x="2291924" y="273526"/>
                  <a:pt x="2442988" y="273526"/>
                </a:cubicBezTo>
                <a:lnTo>
                  <a:pt x="2448242" y="272465"/>
                </a:lnTo>
                <a:lnTo>
                  <a:pt x="2448242" y="4160078"/>
                </a:lnTo>
                <a:lnTo>
                  <a:pt x="2442988" y="4159017"/>
                </a:lnTo>
                <a:cubicBezTo>
                  <a:pt x="2291924" y="4159017"/>
                  <a:pt x="2169462" y="4281479"/>
                  <a:pt x="2169462" y="4432543"/>
                </a:cubicBezTo>
                <a:lnTo>
                  <a:pt x="2171572" y="4453474"/>
                </a:lnTo>
                <a:lnTo>
                  <a:pt x="271416" y="4453474"/>
                </a:lnTo>
                <a:lnTo>
                  <a:pt x="273526" y="4432543"/>
                </a:lnTo>
                <a:cubicBezTo>
                  <a:pt x="273526" y="4319245"/>
                  <a:pt x="204641" y="4222036"/>
                  <a:pt x="106469" y="4180512"/>
                </a:cubicBezTo>
                <a:lnTo>
                  <a:pt x="0" y="4159017"/>
                </a:lnTo>
                <a:lnTo>
                  <a:pt x="0" y="273526"/>
                </a:lnTo>
                <a:lnTo>
                  <a:pt x="106469" y="252031"/>
                </a:lnTo>
                <a:cubicBezTo>
                  <a:pt x="204641" y="210508"/>
                  <a:pt x="273526" y="113298"/>
                  <a:pt x="273526" y="0"/>
                </a:cubicBezTo>
                <a:close/>
              </a:path>
            </a:pathLst>
          </a:custGeom>
          <a:solidFill>
            <a:srgbClr val="700000"/>
          </a:solidFill>
          <a:ln w="28575">
            <a:gradFill>
              <a:gsLst>
                <a:gs pos="0">
                  <a:schemeClr val="accent4">
                    <a:lumMod val="40000"/>
                    <a:lumOff val="60000"/>
                  </a:schemeClr>
                </a:gs>
                <a:gs pos="100000">
                  <a:schemeClr val="accent4">
                    <a:lumMod val="60000"/>
                    <a:lumOff val="40000"/>
                  </a:schemeClr>
                </a:gs>
              </a:gsLst>
              <a:lin ang="5100000" scaled="0"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0F89275E-F8F9-4563-857E-5757FA02E88D}"/>
              </a:ext>
            </a:extLst>
          </p:cNvPr>
          <p:cNvSpPr txBox="1"/>
          <p:nvPr/>
        </p:nvSpPr>
        <p:spPr>
          <a:xfrm>
            <a:off x="3595725" y="2285946"/>
            <a:ext cx="2237167" cy="5623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>
                <a:gradFill>
                  <a:gsLst>
                    <a:gs pos="0">
                      <a:schemeClr val="accent4">
                        <a:lumMod val="20000"/>
                        <a:lumOff val="80000"/>
                      </a:schemeClr>
                    </a:gs>
                    <a:gs pos="100000">
                      <a:schemeClr val="accent4">
                        <a:lumMod val="60000"/>
                        <a:lumOff val="40000"/>
                      </a:schemeClr>
                    </a:gs>
                  </a:gsLst>
                  <a:lin ang="54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《</a:t>
            </a:r>
            <a:r>
              <a:rPr lang="zh-CN" altLang="en-US" sz="3200" b="1" dirty="0">
                <a:gradFill>
                  <a:gsLst>
                    <a:gs pos="0">
                      <a:schemeClr val="accent4">
                        <a:lumMod val="20000"/>
                        <a:lumOff val="80000"/>
                      </a:schemeClr>
                    </a:gs>
                    <a:gs pos="100000">
                      <a:schemeClr val="accent4">
                        <a:lumMod val="60000"/>
                        <a:lumOff val="40000"/>
                      </a:schemeClr>
                    </a:gs>
                  </a:gsLst>
                  <a:lin ang="54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再别康桥</a:t>
            </a:r>
            <a:r>
              <a:rPr lang="en-US" altLang="zh-CN" sz="3200" b="1" dirty="0">
                <a:gradFill>
                  <a:gsLst>
                    <a:gs pos="0">
                      <a:schemeClr val="accent4">
                        <a:lumMod val="20000"/>
                        <a:lumOff val="80000"/>
                      </a:schemeClr>
                    </a:gs>
                    <a:gs pos="100000">
                      <a:schemeClr val="accent4">
                        <a:lumMod val="60000"/>
                        <a:lumOff val="40000"/>
                      </a:schemeClr>
                    </a:gs>
                  </a:gsLst>
                  <a:lin ang="54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》</a:t>
            </a:r>
            <a:endParaRPr lang="zh-CN" altLang="en-US" sz="3200" b="1" dirty="0">
              <a:gradFill>
                <a:gsLst>
                  <a:gs pos="0">
                    <a:schemeClr val="accent4">
                      <a:lumMod val="20000"/>
                      <a:lumOff val="80000"/>
                    </a:schemeClr>
                  </a:gs>
                  <a:gs pos="100000">
                    <a:schemeClr val="accent4">
                      <a:lumMod val="60000"/>
                      <a:lumOff val="40000"/>
                    </a:schemeClr>
                  </a:gs>
                </a:gsLst>
                <a:lin ang="5400000" scaled="1"/>
              </a:gra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8795A276-E4E8-40FF-B13F-AA9714B91AF0}"/>
              </a:ext>
            </a:extLst>
          </p:cNvPr>
          <p:cNvSpPr txBox="1"/>
          <p:nvPr/>
        </p:nvSpPr>
        <p:spPr>
          <a:xfrm>
            <a:off x="4211282" y="2744977"/>
            <a:ext cx="1006051" cy="3255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1600" dirty="0">
                <a:gradFill>
                  <a:gsLst>
                    <a:gs pos="0">
                      <a:schemeClr val="accent4">
                        <a:lumMod val="20000"/>
                        <a:lumOff val="80000"/>
                      </a:schemeClr>
                    </a:gs>
                    <a:gs pos="100000">
                      <a:schemeClr val="accent4">
                        <a:lumMod val="60000"/>
                        <a:lumOff val="40000"/>
                      </a:schemeClr>
                    </a:gs>
                  </a:gsLst>
                  <a:lin ang="54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诗朗诵</a:t>
            </a:r>
          </a:p>
        </p:txBody>
      </p:sp>
      <p:sp>
        <p:nvSpPr>
          <p:cNvPr id="34" name="文本框 33">
            <a:extLst>
              <a:ext uri="{FF2B5EF4-FFF2-40B4-BE49-F238E27FC236}">
                <a16:creationId xmlns:a16="http://schemas.microsoft.com/office/drawing/2014/main" id="{DDD64E72-CD40-4B18-9249-F6AF7F85645C}"/>
              </a:ext>
            </a:extLst>
          </p:cNvPr>
          <p:cNvSpPr txBox="1"/>
          <p:nvPr/>
        </p:nvSpPr>
        <p:spPr>
          <a:xfrm>
            <a:off x="4174642" y="3394373"/>
            <a:ext cx="1079332" cy="355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b="1">
                <a:gradFill>
                  <a:gsLst>
                    <a:gs pos="0">
                      <a:schemeClr val="accent4">
                        <a:lumMod val="20000"/>
                        <a:lumOff val="80000"/>
                      </a:schemeClr>
                    </a:gs>
                    <a:gs pos="100000">
                      <a:schemeClr val="accent4">
                        <a:lumMod val="60000"/>
                        <a:lumOff val="40000"/>
                      </a:schemeClr>
                    </a:gs>
                  </a:gsLst>
                  <a:lin ang="54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表演者</a:t>
            </a:r>
          </a:p>
        </p:txBody>
      </p:sp>
      <p:sp>
        <p:nvSpPr>
          <p:cNvPr id="35" name="文本框 34">
            <a:extLst>
              <a:ext uri="{FF2B5EF4-FFF2-40B4-BE49-F238E27FC236}">
                <a16:creationId xmlns:a16="http://schemas.microsoft.com/office/drawing/2014/main" id="{8C7767C8-0D13-4E68-B49E-4FEDC27B24D0}"/>
              </a:ext>
            </a:extLst>
          </p:cNvPr>
          <p:cNvSpPr txBox="1"/>
          <p:nvPr/>
        </p:nvSpPr>
        <p:spPr>
          <a:xfrm>
            <a:off x="3809018" y="4169027"/>
            <a:ext cx="804530" cy="295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1400">
                <a:gradFill>
                  <a:gsLst>
                    <a:gs pos="0">
                      <a:schemeClr val="accent4">
                        <a:lumMod val="20000"/>
                        <a:lumOff val="80000"/>
                      </a:schemeClr>
                    </a:gs>
                    <a:gs pos="100000">
                      <a:schemeClr val="accent4">
                        <a:lumMod val="60000"/>
                        <a:lumOff val="40000"/>
                      </a:schemeClr>
                    </a:gs>
                  </a:gsLst>
                  <a:lin ang="54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张晓明</a:t>
            </a:r>
          </a:p>
        </p:txBody>
      </p:sp>
      <p:sp>
        <p:nvSpPr>
          <p:cNvPr id="36" name="文本框 35">
            <a:extLst>
              <a:ext uri="{FF2B5EF4-FFF2-40B4-BE49-F238E27FC236}">
                <a16:creationId xmlns:a16="http://schemas.microsoft.com/office/drawing/2014/main" id="{1AE4DA59-1E95-433B-9A0E-6D010C8D58FE}"/>
              </a:ext>
            </a:extLst>
          </p:cNvPr>
          <p:cNvSpPr txBox="1"/>
          <p:nvPr/>
        </p:nvSpPr>
        <p:spPr>
          <a:xfrm>
            <a:off x="3896175" y="3771220"/>
            <a:ext cx="1636265" cy="355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>
                <a:gradFill>
                  <a:gsLst>
                    <a:gs pos="0">
                      <a:schemeClr val="accent4">
                        <a:lumMod val="20000"/>
                        <a:lumOff val="80000"/>
                      </a:schemeClr>
                    </a:gs>
                    <a:gs pos="100000">
                      <a:schemeClr val="accent4">
                        <a:lumMod val="60000"/>
                        <a:lumOff val="40000"/>
                      </a:schemeClr>
                    </a:gs>
                  </a:gsLst>
                  <a:lin ang="54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XX</a:t>
            </a:r>
            <a:r>
              <a:rPr lang="zh-CN" altLang="en-US" b="1">
                <a:gradFill>
                  <a:gsLst>
                    <a:gs pos="0">
                      <a:schemeClr val="accent4">
                        <a:lumMod val="20000"/>
                        <a:lumOff val="80000"/>
                      </a:schemeClr>
                    </a:gs>
                    <a:gs pos="100000">
                      <a:schemeClr val="accent4">
                        <a:lumMod val="60000"/>
                        <a:lumOff val="40000"/>
                      </a:schemeClr>
                    </a:gs>
                  </a:gsLst>
                  <a:lin ang="54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公司综合办</a:t>
            </a:r>
          </a:p>
        </p:txBody>
      </p:sp>
      <p:sp>
        <p:nvSpPr>
          <p:cNvPr id="37" name="文本框 36">
            <a:extLst>
              <a:ext uri="{FF2B5EF4-FFF2-40B4-BE49-F238E27FC236}">
                <a16:creationId xmlns:a16="http://schemas.microsoft.com/office/drawing/2014/main" id="{561DB6F7-F402-424B-B81F-4F97E5E6B17E}"/>
              </a:ext>
            </a:extLst>
          </p:cNvPr>
          <p:cNvSpPr txBox="1"/>
          <p:nvPr/>
        </p:nvSpPr>
        <p:spPr>
          <a:xfrm>
            <a:off x="3809018" y="4524465"/>
            <a:ext cx="804530" cy="295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1400">
                <a:gradFill>
                  <a:gsLst>
                    <a:gs pos="0">
                      <a:schemeClr val="accent4">
                        <a:lumMod val="20000"/>
                        <a:lumOff val="80000"/>
                      </a:schemeClr>
                    </a:gs>
                    <a:gs pos="100000">
                      <a:schemeClr val="accent4">
                        <a:lumMod val="60000"/>
                        <a:lumOff val="40000"/>
                      </a:schemeClr>
                    </a:gs>
                  </a:gsLst>
                  <a:lin ang="54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张晓明</a:t>
            </a:r>
          </a:p>
        </p:txBody>
      </p:sp>
      <p:sp>
        <p:nvSpPr>
          <p:cNvPr id="38" name="文本框 37">
            <a:extLst>
              <a:ext uri="{FF2B5EF4-FFF2-40B4-BE49-F238E27FC236}">
                <a16:creationId xmlns:a16="http://schemas.microsoft.com/office/drawing/2014/main" id="{FE7101CE-44CB-48BC-B25D-27E903D013A0}"/>
              </a:ext>
            </a:extLst>
          </p:cNvPr>
          <p:cNvSpPr txBox="1"/>
          <p:nvPr/>
        </p:nvSpPr>
        <p:spPr>
          <a:xfrm>
            <a:off x="3809018" y="4879902"/>
            <a:ext cx="804530" cy="295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1400">
                <a:gradFill>
                  <a:gsLst>
                    <a:gs pos="0">
                      <a:schemeClr val="accent4">
                        <a:lumMod val="20000"/>
                        <a:lumOff val="80000"/>
                      </a:schemeClr>
                    </a:gs>
                    <a:gs pos="100000">
                      <a:schemeClr val="accent4">
                        <a:lumMod val="60000"/>
                        <a:lumOff val="40000"/>
                      </a:schemeClr>
                    </a:gs>
                  </a:gsLst>
                  <a:lin ang="54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张晓明</a:t>
            </a:r>
          </a:p>
        </p:txBody>
      </p:sp>
      <p:sp>
        <p:nvSpPr>
          <p:cNvPr id="39" name="文本框 38">
            <a:extLst>
              <a:ext uri="{FF2B5EF4-FFF2-40B4-BE49-F238E27FC236}">
                <a16:creationId xmlns:a16="http://schemas.microsoft.com/office/drawing/2014/main" id="{A1919A7C-74A5-46A1-A665-3DB700530B15}"/>
              </a:ext>
            </a:extLst>
          </p:cNvPr>
          <p:cNvSpPr txBox="1"/>
          <p:nvPr/>
        </p:nvSpPr>
        <p:spPr>
          <a:xfrm>
            <a:off x="3809018" y="5235339"/>
            <a:ext cx="804530" cy="295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1400">
                <a:gradFill>
                  <a:gsLst>
                    <a:gs pos="0">
                      <a:schemeClr val="accent4">
                        <a:lumMod val="20000"/>
                        <a:lumOff val="80000"/>
                      </a:schemeClr>
                    </a:gs>
                    <a:gs pos="100000">
                      <a:schemeClr val="accent4">
                        <a:lumMod val="60000"/>
                        <a:lumOff val="40000"/>
                      </a:schemeClr>
                    </a:gs>
                  </a:gsLst>
                  <a:lin ang="54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张晓明</a:t>
            </a:r>
          </a:p>
        </p:txBody>
      </p:sp>
      <p:sp>
        <p:nvSpPr>
          <p:cNvPr id="40" name="文本框 39">
            <a:extLst>
              <a:ext uri="{FF2B5EF4-FFF2-40B4-BE49-F238E27FC236}">
                <a16:creationId xmlns:a16="http://schemas.microsoft.com/office/drawing/2014/main" id="{14621531-96CA-462D-B272-15E76A812965}"/>
              </a:ext>
            </a:extLst>
          </p:cNvPr>
          <p:cNvSpPr txBox="1"/>
          <p:nvPr/>
        </p:nvSpPr>
        <p:spPr>
          <a:xfrm>
            <a:off x="4727911" y="4169027"/>
            <a:ext cx="804530" cy="295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1400">
                <a:gradFill>
                  <a:gsLst>
                    <a:gs pos="0">
                      <a:schemeClr val="accent4">
                        <a:lumMod val="20000"/>
                        <a:lumOff val="80000"/>
                      </a:schemeClr>
                    </a:gs>
                    <a:gs pos="100000">
                      <a:schemeClr val="accent4">
                        <a:lumMod val="60000"/>
                        <a:lumOff val="40000"/>
                      </a:schemeClr>
                    </a:gs>
                  </a:gsLst>
                  <a:lin ang="54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张晓明</a:t>
            </a:r>
          </a:p>
        </p:txBody>
      </p:sp>
      <p:sp>
        <p:nvSpPr>
          <p:cNvPr id="41" name="文本框 40">
            <a:extLst>
              <a:ext uri="{FF2B5EF4-FFF2-40B4-BE49-F238E27FC236}">
                <a16:creationId xmlns:a16="http://schemas.microsoft.com/office/drawing/2014/main" id="{B319733A-5865-44CE-A912-92FC0386632A}"/>
              </a:ext>
            </a:extLst>
          </p:cNvPr>
          <p:cNvSpPr txBox="1"/>
          <p:nvPr/>
        </p:nvSpPr>
        <p:spPr>
          <a:xfrm>
            <a:off x="4727911" y="4524465"/>
            <a:ext cx="804530" cy="295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1400">
                <a:gradFill>
                  <a:gsLst>
                    <a:gs pos="0">
                      <a:schemeClr val="accent4">
                        <a:lumMod val="20000"/>
                        <a:lumOff val="80000"/>
                      </a:schemeClr>
                    </a:gs>
                    <a:gs pos="100000">
                      <a:schemeClr val="accent4">
                        <a:lumMod val="60000"/>
                        <a:lumOff val="40000"/>
                      </a:schemeClr>
                    </a:gs>
                  </a:gsLst>
                  <a:lin ang="54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张晓明</a:t>
            </a:r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7E1CE619-6D64-400E-BDD5-548171AD3435}"/>
              </a:ext>
            </a:extLst>
          </p:cNvPr>
          <p:cNvSpPr txBox="1"/>
          <p:nvPr/>
        </p:nvSpPr>
        <p:spPr>
          <a:xfrm>
            <a:off x="4727911" y="4879902"/>
            <a:ext cx="804530" cy="295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1400">
                <a:gradFill>
                  <a:gsLst>
                    <a:gs pos="0">
                      <a:schemeClr val="accent4">
                        <a:lumMod val="20000"/>
                        <a:lumOff val="80000"/>
                      </a:schemeClr>
                    </a:gs>
                    <a:gs pos="100000">
                      <a:schemeClr val="accent4">
                        <a:lumMod val="60000"/>
                        <a:lumOff val="40000"/>
                      </a:schemeClr>
                    </a:gs>
                  </a:gsLst>
                  <a:lin ang="54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张晓明</a:t>
            </a:r>
          </a:p>
        </p:txBody>
      </p:sp>
      <p:sp>
        <p:nvSpPr>
          <p:cNvPr id="43" name="文本框 42">
            <a:extLst>
              <a:ext uri="{FF2B5EF4-FFF2-40B4-BE49-F238E27FC236}">
                <a16:creationId xmlns:a16="http://schemas.microsoft.com/office/drawing/2014/main" id="{69C25A47-5F60-49ED-8F65-EBA1AF4DFCE2}"/>
              </a:ext>
            </a:extLst>
          </p:cNvPr>
          <p:cNvSpPr txBox="1"/>
          <p:nvPr/>
        </p:nvSpPr>
        <p:spPr>
          <a:xfrm>
            <a:off x="4727911" y="5235339"/>
            <a:ext cx="804530" cy="295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1400">
                <a:gradFill>
                  <a:gsLst>
                    <a:gs pos="0">
                      <a:schemeClr val="accent4">
                        <a:lumMod val="20000"/>
                        <a:lumOff val="80000"/>
                      </a:schemeClr>
                    </a:gs>
                    <a:gs pos="100000">
                      <a:schemeClr val="accent4">
                        <a:lumMod val="60000"/>
                        <a:lumOff val="40000"/>
                      </a:schemeClr>
                    </a:gs>
                  </a:gsLst>
                  <a:lin ang="54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张晓明</a:t>
            </a:r>
          </a:p>
        </p:txBody>
      </p:sp>
      <p:sp>
        <p:nvSpPr>
          <p:cNvPr id="45" name="任意多边形: 形状 44">
            <a:extLst>
              <a:ext uri="{FF2B5EF4-FFF2-40B4-BE49-F238E27FC236}">
                <a16:creationId xmlns:a16="http://schemas.microsoft.com/office/drawing/2014/main" id="{F2188612-D16E-401F-A890-AB99D74ACECD}"/>
              </a:ext>
            </a:extLst>
          </p:cNvPr>
          <p:cNvSpPr/>
          <p:nvPr/>
        </p:nvSpPr>
        <p:spPr>
          <a:xfrm>
            <a:off x="6300468" y="1600200"/>
            <a:ext cx="2354447" cy="4282856"/>
          </a:xfrm>
          <a:custGeom>
            <a:avLst/>
            <a:gdLst>
              <a:gd name="connsiteX0" fmla="*/ 273526 w 2448242"/>
              <a:gd name="connsiteY0" fmla="*/ 0 h 4453474"/>
              <a:gd name="connsiteX1" fmla="*/ 2169462 w 2448242"/>
              <a:gd name="connsiteY1" fmla="*/ 0 h 4453474"/>
              <a:gd name="connsiteX2" fmla="*/ 2442988 w 2448242"/>
              <a:gd name="connsiteY2" fmla="*/ 273526 h 4453474"/>
              <a:gd name="connsiteX3" fmla="*/ 2448242 w 2448242"/>
              <a:gd name="connsiteY3" fmla="*/ 272465 h 4453474"/>
              <a:gd name="connsiteX4" fmla="*/ 2448242 w 2448242"/>
              <a:gd name="connsiteY4" fmla="*/ 4160078 h 4453474"/>
              <a:gd name="connsiteX5" fmla="*/ 2442988 w 2448242"/>
              <a:gd name="connsiteY5" fmla="*/ 4159017 h 4453474"/>
              <a:gd name="connsiteX6" fmla="*/ 2169462 w 2448242"/>
              <a:gd name="connsiteY6" fmla="*/ 4432543 h 4453474"/>
              <a:gd name="connsiteX7" fmla="*/ 2171572 w 2448242"/>
              <a:gd name="connsiteY7" fmla="*/ 4453474 h 4453474"/>
              <a:gd name="connsiteX8" fmla="*/ 271416 w 2448242"/>
              <a:gd name="connsiteY8" fmla="*/ 4453474 h 4453474"/>
              <a:gd name="connsiteX9" fmla="*/ 273526 w 2448242"/>
              <a:gd name="connsiteY9" fmla="*/ 4432543 h 4453474"/>
              <a:gd name="connsiteX10" fmla="*/ 106469 w 2448242"/>
              <a:gd name="connsiteY10" fmla="*/ 4180512 h 4453474"/>
              <a:gd name="connsiteX11" fmla="*/ 0 w 2448242"/>
              <a:gd name="connsiteY11" fmla="*/ 4159017 h 4453474"/>
              <a:gd name="connsiteX12" fmla="*/ 0 w 2448242"/>
              <a:gd name="connsiteY12" fmla="*/ 273526 h 4453474"/>
              <a:gd name="connsiteX13" fmla="*/ 106469 w 2448242"/>
              <a:gd name="connsiteY13" fmla="*/ 252031 h 4453474"/>
              <a:gd name="connsiteX14" fmla="*/ 273526 w 2448242"/>
              <a:gd name="connsiteY14" fmla="*/ 0 h 4453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448242" h="4453474">
                <a:moveTo>
                  <a:pt x="273526" y="0"/>
                </a:moveTo>
                <a:lnTo>
                  <a:pt x="2169462" y="0"/>
                </a:lnTo>
                <a:cubicBezTo>
                  <a:pt x="2169462" y="151064"/>
                  <a:pt x="2291924" y="273526"/>
                  <a:pt x="2442988" y="273526"/>
                </a:cubicBezTo>
                <a:lnTo>
                  <a:pt x="2448242" y="272465"/>
                </a:lnTo>
                <a:lnTo>
                  <a:pt x="2448242" y="4160078"/>
                </a:lnTo>
                <a:lnTo>
                  <a:pt x="2442988" y="4159017"/>
                </a:lnTo>
                <a:cubicBezTo>
                  <a:pt x="2291924" y="4159017"/>
                  <a:pt x="2169462" y="4281479"/>
                  <a:pt x="2169462" y="4432543"/>
                </a:cubicBezTo>
                <a:lnTo>
                  <a:pt x="2171572" y="4453474"/>
                </a:lnTo>
                <a:lnTo>
                  <a:pt x="271416" y="4453474"/>
                </a:lnTo>
                <a:lnTo>
                  <a:pt x="273526" y="4432543"/>
                </a:lnTo>
                <a:cubicBezTo>
                  <a:pt x="273526" y="4319245"/>
                  <a:pt x="204641" y="4222036"/>
                  <a:pt x="106469" y="4180512"/>
                </a:cubicBezTo>
                <a:lnTo>
                  <a:pt x="0" y="4159017"/>
                </a:lnTo>
                <a:lnTo>
                  <a:pt x="0" y="273526"/>
                </a:lnTo>
                <a:lnTo>
                  <a:pt x="106469" y="252031"/>
                </a:lnTo>
                <a:cubicBezTo>
                  <a:pt x="204641" y="210508"/>
                  <a:pt x="273526" y="113298"/>
                  <a:pt x="273526" y="0"/>
                </a:cubicBezTo>
                <a:close/>
              </a:path>
            </a:pathLst>
          </a:custGeom>
          <a:solidFill>
            <a:srgbClr val="700000"/>
          </a:solidFill>
          <a:ln w="28575">
            <a:gradFill>
              <a:gsLst>
                <a:gs pos="0">
                  <a:schemeClr val="accent4">
                    <a:lumMod val="40000"/>
                    <a:lumOff val="60000"/>
                  </a:schemeClr>
                </a:gs>
                <a:gs pos="100000">
                  <a:schemeClr val="accent4">
                    <a:lumMod val="60000"/>
                    <a:lumOff val="40000"/>
                  </a:schemeClr>
                </a:gs>
              </a:gsLst>
              <a:lin ang="5100000" scaled="0"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6" name="文本框 45">
            <a:extLst>
              <a:ext uri="{FF2B5EF4-FFF2-40B4-BE49-F238E27FC236}">
                <a16:creationId xmlns:a16="http://schemas.microsoft.com/office/drawing/2014/main" id="{910974F1-0BED-44A1-A008-D582AE07BC97}"/>
              </a:ext>
            </a:extLst>
          </p:cNvPr>
          <p:cNvSpPr txBox="1"/>
          <p:nvPr/>
        </p:nvSpPr>
        <p:spPr>
          <a:xfrm>
            <a:off x="6359108" y="2285946"/>
            <a:ext cx="2237167" cy="5623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>
                <a:gradFill>
                  <a:gsLst>
                    <a:gs pos="0">
                      <a:schemeClr val="accent4">
                        <a:lumMod val="20000"/>
                        <a:lumOff val="80000"/>
                      </a:schemeClr>
                    </a:gs>
                    <a:gs pos="100000">
                      <a:schemeClr val="accent4">
                        <a:lumMod val="60000"/>
                        <a:lumOff val="40000"/>
                      </a:schemeClr>
                    </a:gs>
                  </a:gsLst>
                  <a:lin ang="54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《</a:t>
            </a:r>
            <a:r>
              <a:rPr lang="zh-CN" altLang="en-US" sz="3200" b="1">
                <a:gradFill>
                  <a:gsLst>
                    <a:gs pos="0">
                      <a:schemeClr val="accent4">
                        <a:lumMod val="20000"/>
                        <a:lumOff val="80000"/>
                      </a:schemeClr>
                    </a:gs>
                    <a:gs pos="100000">
                      <a:schemeClr val="accent4">
                        <a:lumMod val="60000"/>
                        <a:lumOff val="40000"/>
                      </a:schemeClr>
                    </a:gs>
                  </a:gsLst>
                  <a:lin ang="54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再别康桥</a:t>
            </a:r>
            <a:r>
              <a:rPr lang="en-US" altLang="zh-CN" sz="3200" b="1">
                <a:gradFill>
                  <a:gsLst>
                    <a:gs pos="0">
                      <a:schemeClr val="accent4">
                        <a:lumMod val="20000"/>
                        <a:lumOff val="80000"/>
                      </a:schemeClr>
                    </a:gs>
                    <a:gs pos="100000">
                      <a:schemeClr val="accent4">
                        <a:lumMod val="60000"/>
                        <a:lumOff val="40000"/>
                      </a:schemeClr>
                    </a:gs>
                  </a:gsLst>
                  <a:lin ang="54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》</a:t>
            </a:r>
            <a:endParaRPr lang="zh-CN" altLang="en-US" sz="3200" b="1">
              <a:gradFill>
                <a:gsLst>
                  <a:gs pos="0">
                    <a:schemeClr val="accent4">
                      <a:lumMod val="20000"/>
                      <a:lumOff val="80000"/>
                    </a:schemeClr>
                  </a:gs>
                  <a:gs pos="100000">
                    <a:schemeClr val="accent4">
                      <a:lumMod val="60000"/>
                      <a:lumOff val="40000"/>
                    </a:schemeClr>
                  </a:gs>
                </a:gsLst>
                <a:lin ang="5400000" scaled="1"/>
              </a:gra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7" name="文本框 46">
            <a:extLst>
              <a:ext uri="{FF2B5EF4-FFF2-40B4-BE49-F238E27FC236}">
                <a16:creationId xmlns:a16="http://schemas.microsoft.com/office/drawing/2014/main" id="{0F2A9A0C-280C-4483-81BF-E4CFBBAFDBF0}"/>
              </a:ext>
            </a:extLst>
          </p:cNvPr>
          <p:cNvSpPr txBox="1"/>
          <p:nvPr/>
        </p:nvSpPr>
        <p:spPr>
          <a:xfrm>
            <a:off x="6974666" y="2744977"/>
            <a:ext cx="1006051" cy="3255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1600">
                <a:gradFill>
                  <a:gsLst>
                    <a:gs pos="0">
                      <a:schemeClr val="accent4">
                        <a:lumMod val="20000"/>
                        <a:lumOff val="80000"/>
                      </a:schemeClr>
                    </a:gs>
                    <a:gs pos="100000">
                      <a:schemeClr val="accent4">
                        <a:lumMod val="60000"/>
                        <a:lumOff val="40000"/>
                      </a:schemeClr>
                    </a:gs>
                  </a:gsLst>
                  <a:lin ang="54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诗朗诵</a:t>
            </a:r>
          </a:p>
        </p:txBody>
      </p:sp>
      <p:sp>
        <p:nvSpPr>
          <p:cNvPr id="48" name="文本框 47">
            <a:extLst>
              <a:ext uri="{FF2B5EF4-FFF2-40B4-BE49-F238E27FC236}">
                <a16:creationId xmlns:a16="http://schemas.microsoft.com/office/drawing/2014/main" id="{197E5CAB-ABFE-45DC-BAA0-EFD822720F88}"/>
              </a:ext>
            </a:extLst>
          </p:cNvPr>
          <p:cNvSpPr txBox="1"/>
          <p:nvPr/>
        </p:nvSpPr>
        <p:spPr>
          <a:xfrm>
            <a:off x="6938026" y="3394373"/>
            <a:ext cx="1079332" cy="355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b="1">
                <a:gradFill>
                  <a:gsLst>
                    <a:gs pos="0">
                      <a:schemeClr val="accent4">
                        <a:lumMod val="20000"/>
                        <a:lumOff val="80000"/>
                      </a:schemeClr>
                    </a:gs>
                    <a:gs pos="100000">
                      <a:schemeClr val="accent4">
                        <a:lumMod val="60000"/>
                        <a:lumOff val="40000"/>
                      </a:schemeClr>
                    </a:gs>
                  </a:gsLst>
                  <a:lin ang="54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表演者</a:t>
            </a:r>
          </a:p>
        </p:txBody>
      </p:sp>
      <p:sp>
        <p:nvSpPr>
          <p:cNvPr id="49" name="文本框 48">
            <a:extLst>
              <a:ext uri="{FF2B5EF4-FFF2-40B4-BE49-F238E27FC236}">
                <a16:creationId xmlns:a16="http://schemas.microsoft.com/office/drawing/2014/main" id="{39667373-3DE1-4301-B217-5D970C54BDBD}"/>
              </a:ext>
            </a:extLst>
          </p:cNvPr>
          <p:cNvSpPr txBox="1"/>
          <p:nvPr/>
        </p:nvSpPr>
        <p:spPr>
          <a:xfrm>
            <a:off x="6572401" y="4169027"/>
            <a:ext cx="804530" cy="295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1400">
                <a:gradFill>
                  <a:gsLst>
                    <a:gs pos="0">
                      <a:schemeClr val="accent4">
                        <a:lumMod val="20000"/>
                        <a:lumOff val="80000"/>
                      </a:schemeClr>
                    </a:gs>
                    <a:gs pos="100000">
                      <a:schemeClr val="accent4">
                        <a:lumMod val="60000"/>
                        <a:lumOff val="40000"/>
                      </a:schemeClr>
                    </a:gs>
                  </a:gsLst>
                  <a:lin ang="54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张晓明</a:t>
            </a:r>
          </a:p>
        </p:txBody>
      </p:sp>
      <p:sp>
        <p:nvSpPr>
          <p:cNvPr id="50" name="文本框 49">
            <a:extLst>
              <a:ext uri="{FF2B5EF4-FFF2-40B4-BE49-F238E27FC236}">
                <a16:creationId xmlns:a16="http://schemas.microsoft.com/office/drawing/2014/main" id="{F9CA5BFF-D621-429F-8B77-6C358D4C7BEE}"/>
              </a:ext>
            </a:extLst>
          </p:cNvPr>
          <p:cNvSpPr txBox="1"/>
          <p:nvPr/>
        </p:nvSpPr>
        <p:spPr>
          <a:xfrm>
            <a:off x="6659559" y="3771220"/>
            <a:ext cx="1636265" cy="355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>
                <a:gradFill>
                  <a:gsLst>
                    <a:gs pos="0">
                      <a:schemeClr val="accent4">
                        <a:lumMod val="20000"/>
                        <a:lumOff val="80000"/>
                      </a:schemeClr>
                    </a:gs>
                    <a:gs pos="100000">
                      <a:schemeClr val="accent4">
                        <a:lumMod val="60000"/>
                        <a:lumOff val="40000"/>
                      </a:schemeClr>
                    </a:gs>
                  </a:gsLst>
                  <a:lin ang="54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XX</a:t>
            </a:r>
            <a:r>
              <a:rPr lang="zh-CN" altLang="en-US" b="1">
                <a:gradFill>
                  <a:gsLst>
                    <a:gs pos="0">
                      <a:schemeClr val="accent4">
                        <a:lumMod val="20000"/>
                        <a:lumOff val="80000"/>
                      </a:schemeClr>
                    </a:gs>
                    <a:gs pos="100000">
                      <a:schemeClr val="accent4">
                        <a:lumMod val="60000"/>
                        <a:lumOff val="40000"/>
                      </a:schemeClr>
                    </a:gs>
                  </a:gsLst>
                  <a:lin ang="54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公司综合办</a:t>
            </a:r>
          </a:p>
        </p:txBody>
      </p:sp>
      <p:sp>
        <p:nvSpPr>
          <p:cNvPr id="51" name="文本框 50">
            <a:extLst>
              <a:ext uri="{FF2B5EF4-FFF2-40B4-BE49-F238E27FC236}">
                <a16:creationId xmlns:a16="http://schemas.microsoft.com/office/drawing/2014/main" id="{971DEA0C-5EE7-4E65-B6BB-891E7804275E}"/>
              </a:ext>
            </a:extLst>
          </p:cNvPr>
          <p:cNvSpPr txBox="1"/>
          <p:nvPr/>
        </p:nvSpPr>
        <p:spPr>
          <a:xfrm>
            <a:off x="6572401" y="4524465"/>
            <a:ext cx="804530" cy="295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1400" dirty="0">
                <a:gradFill>
                  <a:gsLst>
                    <a:gs pos="0">
                      <a:schemeClr val="accent4">
                        <a:lumMod val="20000"/>
                        <a:lumOff val="80000"/>
                      </a:schemeClr>
                    </a:gs>
                    <a:gs pos="100000">
                      <a:schemeClr val="accent4">
                        <a:lumMod val="60000"/>
                        <a:lumOff val="40000"/>
                      </a:schemeClr>
                    </a:gs>
                  </a:gsLst>
                  <a:lin ang="54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张晓明</a:t>
            </a:r>
          </a:p>
        </p:txBody>
      </p:sp>
      <p:sp>
        <p:nvSpPr>
          <p:cNvPr id="52" name="文本框 51">
            <a:extLst>
              <a:ext uri="{FF2B5EF4-FFF2-40B4-BE49-F238E27FC236}">
                <a16:creationId xmlns:a16="http://schemas.microsoft.com/office/drawing/2014/main" id="{87B9A15E-5629-4151-B422-AEF386BE30C7}"/>
              </a:ext>
            </a:extLst>
          </p:cNvPr>
          <p:cNvSpPr txBox="1"/>
          <p:nvPr/>
        </p:nvSpPr>
        <p:spPr>
          <a:xfrm>
            <a:off x="6572401" y="4879902"/>
            <a:ext cx="804530" cy="295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1400">
                <a:gradFill>
                  <a:gsLst>
                    <a:gs pos="0">
                      <a:schemeClr val="accent4">
                        <a:lumMod val="20000"/>
                        <a:lumOff val="80000"/>
                      </a:schemeClr>
                    </a:gs>
                    <a:gs pos="100000">
                      <a:schemeClr val="accent4">
                        <a:lumMod val="60000"/>
                        <a:lumOff val="40000"/>
                      </a:schemeClr>
                    </a:gs>
                  </a:gsLst>
                  <a:lin ang="54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张晓明</a:t>
            </a:r>
          </a:p>
        </p:txBody>
      </p:sp>
      <p:sp>
        <p:nvSpPr>
          <p:cNvPr id="53" name="文本框 52">
            <a:extLst>
              <a:ext uri="{FF2B5EF4-FFF2-40B4-BE49-F238E27FC236}">
                <a16:creationId xmlns:a16="http://schemas.microsoft.com/office/drawing/2014/main" id="{D69FDE4E-39D4-4326-A9B4-507025E3F498}"/>
              </a:ext>
            </a:extLst>
          </p:cNvPr>
          <p:cNvSpPr txBox="1"/>
          <p:nvPr/>
        </p:nvSpPr>
        <p:spPr>
          <a:xfrm>
            <a:off x="6572401" y="5235339"/>
            <a:ext cx="804530" cy="295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1400">
                <a:gradFill>
                  <a:gsLst>
                    <a:gs pos="0">
                      <a:schemeClr val="accent4">
                        <a:lumMod val="20000"/>
                        <a:lumOff val="80000"/>
                      </a:schemeClr>
                    </a:gs>
                    <a:gs pos="100000">
                      <a:schemeClr val="accent4">
                        <a:lumMod val="60000"/>
                        <a:lumOff val="40000"/>
                      </a:schemeClr>
                    </a:gs>
                  </a:gsLst>
                  <a:lin ang="54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张晓明</a:t>
            </a:r>
          </a:p>
        </p:txBody>
      </p:sp>
      <p:sp>
        <p:nvSpPr>
          <p:cNvPr id="54" name="文本框 53">
            <a:extLst>
              <a:ext uri="{FF2B5EF4-FFF2-40B4-BE49-F238E27FC236}">
                <a16:creationId xmlns:a16="http://schemas.microsoft.com/office/drawing/2014/main" id="{F3D4C1BC-1EA1-44D2-91A0-09FA3B2CBA10}"/>
              </a:ext>
            </a:extLst>
          </p:cNvPr>
          <p:cNvSpPr txBox="1"/>
          <p:nvPr/>
        </p:nvSpPr>
        <p:spPr>
          <a:xfrm>
            <a:off x="7491295" y="4169027"/>
            <a:ext cx="804530" cy="295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1400">
                <a:gradFill>
                  <a:gsLst>
                    <a:gs pos="0">
                      <a:schemeClr val="accent4">
                        <a:lumMod val="20000"/>
                        <a:lumOff val="80000"/>
                      </a:schemeClr>
                    </a:gs>
                    <a:gs pos="100000">
                      <a:schemeClr val="accent4">
                        <a:lumMod val="60000"/>
                        <a:lumOff val="40000"/>
                      </a:schemeClr>
                    </a:gs>
                  </a:gsLst>
                  <a:lin ang="54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张晓明</a:t>
            </a:r>
          </a:p>
        </p:txBody>
      </p:sp>
      <p:sp>
        <p:nvSpPr>
          <p:cNvPr id="55" name="文本框 54">
            <a:extLst>
              <a:ext uri="{FF2B5EF4-FFF2-40B4-BE49-F238E27FC236}">
                <a16:creationId xmlns:a16="http://schemas.microsoft.com/office/drawing/2014/main" id="{37D8708F-B2BF-4A05-BA50-2165833E7739}"/>
              </a:ext>
            </a:extLst>
          </p:cNvPr>
          <p:cNvSpPr txBox="1"/>
          <p:nvPr/>
        </p:nvSpPr>
        <p:spPr>
          <a:xfrm>
            <a:off x="7491295" y="4524465"/>
            <a:ext cx="804530" cy="295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1400">
                <a:gradFill>
                  <a:gsLst>
                    <a:gs pos="0">
                      <a:schemeClr val="accent4">
                        <a:lumMod val="20000"/>
                        <a:lumOff val="80000"/>
                      </a:schemeClr>
                    </a:gs>
                    <a:gs pos="100000">
                      <a:schemeClr val="accent4">
                        <a:lumMod val="60000"/>
                        <a:lumOff val="40000"/>
                      </a:schemeClr>
                    </a:gs>
                  </a:gsLst>
                  <a:lin ang="54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张晓明</a:t>
            </a:r>
          </a:p>
        </p:txBody>
      </p:sp>
      <p:sp>
        <p:nvSpPr>
          <p:cNvPr id="56" name="文本框 55">
            <a:extLst>
              <a:ext uri="{FF2B5EF4-FFF2-40B4-BE49-F238E27FC236}">
                <a16:creationId xmlns:a16="http://schemas.microsoft.com/office/drawing/2014/main" id="{B32CAA85-9DB6-433C-85F6-758FB81A6242}"/>
              </a:ext>
            </a:extLst>
          </p:cNvPr>
          <p:cNvSpPr txBox="1"/>
          <p:nvPr/>
        </p:nvSpPr>
        <p:spPr>
          <a:xfrm>
            <a:off x="7491295" y="4879902"/>
            <a:ext cx="804530" cy="295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1400">
                <a:gradFill>
                  <a:gsLst>
                    <a:gs pos="0">
                      <a:schemeClr val="accent4">
                        <a:lumMod val="20000"/>
                        <a:lumOff val="80000"/>
                      </a:schemeClr>
                    </a:gs>
                    <a:gs pos="100000">
                      <a:schemeClr val="accent4">
                        <a:lumMod val="60000"/>
                        <a:lumOff val="40000"/>
                      </a:schemeClr>
                    </a:gs>
                  </a:gsLst>
                  <a:lin ang="54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张晓明</a:t>
            </a:r>
          </a:p>
        </p:txBody>
      </p:sp>
      <p:sp>
        <p:nvSpPr>
          <p:cNvPr id="57" name="文本框 56">
            <a:extLst>
              <a:ext uri="{FF2B5EF4-FFF2-40B4-BE49-F238E27FC236}">
                <a16:creationId xmlns:a16="http://schemas.microsoft.com/office/drawing/2014/main" id="{F22DDEC5-5331-457D-8FB6-D0FD93A30893}"/>
              </a:ext>
            </a:extLst>
          </p:cNvPr>
          <p:cNvSpPr txBox="1"/>
          <p:nvPr/>
        </p:nvSpPr>
        <p:spPr>
          <a:xfrm>
            <a:off x="7491295" y="5235339"/>
            <a:ext cx="804530" cy="295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1400">
                <a:gradFill>
                  <a:gsLst>
                    <a:gs pos="0">
                      <a:schemeClr val="accent4">
                        <a:lumMod val="20000"/>
                        <a:lumOff val="80000"/>
                      </a:schemeClr>
                    </a:gs>
                    <a:gs pos="100000">
                      <a:schemeClr val="accent4">
                        <a:lumMod val="60000"/>
                        <a:lumOff val="40000"/>
                      </a:schemeClr>
                    </a:gs>
                  </a:gsLst>
                  <a:lin ang="54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张晓明</a:t>
            </a:r>
          </a:p>
        </p:txBody>
      </p:sp>
      <p:sp>
        <p:nvSpPr>
          <p:cNvPr id="59" name="任意多边形: 形状 58">
            <a:extLst>
              <a:ext uri="{FF2B5EF4-FFF2-40B4-BE49-F238E27FC236}">
                <a16:creationId xmlns:a16="http://schemas.microsoft.com/office/drawing/2014/main" id="{C9FE7251-3063-4CB4-A7F7-A097A0A5BC0B}"/>
              </a:ext>
            </a:extLst>
          </p:cNvPr>
          <p:cNvSpPr/>
          <p:nvPr/>
        </p:nvSpPr>
        <p:spPr>
          <a:xfrm>
            <a:off x="9063852" y="1600200"/>
            <a:ext cx="2354447" cy="4282856"/>
          </a:xfrm>
          <a:custGeom>
            <a:avLst/>
            <a:gdLst>
              <a:gd name="connsiteX0" fmla="*/ 273526 w 2448242"/>
              <a:gd name="connsiteY0" fmla="*/ 0 h 4453474"/>
              <a:gd name="connsiteX1" fmla="*/ 2169462 w 2448242"/>
              <a:gd name="connsiteY1" fmla="*/ 0 h 4453474"/>
              <a:gd name="connsiteX2" fmla="*/ 2442988 w 2448242"/>
              <a:gd name="connsiteY2" fmla="*/ 273526 h 4453474"/>
              <a:gd name="connsiteX3" fmla="*/ 2448242 w 2448242"/>
              <a:gd name="connsiteY3" fmla="*/ 272465 h 4453474"/>
              <a:gd name="connsiteX4" fmla="*/ 2448242 w 2448242"/>
              <a:gd name="connsiteY4" fmla="*/ 4160078 h 4453474"/>
              <a:gd name="connsiteX5" fmla="*/ 2442988 w 2448242"/>
              <a:gd name="connsiteY5" fmla="*/ 4159017 h 4453474"/>
              <a:gd name="connsiteX6" fmla="*/ 2169462 w 2448242"/>
              <a:gd name="connsiteY6" fmla="*/ 4432543 h 4453474"/>
              <a:gd name="connsiteX7" fmla="*/ 2171572 w 2448242"/>
              <a:gd name="connsiteY7" fmla="*/ 4453474 h 4453474"/>
              <a:gd name="connsiteX8" fmla="*/ 271416 w 2448242"/>
              <a:gd name="connsiteY8" fmla="*/ 4453474 h 4453474"/>
              <a:gd name="connsiteX9" fmla="*/ 273526 w 2448242"/>
              <a:gd name="connsiteY9" fmla="*/ 4432543 h 4453474"/>
              <a:gd name="connsiteX10" fmla="*/ 106469 w 2448242"/>
              <a:gd name="connsiteY10" fmla="*/ 4180512 h 4453474"/>
              <a:gd name="connsiteX11" fmla="*/ 0 w 2448242"/>
              <a:gd name="connsiteY11" fmla="*/ 4159017 h 4453474"/>
              <a:gd name="connsiteX12" fmla="*/ 0 w 2448242"/>
              <a:gd name="connsiteY12" fmla="*/ 273526 h 4453474"/>
              <a:gd name="connsiteX13" fmla="*/ 106469 w 2448242"/>
              <a:gd name="connsiteY13" fmla="*/ 252031 h 4453474"/>
              <a:gd name="connsiteX14" fmla="*/ 273526 w 2448242"/>
              <a:gd name="connsiteY14" fmla="*/ 0 h 4453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448242" h="4453474">
                <a:moveTo>
                  <a:pt x="273526" y="0"/>
                </a:moveTo>
                <a:lnTo>
                  <a:pt x="2169462" y="0"/>
                </a:lnTo>
                <a:cubicBezTo>
                  <a:pt x="2169462" y="151064"/>
                  <a:pt x="2291924" y="273526"/>
                  <a:pt x="2442988" y="273526"/>
                </a:cubicBezTo>
                <a:lnTo>
                  <a:pt x="2448242" y="272465"/>
                </a:lnTo>
                <a:lnTo>
                  <a:pt x="2448242" y="4160078"/>
                </a:lnTo>
                <a:lnTo>
                  <a:pt x="2442988" y="4159017"/>
                </a:lnTo>
                <a:cubicBezTo>
                  <a:pt x="2291924" y="4159017"/>
                  <a:pt x="2169462" y="4281479"/>
                  <a:pt x="2169462" y="4432543"/>
                </a:cubicBezTo>
                <a:lnTo>
                  <a:pt x="2171572" y="4453474"/>
                </a:lnTo>
                <a:lnTo>
                  <a:pt x="271416" y="4453474"/>
                </a:lnTo>
                <a:lnTo>
                  <a:pt x="273526" y="4432543"/>
                </a:lnTo>
                <a:cubicBezTo>
                  <a:pt x="273526" y="4319245"/>
                  <a:pt x="204641" y="4222036"/>
                  <a:pt x="106469" y="4180512"/>
                </a:cubicBezTo>
                <a:lnTo>
                  <a:pt x="0" y="4159017"/>
                </a:lnTo>
                <a:lnTo>
                  <a:pt x="0" y="273526"/>
                </a:lnTo>
                <a:lnTo>
                  <a:pt x="106469" y="252031"/>
                </a:lnTo>
                <a:cubicBezTo>
                  <a:pt x="204641" y="210508"/>
                  <a:pt x="273526" y="113298"/>
                  <a:pt x="273526" y="0"/>
                </a:cubicBezTo>
                <a:close/>
              </a:path>
            </a:pathLst>
          </a:custGeom>
          <a:solidFill>
            <a:srgbClr val="700000"/>
          </a:solidFill>
          <a:ln w="28575">
            <a:gradFill>
              <a:gsLst>
                <a:gs pos="0">
                  <a:schemeClr val="accent4">
                    <a:lumMod val="40000"/>
                    <a:lumOff val="60000"/>
                  </a:schemeClr>
                </a:gs>
                <a:gs pos="100000">
                  <a:schemeClr val="accent4">
                    <a:lumMod val="60000"/>
                    <a:lumOff val="40000"/>
                  </a:schemeClr>
                </a:gs>
              </a:gsLst>
              <a:lin ang="5100000" scaled="0"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60" name="文本框 59">
            <a:extLst>
              <a:ext uri="{FF2B5EF4-FFF2-40B4-BE49-F238E27FC236}">
                <a16:creationId xmlns:a16="http://schemas.microsoft.com/office/drawing/2014/main" id="{67C8C962-27AB-4E77-8EEB-0A56E1E79EA2}"/>
              </a:ext>
            </a:extLst>
          </p:cNvPr>
          <p:cNvSpPr txBox="1"/>
          <p:nvPr/>
        </p:nvSpPr>
        <p:spPr>
          <a:xfrm>
            <a:off x="9122492" y="2285946"/>
            <a:ext cx="2237167" cy="5623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>
                <a:gradFill>
                  <a:gsLst>
                    <a:gs pos="0">
                      <a:schemeClr val="accent4">
                        <a:lumMod val="20000"/>
                        <a:lumOff val="80000"/>
                      </a:schemeClr>
                    </a:gs>
                    <a:gs pos="100000">
                      <a:schemeClr val="accent4">
                        <a:lumMod val="60000"/>
                        <a:lumOff val="40000"/>
                      </a:schemeClr>
                    </a:gs>
                  </a:gsLst>
                  <a:lin ang="54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《</a:t>
            </a:r>
            <a:r>
              <a:rPr lang="zh-CN" altLang="en-US" sz="3200" b="1">
                <a:gradFill>
                  <a:gsLst>
                    <a:gs pos="0">
                      <a:schemeClr val="accent4">
                        <a:lumMod val="20000"/>
                        <a:lumOff val="80000"/>
                      </a:schemeClr>
                    </a:gs>
                    <a:gs pos="100000">
                      <a:schemeClr val="accent4">
                        <a:lumMod val="60000"/>
                        <a:lumOff val="40000"/>
                      </a:schemeClr>
                    </a:gs>
                  </a:gsLst>
                  <a:lin ang="54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再别康桥</a:t>
            </a:r>
            <a:r>
              <a:rPr lang="en-US" altLang="zh-CN" sz="3200" b="1">
                <a:gradFill>
                  <a:gsLst>
                    <a:gs pos="0">
                      <a:schemeClr val="accent4">
                        <a:lumMod val="20000"/>
                        <a:lumOff val="80000"/>
                      </a:schemeClr>
                    </a:gs>
                    <a:gs pos="100000">
                      <a:schemeClr val="accent4">
                        <a:lumMod val="60000"/>
                        <a:lumOff val="40000"/>
                      </a:schemeClr>
                    </a:gs>
                  </a:gsLst>
                  <a:lin ang="54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》</a:t>
            </a:r>
            <a:endParaRPr lang="zh-CN" altLang="en-US" sz="3200" b="1">
              <a:gradFill>
                <a:gsLst>
                  <a:gs pos="0">
                    <a:schemeClr val="accent4">
                      <a:lumMod val="20000"/>
                      <a:lumOff val="80000"/>
                    </a:schemeClr>
                  </a:gs>
                  <a:gs pos="100000">
                    <a:schemeClr val="accent4">
                      <a:lumMod val="60000"/>
                      <a:lumOff val="40000"/>
                    </a:schemeClr>
                  </a:gs>
                </a:gsLst>
                <a:lin ang="5400000" scaled="1"/>
              </a:gra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61" name="文本框 60">
            <a:extLst>
              <a:ext uri="{FF2B5EF4-FFF2-40B4-BE49-F238E27FC236}">
                <a16:creationId xmlns:a16="http://schemas.microsoft.com/office/drawing/2014/main" id="{6AC7947B-236B-4EBB-AD70-602A03F81CCC}"/>
              </a:ext>
            </a:extLst>
          </p:cNvPr>
          <p:cNvSpPr txBox="1"/>
          <p:nvPr/>
        </p:nvSpPr>
        <p:spPr>
          <a:xfrm>
            <a:off x="9738050" y="2744977"/>
            <a:ext cx="1006051" cy="3255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1600">
                <a:gradFill>
                  <a:gsLst>
                    <a:gs pos="0">
                      <a:schemeClr val="accent4">
                        <a:lumMod val="20000"/>
                        <a:lumOff val="80000"/>
                      </a:schemeClr>
                    </a:gs>
                    <a:gs pos="100000">
                      <a:schemeClr val="accent4">
                        <a:lumMod val="60000"/>
                        <a:lumOff val="40000"/>
                      </a:schemeClr>
                    </a:gs>
                  </a:gsLst>
                  <a:lin ang="54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诗朗诵</a:t>
            </a:r>
          </a:p>
        </p:txBody>
      </p:sp>
      <p:sp>
        <p:nvSpPr>
          <p:cNvPr id="62" name="文本框 61">
            <a:extLst>
              <a:ext uri="{FF2B5EF4-FFF2-40B4-BE49-F238E27FC236}">
                <a16:creationId xmlns:a16="http://schemas.microsoft.com/office/drawing/2014/main" id="{5B0122F4-8D66-41C9-BCC9-AEEA4BE65FF2}"/>
              </a:ext>
            </a:extLst>
          </p:cNvPr>
          <p:cNvSpPr txBox="1"/>
          <p:nvPr/>
        </p:nvSpPr>
        <p:spPr>
          <a:xfrm>
            <a:off x="9701410" y="3394373"/>
            <a:ext cx="1079332" cy="355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b="1">
                <a:gradFill>
                  <a:gsLst>
                    <a:gs pos="0">
                      <a:schemeClr val="accent4">
                        <a:lumMod val="20000"/>
                        <a:lumOff val="80000"/>
                      </a:schemeClr>
                    </a:gs>
                    <a:gs pos="100000">
                      <a:schemeClr val="accent4">
                        <a:lumMod val="60000"/>
                        <a:lumOff val="40000"/>
                      </a:schemeClr>
                    </a:gs>
                  </a:gsLst>
                  <a:lin ang="54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表演者</a:t>
            </a:r>
          </a:p>
        </p:txBody>
      </p:sp>
      <p:sp>
        <p:nvSpPr>
          <p:cNvPr id="63" name="文本框 62">
            <a:extLst>
              <a:ext uri="{FF2B5EF4-FFF2-40B4-BE49-F238E27FC236}">
                <a16:creationId xmlns:a16="http://schemas.microsoft.com/office/drawing/2014/main" id="{9768FD74-732C-4F40-A906-08932893BDB2}"/>
              </a:ext>
            </a:extLst>
          </p:cNvPr>
          <p:cNvSpPr txBox="1"/>
          <p:nvPr/>
        </p:nvSpPr>
        <p:spPr>
          <a:xfrm>
            <a:off x="9335785" y="4169027"/>
            <a:ext cx="804530" cy="295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1400">
                <a:gradFill>
                  <a:gsLst>
                    <a:gs pos="0">
                      <a:schemeClr val="accent4">
                        <a:lumMod val="20000"/>
                        <a:lumOff val="80000"/>
                      </a:schemeClr>
                    </a:gs>
                    <a:gs pos="100000">
                      <a:schemeClr val="accent4">
                        <a:lumMod val="60000"/>
                        <a:lumOff val="40000"/>
                      </a:schemeClr>
                    </a:gs>
                  </a:gsLst>
                  <a:lin ang="54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张晓明</a:t>
            </a:r>
          </a:p>
        </p:txBody>
      </p:sp>
      <p:sp>
        <p:nvSpPr>
          <p:cNvPr id="64" name="文本框 63">
            <a:extLst>
              <a:ext uri="{FF2B5EF4-FFF2-40B4-BE49-F238E27FC236}">
                <a16:creationId xmlns:a16="http://schemas.microsoft.com/office/drawing/2014/main" id="{8B090AFD-6C7D-4C80-B0A6-5E682234EF7B}"/>
              </a:ext>
            </a:extLst>
          </p:cNvPr>
          <p:cNvSpPr txBox="1"/>
          <p:nvPr/>
        </p:nvSpPr>
        <p:spPr>
          <a:xfrm>
            <a:off x="9422943" y="3771220"/>
            <a:ext cx="1636265" cy="355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>
                <a:gradFill>
                  <a:gsLst>
                    <a:gs pos="0">
                      <a:schemeClr val="accent4">
                        <a:lumMod val="20000"/>
                        <a:lumOff val="80000"/>
                      </a:schemeClr>
                    </a:gs>
                    <a:gs pos="100000">
                      <a:schemeClr val="accent4">
                        <a:lumMod val="60000"/>
                        <a:lumOff val="40000"/>
                      </a:schemeClr>
                    </a:gs>
                  </a:gsLst>
                  <a:lin ang="54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XX</a:t>
            </a:r>
            <a:r>
              <a:rPr lang="zh-CN" altLang="en-US" b="1">
                <a:gradFill>
                  <a:gsLst>
                    <a:gs pos="0">
                      <a:schemeClr val="accent4">
                        <a:lumMod val="20000"/>
                        <a:lumOff val="80000"/>
                      </a:schemeClr>
                    </a:gs>
                    <a:gs pos="100000">
                      <a:schemeClr val="accent4">
                        <a:lumMod val="60000"/>
                        <a:lumOff val="40000"/>
                      </a:schemeClr>
                    </a:gs>
                  </a:gsLst>
                  <a:lin ang="54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公司综合办</a:t>
            </a:r>
          </a:p>
        </p:txBody>
      </p:sp>
      <p:sp>
        <p:nvSpPr>
          <p:cNvPr id="65" name="文本框 64">
            <a:extLst>
              <a:ext uri="{FF2B5EF4-FFF2-40B4-BE49-F238E27FC236}">
                <a16:creationId xmlns:a16="http://schemas.microsoft.com/office/drawing/2014/main" id="{82D611B9-5EAB-41FC-A95D-4465416547C7}"/>
              </a:ext>
            </a:extLst>
          </p:cNvPr>
          <p:cNvSpPr txBox="1"/>
          <p:nvPr/>
        </p:nvSpPr>
        <p:spPr>
          <a:xfrm>
            <a:off x="9335785" y="4524465"/>
            <a:ext cx="804530" cy="295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1400">
                <a:gradFill>
                  <a:gsLst>
                    <a:gs pos="0">
                      <a:schemeClr val="accent4">
                        <a:lumMod val="20000"/>
                        <a:lumOff val="80000"/>
                      </a:schemeClr>
                    </a:gs>
                    <a:gs pos="100000">
                      <a:schemeClr val="accent4">
                        <a:lumMod val="60000"/>
                        <a:lumOff val="40000"/>
                      </a:schemeClr>
                    </a:gs>
                  </a:gsLst>
                  <a:lin ang="54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张晓明</a:t>
            </a:r>
          </a:p>
        </p:txBody>
      </p:sp>
      <p:sp>
        <p:nvSpPr>
          <p:cNvPr id="66" name="文本框 65">
            <a:extLst>
              <a:ext uri="{FF2B5EF4-FFF2-40B4-BE49-F238E27FC236}">
                <a16:creationId xmlns:a16="http://schemas.microsoft.com/office/drawing/2014/main" id="{054E1430-5128-4F70-8102-491B9A752047}"/>
              </a:ext>
            </a:extLst>
          </p:cNvPr>
          <p:cNvSpPr txBox="1"/>
          <p:nvPr/>
        </p:nvSpPr>
        <p:spPr>
          <a:xfrm>
            <a:off x="9335785" y="4879902"/>
            <a:ext cx="804530" cy="295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1400">
                <a:gradFill>
                  <a:gsLst>
                    <a:gs pos="0">
                      <a:schemeClr val="accent4">
                        <a:lumMod val="20000"/>
                        <a:lumOff val="80000"/>
                      </a:schemeClr>
                    </a:gs>
                    <a:gs pos="100000">
                      <a:schemeClr val="accent4">
                        <a:lumMod val="60000"/>
                        <a:lumOff val="40000"/>
                      </a:schemeClr>
                    </a:gs>
                  </a:gsLst>
                  <a:lin ang="54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张晓明</a:t>
            </a:r>
          </a:p>
        </p:txBody>
      </p:sp>
      <p:sp>
        <p:nvSpPr>
          <p:cNvPr id="67" name="文本框 66">
            <a:extLst>
              <a:ext uri="{FF2B5EF4-FFF2-40B4-BE49-F238E27FC236}">
                <a16:creationId xmlns:a16="http://schemas.microsoft.com/office/drawing/2014/main" id="{314BFAFB-A7DE-4323-A47F-3038531C2A21}"/>
              </a:ext>
            </a:extLst>
          </p:cNvPr>
          <p:cNvSpPr txBox="1"/>
          <p:nvPr/>
        </p:nvSpPr>
        <p:spPr>
          <a:xfrm>
            <a:off x="9335785" y="5235339"/>
            <a:ext cx="804530" cy="295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1400">
                <a:gradFill>
                  <a:gsLst>
                    <a:gs pos="0">
                      <a:schemeClr val="accent4">
                        <a:lumMod val="20000"/>
                        <a:lumOff val="80000"/>
                      </a:schemeClr>
                    </a:gs>
                    <a:gs pos="100000">
                      <a:schemeClr val="accent4">
                        <a:lumMod val="60000"/>
                        <a:lumOff val="40000"/>
                      </a:schemeClr>
                    </a:gs>
                  </a:gsLst>
                  <a:lin ang="54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张晓明</a:t>
            </a:r>
          </a:p>
        </p:txBody>
      </p:sp>
      <p:sp>
        <p:nvSpPr>
          <p:cNvPr id="68" name="文本框 67">
            <a:extLst>
              <a:ext uri="{FF2B5EF4-FFF2-40B4-BE49-F238E27FC236}">
                <a16:creationId xmlns:a16="http://schemas.microsoft.com/office/drawing/2014/main" id="{5351513B-3214-4684-BB41-8D16B1DF42B0}"/>
              </a:ext>
            </a:extLst>
          </p:cNvPr>
          <p:cNvSpPr txBox="1"/>
          <p:nvPr/>
        </p:nvSpPr>
        <p:spPr>
          <a:xfrm>
            <a:off x="10254679" y="4169027"/>
            <a:ext cx="804530" cy="295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1400">
                <a:gradFill>
                  <a:gsLst>
                    <a:gs pos="0">
                      <a:schemeClr val="accent4">
                        <a:lumMod val="20000"/>
                        <a:lumOff val="80000"/>
                      </a:schemeClr>
                    </a:gs>
                    <a:gs pos="100000">
                      <a:schemeClr val="accent4">
                        <a:lumMod val="60000"/>
                        <a:lumOff val="40000"/>
                      </a:schemeClr>
                    </a:gs>
                  </a:gsLst>
                  <a:lin ang="54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张晓明</a:t>
            </a:r>
          </a:p>
        </p:txBody>
      </p:sp>
      <p:sp>
        <p:nvSpPr>
          <p:cNvPr id="69" name="文本框 68">
            <a:extLst>
              <a:ext uri="{FF2B5EF4-FFF2-40B4-BE49-F238E27FC236}">
                <a16:creationId xmlns:a16="http://schemas.microsoft.com/office/drawing/2014/main" id="{9282E8A7-36C0-435A-BBFB-F11D3AF12562}"/>
              </a:ext>
            </a:extLst>
          </p:cNvPr>
          <p:cNvSpPr txBox="1"/>
          <p:nvPr/>
        </p:nvSpPr>
        <p:spPr>
          <a:xfrm>
            <a:off x="10254679" y="4524465"/>
            <a:ext cx="804530" cy="295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1400">
                <a:gradFill>
                  <a:gsLst>
                    <a:gs pos="0">
                      <a:schemeClr val="accent4">
                        <a:lumMod val="20000"/>
                        <a:lumOff val="80000"/>
                      </a:schemeClr>
                    </a:gs>
                    <a:gs pos="100000">
                      <a:schemeClr val="accent4">
                        <a:lumMod val="60000"/>
                        <a:lumOff val="40000"/>
                      </a:schemeClr>
                    </a:gs>
                  </a:gsLst>
                  <a:lin ang="54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张晓明</a:t>
            </a:r>
          </a:p>
        </p:txBody>
      </p:sp>
      <p:sp>
        <p:nvSpPr>
          <p:cNvPr id="70" name="文本框 69">
            <a:extLst>
              <a:ext uri="{FF2B5EF4-FFF2-40B4-BE49-F238E27FC236}">
                <a16:creationId xmlns:a16="http://schemas.microsoft.com/office/drawing/2014/main" id="{105196BE-031D-41E2-9099-2152786BD0CB}"/>
              </a:ext>
            </a:extLst>
          </p:cNvPr>
          <p:cNvSpPr txBox="1"/>
          <p:nvPr/>
        </p:nvSpPr>
        <p:spPr>
          <a:xfrm>
            <a:off x="10254679" y="4879902"/>
            <a:ext cx="804530" cy="295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1400">
                <a:gradFill>
                  <a:gsLst>
                    <a:gs pos="0">
                      <a:schemeClr val="accent4">
                        <a:lumMod val="20000"/>
                        <a:lumOff val="80000"/>
                      </a:schemeClr>
                    </a:gs>
                    <a:gs pos="100000">
                      <a:schemeClr val="accent4">
                        <a:lumMod val="60000"/>
                        <a:lumOff val="40000"/>
                      </a:schemeClr>
                    </a:gs>
                  </a:gsLst>
                  <a:lin ang="54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张晓明</a:t>
            </a:r>
          </a:p>
        </p:txBody>
      </p:sp>
      <p:sp>
        <p:nvSpPr>
          <p:cNvPr id="71" name="文本框 70">
            <a:extLst>
              <a:ext uri="{FF2B5EF4-FFF2-40B4-BE49-F238E27FC236}">
                <a16:creationId xmlns:a16="http://schemas.microsoft.com/office/drawing/2014/main" id="{FC9DC7A1-8C98-4D51-AD8A-CAC613382080}"/>
              </a:ext>
            </a:extLst>
          </p:cNvPr>
          <p:cNvSpPr txBox="1"/>
          <p:nvPr/>
        </p:nvSpPr>
        <p:spPr>
          <a:xfrm>
            <a:off x="10254679" y="5235339"/>
            <a:ext cx="804530" cy="295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1400">
                <a:gradFill>
                  <a:gsLst>
                    <a:gs pos="0">
                      <a:schemeClr val="accent4">
                        <a:lumMod val="20000"/>
                        <a:lumOff val="80000"/>
                      </a:schemeClr>
                    </a:gs>
                    <a:gs pos="100000">
                      <a:schemeClr val="accent4">
                        <a:lumMod val="60000"/>
                        <a:lumOff val="40000"/>
                      </a:schemeClr>
                    </a:gs>
                  </a:gsLst>
                  <a:lin ang="54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张晓明</a:t>
            </a:r>
          </a:p>
        </p:txBody>
      </p:sp>
    </p:spTree>
    <p:extLst>
      <p:ext uri="{BB962C8B-B14F-4D97-AF65-F5344CB8AC3E}">
        <p14:creationId xmlns:p14="http://schemas.microsoft.com/office/powerpoint/2010/main" val="29437871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>
            <a:extLst>
              <a:ext uri="{FF2B5EF4-FFF2-40B4-BE49-F238E27FC236}">
                <a16:creationId xmlns:a16="http://schemas.microsoft.com/office/drawing/2014/main" id="{38832227-E12E-45AC-A476-FD7AF75D123D}"/>
              </a:ext>
            </a:extLst>
          </p:cNvPr>
          <p:cNvSpPr txBox="1"/>
          <p:nvPr/>
        </p:nvSpPr>
        <p:spPr>
          <a:xfrm>
            <a:off x="1112520" y="1913492"/>
            <a:ext cx="9966960" cy="22159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3800" b="1" dirty="0">
                <a:gradFill>
                  <a:gsLst>
                    <a:gs pos="0">
                      <a:schemeClr val="accent4">
                        <a:lumMod val="20000"/>
                        <a:lumOff val="80000"/>
                      </a:schemeClr>
                    </a:gs>
                    <a:gs pos="100000">
                      <a:schemeClr val="accent4">
                        <a:lumMod val="60000"/>
                        <a:lumOff val="40000"/>
                      </a:schemeClr>
                    </a:gs>
                  </a:gsLst>
                  <a:lin ang="54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《</a:t>
            </a:r>
            <a:r>
              <a:rPr lang="zh-CN" altLang="en-US" sz="13800" b="1" dirty="0">
                <a:gradFill>
                  <a:gsLst>
                    <a:gs pos="0">
                      <a:schemeClr val="accent4">
                        <a:lumMod val="20000"/>
                        <a:lumOff val="80000"/>
                      </a:schemeClr>
                    </a:gs>
                    <a:gs pos="100000">
                      <a:schemeClr val="accent4">
                        <a:lumMod val="60000"/>
                        <a:lumOff val="40000"/>
                      </a:schemeClr>
                    </a:gs>
                  </a:gsLst>
                  <a:lin ang="54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再别康桥</a:t>
            </a:r>
            <a:r>
              <a:rPr lang="en-US" altLang="zh-CN" sz="13800" b="1" dirty="0">
                <a:gradFill>
                  <a:gsLst>
                    <a:gs pos="0">
                      <a:schemeClr val="accent4">
                        <a:lumMod val="20000"/>
                        <a:lumOff val="80000"/>
                      </a:schemeClr>
                    </a:gs>
                    <a:gs pos="100000">
                      <a:schemeClr val="accent4">
                        <a:lumMod val="60000"/>
                        <a:lumOff val="40000"/>
                      </a:schemeClr>
                    </a:gs>
                  </a:gsLst>
                  <a:lin ang="54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》</a:t>
            </a:r>
            <a:endParaRPr lang="zh-CN" altLang="en-US" sz="13800" b="1" dirty="0">
              <a:gradFill>
                <a:gsLst>
                  <a:gs pos="0">
                    <a:schemeClr val="accent4">
                      <a:lumMod val="20000"/>
                      <a:lumOff val="80000"/>
                    </a:schemeClr>
                  </a:gs>
                  <a:gs pos="100000">
                    <a:schemeClr val="accent4">
                      <a:lumMod val="60000"/>
                      <a:lumOff val="40000"/>
                    </a:schemeClr>
                  </a:gs>
                </a:gsLst>
                <a:lin ang="5400000" scaled="1"/>
              </a:gra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40C4A8B1-8FC4-4DE7-8DD2-38F6134E9640}"/>
              </a:ext>
            </a:extLst>
          </p:cNvPr>
          <p:cNvSpPr txBox="1"/>
          <p:nvPr/>
        </p:nvSpPr>
        <p:spPr>
          <a:xfrm>
            <a:off x="4196316" y="1225475"/>
            <a:ext cx="37993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3200" dirty="0">
                <a:gradFill>
                  <a:gsLst>
                    <a:gs pos="0">
                      <a:schemeClr val="accent4">
                        <a:lumMod val="20000"/>
                        <a:lumOff val="80000"/>
                      </a:schemeClr>
                    </a:gs>
                    <a:gs pos="100000">
                      <a:schemeClr val="accent4">
                        <a:lumMod val="60000"/>
                        <a:lumOff val="40000"/>
                      </a:schemeClr>
                    </a:gs>
                  </a:gsLst>
                  <a:lin ang="54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接下来请欣赏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D12663ED-6E56-4340-BE7C-67DB9B886719}"/>
              </a:ext>
            </a:extLst>
          </p:cNvPr>
          <p:cNvSpPr txBox="1"/>
          <p:nvPr/>
        </p:nvSpPr>
        <p:spPr>
          <a:xfrm>
            <a:off x="4541520" y="4232725"/>
            <a:ext cx="31089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2800" b="1">
                <a:gradFill>
                  <a:gsLst>
                    <a:gs pos="0">
                      <a:schemeClr val="accent4">
                        <a:lumMod val="20000"/>
                        <a:lumOff val="80000"/>
                      </a:schemeClr>
                    </a:gs>
                    <a:gs pos="100000">
                      <a:schemeClr val="accent4">
                        <a:lumMod val="60000"/>
                        <a:lumOff val="40000"/>
                      </a:schemeClr>
                    </a:gs>
                  </a:gsLst>
                  <a:lin ang="54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XX</a:t>
            </a:r>
            <a:r>
              <a:rPr lang="zh-CN" altLang="en-US" sz="2800" b="1">
                <a:gradFill>
                  <a:gsLst>
                    <a:gs pos="0">
                      <a:schemeClr val="accent4">
                        <a:lumMod val="20000"/>
                        <a:lumOff val="80000"/>
                      </a:schemeClr>
                    </a:gs>
                    <a:gs pos="100000">
                      <a:schemeClr val="accent4">
                        <a:lumMod val="60000"/>
                        <a:lumOff val="40000"/>
                      </a:schemeClr>
                    </a:gs>
                  </a:gsLst>
                  <a:lin ang="54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公司综合办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AA3051CB-C1A6-4140-B14B-B5D2FB2E1519}"/>
              </a:ext>
            </a:extLst>
          </p:cNvPr>
          <p:cNvSpPr txBox="1"/>
          <p:nvPr/>
        </p:nvSpPr>
        <p:spPr>
          <a:xfrm>
            <a:off x="4708629" y="4859187"/>
            <a:ext cx="1148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>
                <a:gradFill>
                  <a:gsLst>
                    <a:gs pos="0">
                      <a:schemeClr val="accent4">
                        <a:lumMod val="20000"/>
                        <a:lumOff val="80000"/>
                      </a:schemeClr>
                    </a:gs>
                    <a:gs pos="100000">
                      <a:schemeClr val="accent4">
                        <a:lumMod val="60000"/>
                        <a:lumOff val="40000"/>
                      </a:schemeClr>
                    </a:gs>
                  </a:gsLst>
                  <a:lin ang="54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张晓明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D6699580-25A2-46E2-A32C-78B9B92BE1B2}"/>
              </a:ext>
            </a:extLst>
          </p:cNvPr>
          <p:cNvSpPr txBox="1"/>
          <p:nvPr/>
        </p:nvSpPr>
        <p:spPr>
          <a:xfrm>
            <a:off x="6335292" y="4859187"/>
            <a:ext cx="1148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dirty="0">
                <a:gradFill>
                  <a:gsLst>
                    <a:gs pos="0">
                      <a:schemeClr val="accent4">
                        <a:lumMod val="20000"/>
                        <a:lumOff val="80000"/>
                      </a:schemeClr>
                    </a:gs>
                    <a:gs pos="100000">
                      <a:schemeClr val="accent4">
                        <a:lumMod val="60000"/>
                        <a:lumOff val="40000"/>
                      </a:schemeClr>
                    </a:gs>
                  </a:gsLst>
                  <a:lin ang="54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张晓明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6C7559BF-F219-457A-8CD9-E19527E906D2}"/>
              </a:ext>
            </a:extLst>
          </p:cNvPr>
          <p:cNvSpPr txBox="1"/>
          <p:nvPr/>
        </p:nvSpPr>
        <p:spPr>
          <a:xfrm>
            <a:off x="4708629" y="5278287"/>
            <a:ext cx="1148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>
                <a:gradFill>
                  <a:gsLst>
                    <a:gs pos="0">
                      <a:schemeClr val="accent4">
                        <a:lumMod val="20000"/>
                        <a:lumOff val="80000"/>
                      </a:schemeClr>
                    </a:gs>
                    <a:gs pos="100000">
                      <a:schemeClr val="accent4">
                        <a:lumMod val="60000"/>
                        <a:lumOff val="40000"/>
                      </a:schemeClr>
                    </a:gs>
                  </a:gsLst>
                  <a:lin ang="54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张晓明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223510C7-1A13-4162-B5BA-B15A2DC50BFA}"/>
              </a:ext>
            </a:extLst>
          </p:cNvPr>
          <p:cNvSpPr txBox="1"/>
          <p:nvPr/>
        </p:nvSpPr>
        <p:spPr>
          <a:xfrm>
            <a:off x="6335292" y="5278287"/>
            <a:ext cx="1148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>
                <a:gradFill>
                  <a:gsLst>
                    <a:gs pos="0">
                      <a:schemeClr val="accent4">
                        <a:lumMod val="20000"/>
                        <a:lumOff val="80000"/>
                      </a:schemeClr>
                    </a:gs>
                    <a:gs pos="100000">
                      <a:schemeClr val="accent4">
                        <a:lumMod val="60000"/>
                        <a:lumOff val="40000"/>
                      </a:schemeClr>
                    </a:gs>
                  </a:gsLst>
                  <a:lin ang="54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张晓明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FDEC7EAC-5BB8-48A3-BFEF-C3F1A664BA96}"/>
              </a:ext>
            </a:extLst>
          </p:cNvPr>
          <p:cNvSpPr txBox="1"/>
          <p:nvPr/>
        </p:nvSpPr>
        <p:spPr>
          <a:xfrm>
            <a:off x="4708629" y="5697387"/>
            <a:ext cx="1148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>
                <a:gradFill>
                  <a:gsLst>
                    <a:gs pos="0">
                      <a:schemeClr val="accent4">
                        <a:lumMod val="20000"/>
                        <a:lumOff val="80000"/>
                      </a:schemeClr>
                    </a:gs>
                    <a:gs pos="100000">
                      <a:schemeClr val="accent4">
                        <a:lumMod val="60000"/>
                        <a:lumOff val="40000"/>
                      </a:schemeClr>
                    </a:gs>
                  </a:gsLst>
                  <a:lin ang="54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张晓明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CAE41702-EC84-46D6-A23B-7E9D690C70D5}"/>
              </a:ext>
            </a:extLst>
          </p:cNvPr>
          <p:cNvSpPr txBox="1"/>
          <p:nvPr/>
        </p:nvSpPr>
        <p:spPr>
          <a:xfrm>
            <a:off x="6335292" y="5697387"/>
            <a:ext cx="1148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>
                <a:gradFill>
                  <a:gsLst>
                    <a:gs pos="0">
                      <a:schemeClr val="accent4">
                        <a:lumMod val="20000"/>
                        <a:lumOff val="80000"/>
                      </a:schemeClr>
                    </a:gs>
                    <a:gs pos="100000">
                      <a:schemeClr val="accent4">
                        <a:lumMod val="60000"/>
                        <a:lumOff val="40000"/>
                      </a:schemeClr>
                    </a:gs>
                  </a:gsLst>
                  <a:lin ang="54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张晓明</a:t>
            </a:r>
          </a:p>
        </p:txBody>
      </p:sp>
    </p:spTree>
    <p:extLst>
      <p:ext uri="{BB962C8B-B14F-4D97-AF65-F5344CB8AC3E}">
        <p14:creationId xmlns:p14="http://schemas.microsoft.com/office/powerpoint/2010/main" val="30737783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12">
            <a:extLst>
              <a:ext uri="{FF2B5EF4-FFF2-40B4-BE49-F238E27FC236}">
                <a16:creationId xmlns:a16="http://schemas.microsoft.com/office/drawing/2014/main" id="{4C9A7D31-FF16-4295-B5CF-8D66EFB13E7C}"/>
              </a:ext>
            </a:extLst>
          </p:cNvPr>
          <p:cNvSpPr txBox="1"/>
          <p:nvPr/>
        </p:nvSpPr>
        <p:spPr>
          <a:xfrm>
            <a:off x="2105247" y="1028700"/>
            <a:ext cx="798150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5400" b="1" dirty="0">
                <a:gradFill>
                  <a:gsLst>
                    <a:gs pos="0">
                      <a:schemeClr val="accent4">
                        <a:lumMod val="20000"/>
                        <a:lumOff val="80000"/>
                      </a:schemeClr>
                    </a:gs>
                    <a:gs pos="100000">
                      <a:schemeClr val="accent4">
                        <a:lumMod val="60000"/>
                        <a:lumOff val="40000"/>
                      </a:schemeClr>
                    </a:gs>
                  </a:gsLst>
                  <a:lin ang="54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幸运抽奖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B20C3C25-AFD5-4B41-8B59-6634F9A4FDA1}"/>
              </a:ext>
            </a:extLst>
          </p:cNvPr>
          <p:cNvSpPr txBox="1"/>
          <p:nvPr/>
        </p:nvSpPr>
        <p:spPr>
          <a:xfrm>
            <a:off x="1219447" y="2677651"/>
            <a:ext cx="12618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dist"/>
            <a:r>
              <a:rPr lang="zh-CN" altLang="en-US" sz="2800" b="1" dirty="0">
                <a:gradFill>
                  <a:gsLst>
                    <a:gs pos="0">
                      <a:schemeClr val="accent4">
                        <a:lumMod val="20000"/>
                        <a:lumOff val="80000"/>
                      </a:schemeClr>
                    </a:gs>
                    <a:gs pos="100000">
                      <a:schemeClr val="accent4">
                        <a:lumMod val="60000"/>
                        <a:lumOff val="40000"/>
                      </a:schemeClr>
                    </a:gs>
                  </a:gsLst>
                  <a:lin ang="54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一等奖</a:t>
            </a: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CC188280-C488-42B4-8E10-B76B671DD80C}"/>
              </a:ext>
            </a:extLst>
          </p:cNvPr>
          <p:cNvSpPr txBox="1"/>
          <p:nvPr/>
        </p:nvSpPr>
        <p:spPr>
          <a:xfrm>
            <a:off x="1519209" y="2385262"/>
            <a:ext cx="662361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altLang="zh-CN" sz="1400" dirty="0">
                <a:gradFill>
                  <a:gsLst>
                    <a:gs pos="0">
                      <a:schemeClr val="accent4">
                        <a:lumMod val="20000"/>
                        <a:lumOff val="80000"/>
                      </a:schemeClr>
                    </a:gs>
                    <a:gs pos="100000">
                      <a:schemeClr val="accent4">
                        <a:lumMod val="60000"/>
                        <a:lumOff val="40000"/>
                      </a:schemeClr>
                    </a:gs>
                  </a:gsLst>
                  <a:lin ang="54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(</a:t>
            </a:r>
            <a:r>
              <a:rPr lang="zh-CN" altLang="en-US" sz="1400" dirty="0">
                <a:gradFill>
                  <a:gsLst>
                    <a:gs pos="0">
                      <a:schemeClr val="accent4">
                        <a:lumMod val="20000"/>
                        <a:lumOff val="80000"/>
                      </a:schemeClr>
                    </a:gs>
                    <a:gs pos="100000">
                      <a:schemeClr val="accent4">
                        <a:lumMod val="60000"/>
                        <a:lumOff val="40000"/>
                      </a:schemeClr>
                    </a:gs>
                  </a:gsLst>
                  <a:lin ang="54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一名</a:t>
            </a:r>
            <a:r>
              <a:rPr lang="en-US" altLang="zh-CN" sz="1400" dirty="0">
                <a:gradFill>
                  <a:gsLst>
                    <a:gs pos="0">
                      <a:schemeClr val="accent4">
                        <a:lumMod val="20000"/>
                        <a:lumOff val="80000"/>
                      </a:schemeClr>
                    </a:gs>
                    <a:gs pos="100000">
                      <a:schemeClr val="accent4">
                        <a:lumMod val="60000"/>
                        <a:lumOff val="40000"/>
                      </a:schemeClr>
                    </a:gs>
                  </a:gsLst>
                  <a:lin ang="54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)</a:t>
            </a:r>
            <a:endParaRPr lang="zh-CN" altLang="en-US" sz="1400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059DAA65-104A-4CDB-9266-9F9C6B418BE5}"/>
              </a:ext>
            </a:extLst>
          </p:cNvPr>
          <p:cNvSpPr txBox="1"/>
          <p:nvPr/>
        </p:nvSpPr>
        <p:spPr>
          <a:xfrm>
            <a:off x="4960991" y="2677651"/>
            <a:ext cx="12618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dist"/>
            <a:r>
              <a:rPr lang="zh-CN" altLang="en-US" sz="2800" b="1">
                <a:gradFill>
                  <a:gsLst>
                    <a:gs pos="0">
                      <a:schemeClr val="accent4">
                        <a:lumMod val="20000"/>
                        <a:lumOff val="80000"/>
                      </a:schemeClr>
                    </a:gs>
                    <a:gs pos="100000">
                      <a:schemeClr val="accent4">
                        <a:lumMod val="60000"/>
                        <a:lumOff val="40000"/>
                      </a:schemeClr>
                    </a:gs>
                  </a:gsLst>
                  <a:lin ang="54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二等奖</a:t>
            </a:r>
          </a:p>
        </p:txBody>
      </p:sp>
      <p:sp>
        <p:nvSpPr>
          <p:cNvPr id="35" name="文本框 34">
            <a:extLst>
              <a:ext uri="{FF2B5EF4-FFF2-40B4-BE49-F238E27FC236}">
                <a16:creationId xmlns:a16="http://schemas.microsoft.com/office/drawing/2014/main" id="{BF78AC2B-D38A-41F4-BBD9-21A83CE609F0}"/>
              </a:ext>
            </a:extLst>
          </p:cNvPr>
          <p:cNvSpPr txBox="1"/>
          <p:nvPr/>
        </p:nvSpPr>
        <p:spPr>
          <a:xfrm>
            <a:off x="5260753" y="2385262"/>
            <a:ext cx="662361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altLang="zh-CN" sz="1400">
                <a:gradFill>
                  <a:gsLst>
                    <a:gs pos="0">
                      <a:schemeClr val="accent4">
                        <a:lumMod val="20000"/>
                        <a:lumOff val="80000"/>
                      </a:schemeClr>
                    </a:gs>
                    <a:gs pos="100000">
                      <a:schemeClr val="accent4">
                        <a:lumMod val="60000"/>
                        <a:lumOff val="40000"/>
                      </a:schemeClr>
                    </a:gs>
                  </a:gsLst>
                  <a:lin ang="54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(</a:t>
            </a:r>
            <a:r>
              <a:rPr lang="zh-CN" altLang="en-US" sz="1400">
                <a:gradFill>
                  <a:gsLst>
                    <a:gs pos="0">
                      <a:schemeClr val="accent4">
                        <a:lumMod val="20000"/>
                        <a:lumOff val="80000"/>
                      </a:schemeClr>
                    </a:gs>
                    <a:gs pos="100000">
                      <a:schemeClr val="accent4">
                        <a:lumMod val="60000"/>
                        <a:lumOff val="40000"/>
                      </a:schemeClr>
                    </a:gs>
                  </a:gsLst>
                  <a:lin ang="54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三名</a:t>
            </a:r>
            <a:r>
              <a:rPr lang="en-US" altLang="zh-CN" sz="1400">
                <a:gradFill>
                  <a:gsLst>
                    <a:gs pos="0">
                      <a:schemeClr val="accent4">
                        <a:lumMod val="20000"/>
                        <a:lumOff val="80000"/>
                      </a:schemeClr>
                    </a:gs>
                    <a:gs pos="100000">
                      <a:schemeClr val="accent4">
                        <a:lumMod val="60000"/>
                        <a:lumOff val="40000"/>
                      </a:schemeClr>
                    </a:gs>
                  </a:gsLst>
                  <a:lin ang="54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)</a:t>
            </a:r>
            <a:endParaRPr lang="zh-CN" altLang="en-US" sz="140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7" name="文本框 36">
            <a:extLst>
              <a:ext uri="{FF2B5EF4-FFF2-40B4-BE49-F238E27FC236}">
                <a16:creationId xmlns:a16="http://schemas.microsoft.com/office/drawing/2014/main" id="{7D8C5A82-8B92-4D9B-BE0A-8A04FE195108}"/>
              </a:ext>
            </a:extLst>
          </p:cNvPr>
          <p:cNvSpPr txBox="1"/>
          <p:nvPr/>
        </p:nvSpPr>
        <p:spPr>
          <a:xfrm>
            <a:off x="9206603" y="2677651"/>
            <a:ext cx="12618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dist"/>
            <a:r>
              <a:rPr lang="zh-CN" altLang="en-US" sz="2800" b="1" dirty="0">
                <a:gradFill>
                  <a:gsLst>
                    <a:gs pos="0">
                      <a:schemeClr val="accent4">
                        <a:lumMod val="20000"/>
                        <a:lumOff val="80000"/>
                      </a:schemeClr>
                    </a:gs>
                    <a:gs pos="100000">
                      <a:schemeClr val="accent4">
                        <a:lumMod val="60000"/>
                        <a:lumOff val="40000"/>
                      </a:schemeClr>
                    </a:gs>
                  </a:gsLst>
                  <a:lin ang="54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参与奖</a:t>
            </a:r>
          </a:p>
        </p:txBody>
      </p:sp>
      <p:sp>
        <p:nvSpPr>
          <p:cNvPr id="39" name="文本框 38">
            <a:extLst>
              <a:ext uri="{FF2B5EF4-FFF2-40B4-BE49-F238E27FC236}">
                <a16:creationId xmlns:a16="http://schemas.microsoft.com/office/drawing/2014/main" id="{6B1B2BD5-2D6C-4817-90EF-F9C35188D371}"/>
              </a:ext>
            </a:extLst>
          </p:cNvPr>
          <p:cNvSpPr txBox="1"/>
          <p:nvPr/>
        </p:nvSpPr>
        <p:spPr>
          <a:xfrm>
            <a:off x="9402062" y="2385262"/>
            <a:ext cx="870966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altLang="zh-CN" sz="1400" dirty="0">
                <a:gradFill>
                  <a:gsLst>
                    <a:gs pos="0">
                      <a:schemeClr val="accent4">
                        <a:lumMod val="20000"/>
                        <a:lumOff val="80000"/>
                      </a:schemeClr>
                    </a:gs>
                    <a:gs pos="100000">
                      <a:schemeClr val="accent4">
                        <a:lumMod val="60000"/>
                        <a:lumOff val="40000"/>
                      </a:schemeClr>
                    </a:gs>
                  </a:gsLst>
                  <a:lin ang="54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(</a:t>
            </a:r>
            <a:r>
              <a:rPr lang="zh-CN" altLang="en-US" sz="1400" dirty="0">
                <a:gradFill>
                  <a:gsLst>
                    <a:gs pos="0">
                      <a:schemeClr val="accent4">
                        <a:lumMod val="20000"/>
                        <a:lumOff val="80000"/>
                      </a:schemeClr>
                    </a:gs>
                    <a:gs pos="100000">
                      <a:schemeClr val="accent4">
                        <a:lumMod val="60000"/>
                        <a:lumOff val="40000"/>
                      </a:schemeClr>
                    </a:gs>
                  </a:gsLst>
                  <a:lin ang="54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若干名</a:t>
            </a:r>
            <a:r>
              <a:rPr lang="en-US" altLang="zh-CN" sz="1400" dirty="0">
                <a:gradFill>
                  <a:gsLst>
                    <a:gs pos="0">
                      <a:schemeClr val="accent4">
                        <a:lumMod val="20000"/>
                        <a:lumOff val="80000"/>
                      </a:schemeClr>
                    </a:gs>
                    <a:gs pos="100000">
                      <a:schemeClr val="accent4">
                        <a:lumMod val="60000"/>
                        <a:lumOff val="40000"/>
                      </a:schemeClr>
                    </a:gs>
                  </a:gsLst>
                  <a:lin ang="54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)</a:t>
            </a:r>
            <a:endParaRPr lang="zh-CN" altLang="en-US" sz="1400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pic>
        <p:nvPicPr>
          <p:cNvPr id="25" name="图片 24" descr="图片包含 背景图案&#10;&#10;描述已自动生成">
            <a:extLst>
              <a:ext uri="{FF2B5EF4-FFF2-40B4-BE49-F238E27FC236}">
                <a16:creationId xmlns:a16="http://schemas.microsoft.com/office/drawing/2014/main" id="{014563C0-FB06-4B7B-A637-9AAF10DEFC2A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1727" y="3659583"/>
            <a:ext cx="13295454" cy="4035403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DD15D01E-8A54-42C4-8267-38E96BD25B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95643" y="3961776"/>
            <a:ext cx="2079444" cy="2079444"/>
          </a:xfrm>
          <a:prstGeom prst="rect">
            <a:avLst/>
          </a:prstGeom>
          <a:effectLst>
            <a:outerShdw blurRad="177800" dist="1143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9435C86C-4B87-45BB-8068-0F8C9C892A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8438" y="3429000"/>
            <a:ext cx="2263441" cy="3085200"/>
          </a:xfrm>
          <a:prstGeom prst="rect">
            <a:avLst/>
          </a:prstGeom>
          <a:effectLst>
            <a:outerShdw blurRad="165100" dist="1524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1" name="组合 30">
            <a:extLst>
              <a:ext uri="{FF2B5EF4-FFF2-40B4-BE49-F238E27FC236}">
                <a16:creationId xmlns:a16="http://schemas.microsoft.com/office/drawing/2014/main" id="{E9F8E421-13CC-4919-9F9F-058D6FFA5786}"/>
              </a:ext>
            </a:extLst>
          </p:cNvPr>
          <p:cNvGrpSpPr/>
          <p:nvPr/>
        </p:nvGrpSpPr>
        <p:grpSpPr>
          <a:xfrm>
            <a:off x="4404360" y="3239344"/>
            <a:ext cx="2689802" cy="2801876"/>
            <a:chOff x="2041279" y="3805390"/>
            <a:chExt cx="2239123" cy="2332420"/>
          </a:xfrm>
        </p:grpSpPr>
        <p:pic>
          <p:nvPicPr>
            <p:cNvPr id="32" name="图片 31">
              <a:extLst>
                <a:ext uri="{FF2B5EF4-FFF2-40B4-BE49-F238E27FC236}">
                  <a16:creationId xmlns:a16="http://schemas.microsoft.com/office/drawing/2014/main" id="{B31667F2-702A-4C70-AC9F-FCC2CF3912D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41279" y="3805390"/>
              <a:ext cx="2239123" cy="233242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6" name="矩形 35">
              <a:extLst>
                <a:ext uri="{FF2B5EF4-FFF2-40B4-BE49-F238E27FC236}">
                  <a16:creationId xmlns:a16="http://schemas.microsoft.com/office/drawing/2014/main" id="{28D7BD32-8EAE-4E71-B42B-DF03BA9A19BE}"/>
                </a:ext>
              </a:extLst>
            </p:cNvPr>
            <p:cNvSpPr/>
            <p:nvPr/>
          </p:nvSpPr>
          <p:spPr>
            <a:xfrm>
              <a:off x="2968522" y="5516880"/>
              <a:ext cx="122083" cy="125730"/>
            </a:xfrm>
            <a:prstGeom prst="rect">
              <a:avLst/>
            </a:prstGeom>
            <a:solidFill>
              <a:srgbClr val="E2E2E4"/>
            </a:solidFill>
            <a:ln>
              <a:solidFill>
                <a:srgbClr val="E3E3E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0599469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椭圆 8">
            <a:extLst>
              <a:ext uri="{FF2B5EF4-FFF2-40B4-BE49-F238E27FC236}">
                <a16:creationId xmlns:a16="http://schemas.microsoft.com/office/drawing/2014/main" id="{5CA592EF-B34E-4761-909D-E0C4D9E3147C}"/>
              </a:ext>
            </a:extLst>
          </p:cNvPr>
          <p:cNvSpPr/>
          <p:nvPr/>
        </p:nvSpPr>
        <p:spPr>
          <a:xfrm>
            <a:off x="3360420" y="577156"/>
            <a:ext cx="5471160" cy="5471160"/>
          </a:xfrm>
          <a:prstGeom prst="ellipse">
            <a:avLst/>
          </a:prstGeom>
          <a:solidFill>
            <a:srgbClr val="8A0000"/>
          </a:solidFill>
          <a:ln w="88900">
            <a:solidFill>
              <a:srgbClr val="FDC663"/>
            </a:solidFill>
          </a:ln>
          <a:effectLst>
            <a:glow rad="38100">
              <a:schemeClr val="accent4">
                <a:lumMod val="20000"/>
                <a:lumOff val="80000"/>
                <a:alpha val="40000"/>
              </a:schemeClr>
            </a:glow>
            <a:innerShdw blurRad="368300">
              <a:prstClr val="black">
                <a:alpha val="83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pic>
        <p:nvPicPr>
          <p:cNvPr id="11" name="图片 10" descr="图片包含 游戏机, 房间&#10;&#10;描述已自动生成">
            <a:extLst>
              <a:ext uri="{FF2B5EF4-FFF2-40B4-BE49-F238E27FC236}">
                <a16:creationId xmlns:a16="http://schemas.microsoft.com/office/drawing/2014/main" id="{1E64747C-95EC-4660-BFD9-D0BAC651508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56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434" t="73366" r="13070" b="14515"/>
          <a:stretch/>
        </p:blipFill>
        <p:spPr>
          <a:xfrm>
            <a:off x="2782623" y="485716"/>
            <a:ext cx="6626754" cy="5886568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198F8640-2458-4C46-AAB9-DBC77316B48B}"/>
              </a:ext>
            </a:extLst>
          </p:cNvPr>
          <p:cNvSpPr txBox="1"/>
          <p:nvPr/>
        </p:nvSpPr>
        <p:spPr>
          <a:xfrm>
            <a:off x="3741420" y="3114521"/>
            <a:ext cx="483108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8000" b="1" dirty="0">
                <a:gradFill>
                  <a:gsLst>
                    <a:gs pos="0">
                      <a:schemeClr val="accent4">
                        <a:lumMod val="20000"/>
                        <a:lumOff val="80000"/>
                      </a:schemeClr>
                    </a:gs>
                    <a:gs pos="100000">
                      <a:schemeClr val="accent4">
                        <a:lumMod val="60000"/>
                        <a:lumOff val="40000"/>
                      </a:schemeClr>
                    </a:gs>
                  </a:gsLst>
                  <a:lin ang="54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业绩回顾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A944CDEE-C794-46CA-8DA4-66159498D922}"/>
              </a:ext>
            </a:extLst>
          </p:cNvPr>
          <p:cNvSpPr txBox="1"/>
          <p:nvPr/>
        </p:nvSpPr>
        <p:spPr>
          <a:xfrm>
            <a:off x="4130040" y="4281178"/>
            <a:ext cx="4053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dirty="0">
                <a:gradFill>
                  <a:gsLst>
                    <a:gs pos="0">
                      <a:schemeClr val="accent4">
                        <a:lumMod val="20000"/>
                        <a:lumOff val="80000"/>
                      </a:schemeClr>
                    </a:gs>
                    <a:gs pos="100000">
                      <a:schemeClr val="accent4">
                        <a:lumMod val="60000"/>
                        <a:lumOff val="40000"/>
                      </a:schemeClr>
                    </a:gs>
                  </a:gsLst>
                  <a:lin ang="54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PERFORMANCE REVIEW 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559D17C2-2E53-4C5C-81BA-8B3CC3594CD6}"/>
              </a:ext>
            </a:extLst>
          </p:cNvPr>
          <p:cNvSpPr txBox="1"/>
          <p:nvPr/>
        </p:nvSpPr>
        <p:spPr>
          <a:xfrm>
            <a:off x="3680460" y="1860023"/>
            <a:ext cx="48310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 b="1" dirty="0">
                <a:gradFill>
                  <a:gsLst>
                    <a:gs pos="0">
                      <a:schemeClr val="accent4">
                        <a:lumMod val="20000"/>
                        <a:lumOff val="80000"/>
                      </a:schemeClr>
                    </a:gs>
                    <a:gs pos="100000">
                      <a:schemeClr val="accent4">
                        <a:lumMod val="60000"/>
                        <a:lumOff val="40000"/>
                      </a:schemeClr>
                    </a:gs>
                  </a:gsLst>
                  <a:lin ang="54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第二部分</a:t>
            </a:r>
          </a:p>
        </p:txBody>
      </p:sp>
      <p:cxnSp>
        <p:nvCxnSpPr>
          <p:cNvPr id="15" name="直接连接符 14">
            <a:extLst>
              <a:ext uri="{FF2B5EF4-FFF2-40B4-BE49-F238E27FC236}">
                <a16:creationId xmlns:a16="http://schemas.microsoft.com/office/drawing/2014/main" id="{D82D933E-CC9D-40F5-B9A9-B779A34FB2B3}"/>
              </a:ext>
            </a:extLst>
          </p:cNvPr>
          <p:cNvCxnSpPr>
            <a:cxnSpLocks/>
          </p:cNvCxnSpPr>
          <p:nvPr/>
        </p:nvCxnSpPr>
        <p:spPr>
          <a:xfrm>
            <a:off x="4790115" y="2729181"/>
            <a:ext cx="2611770" cy="0"/>
          </a:xfrm>
          <a:prstGeom prst="line">
            <a:avLst/>
          </a:prstGeom>
          <a:ln w="15875"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830714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>
            <a:extLst>
              <a:ext uri="{FF2B5EF4-FFF2-40B4-BE49-F238E27FC236}">
                <a16:creationId xmlns:a16="http://schemas.microsoft.com/office/drawing/2014/main" id="{92B38756-9379-4BDC-92AE-61FCFB8B78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6" r="2206" b="12510"/>
          <a:stretch>
            <a:fillRect/>
          </a:stretch>
        </p:blipFill>
        <p:spPr>
          <a:xfrm>
            <a:off x="0" y="2077360"/>
            <a:ext cx="12192000" cy="4780641"/>
          </a:xfrm>
          <a:custGeom>
            <a:avLst/>
            <a:gdLst>
              <a:gd name="connsiteX0" fmla="*/ 0 w 12192000"/>
              <a:gd name="connsiteY0" fmla="*/ 0 h 4780641"/>
              <a:gd name="connsiteX1" fmla="*/ 12192000 w 12192000"/>
              <a:gd name="connsiteY1" fmla="*/ 0 h 4780641"/>
              <a:gd name="connsiteX2" fmla="*/ 12192000 w 12192000"/>
              <a:gd name="connsiteY2" fmla="*/ 4780641 h 4780641"/>
              <a:gd name="connsiteX3" fmla="*/ 0 w 12192000"/>
              <a:gd name="connsiteY3" fmla="*/ 4780641 h 47806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4780641">
                <a:moveTo>
                  <a:pt x="0" y="0"/>
                </a:moveTo>
                <a:lnTo>
                  <a:pt x="12192000" y="0"/>
                </a:lnTo>
                <a:lnTo>
                  <a:pt x="12192000" y="4780641"/>
                </a:lnTo>
                <a:lnTo>
                  <a:pt x="0" y="4780641"/>
                </a:lnTo>
                <a:close/>
              </a:path>
            </a:pathLst>
          </a:cu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40C4A8B1-8FC4-4DE7-8DD2-38F6134E9640}"/>
              </a:ext>
            </a:extLst>
          </p:cNvPr>
          <p:cNvSpPr txBox="1"/>
          <p:nvPr/>
        </p:nvSpPr>
        <p:spPr>
          <a:xfrm>
            <a:off x="1528422" y="1964077"/>
            <a:ext cx="37097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2000" dirty="0">
                <a:gradFill>
                  <a:gsLst>
                    <a:gs pos="0">
                      <a:schemeClr val="accent4">
                        <a:lumMod val="20000"/>
                        <a:lumOff val="80000"/>
                      </a:schemeClr>
                    </a:gs>
                    <a:gs pos="100000">
                      <a:schemeClr val="accent4">
                        <a:lumMod val="60000"/>
                        <a:lumOff val="40000"/>
                      </a:schemeClr>
                    </a:gs>
                  </a:gsLst>
                  <a:lin ang="54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集团年销售总额突破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38832227-E12E-45AC-A476-FD7AF75D123D}"/>
              </a:ext>
            </a:extLst>
          </p:cNvPr>
          <p:cNvSpPr txBox="1"/>
          <p:nvPr/>
        </p:nvSpPr>
        <p:spPr>
          <a:xfrm>
            <a:off x="1421845" y="2608280"/>
            <a:ext cx="3922869" cy="221599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en-US" altLang="zh-CN" sz="13800" b="1" dirty="0">
                <a:gradFill>
                  <a:gsLst>
                    <a:gs pos="0">
                      <a:schemeClr val="accent4">
                        <a:lumMod val="20000"/>
                        <a:lumOff val="80000"/>
                      </a:schemeClr>
                    </a:gs>
                    <a:gs pos="100000">
                      <a:schemeClr val="accent4">
                        <a:lumMod val="60000"/>
                        <a:lumOff val="40000"/>
                      </a:schemeClr>
                    </a:gs>
                  </a:gsLst>
                  <a:lin ang="54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10</a:t>
            </a:r>
            <a:r>
              <a:rPr lang="zh-CN" altLang="en-US" sz="13800" b="1" dirty="0">
                <a:gradFill>
                  <a:gsLst>
                    <a:gs pos="0">
                      <a:schemeClr val="accent4">
                        <a:lumMod val="20000"/>
                        <a:lumOff val="80000"/>
                      </a:schemeClr>
                    </a:gs>
                    <a:gs pos="100000">
                      <a:schemeClr val="accent4">
                        <a:lumMod val="60000"/>
                        <a:lumOff val="40000"/>
                      </a:schemeClr>
                    </a:gs>
                  </a:gsLst>
                  <a:lin ang="54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亿</a:t>
            </a:r>
          </a:p>
        </p:txBody>
      </p:sp>
      <p:pic>
        <p:nvPicPr>
          <p:cNvPr id="3" name="图片 2" descr="黑暗中的灯光&#10;&#10;中度可信度描述已自动生成">
            <a:extLst>
              <a:ext uri="{FF2B5EF4-FFF2-40B4-BE49-F238E27FC236}">
                <a16:creationId xmlns:a16="http://schemas.microsoft.com/office/drawing/2014/main" id="{F6BD6640-D49D-4A22-B29C-ADC32BA3C0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18232">
            <a:off x="4526488" y="3699834"/>
            <a:ext cx="901437" cy="875213"/>
          </a:xfrm>
          <a:prstGeom prst="rect">
            <a:avLst/>
          </a:prstGeom>
        </p:spPr>
      </p:pic>
      <p:sp>
        <p:nvSpPr>
          <p:cNvPr id="19" name="文本框 18">
            <a:extLst>
              <a:ext uri="{FF2B5EF4-FFF2-40B4-BE49-F238E27FC236}">
                <a16:creationId xmlns:a16="http://schemas.microsoft.com/office/drawing/2014/main" id="{F880D8DF-D343-47C9-9D48-F47FB967B3F3}"/>
              </a:ext>
            </a:extLst>
          </p:cNvPr>
          <p:cNvSpPr txBox="1"/>
          <p:nvPr/>
        </p:nvSpPr>
        <p:spPr>
          <a:xfrm>
            <a:off x="7527865" y="1964077"/>
            <a:ext cx="37097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2000" dirty="0">
                <a:gradFill>
                  <a:gsLst>
                    <a:gs pos="0">
                      <a:schemeClr val="accent4">
                        <a:lumMod val="20000"/>
                        <a:lumOff val="80000"/>
                      </a:schemeClr>
                    </a:gs>
                    <a:gs pos="100000">
                      <a:schemeClr val="accent4">
                        <a:lumMod val="60000"/>
                        <a:lumOff val="40000"/>
                      </a:schemeClr>
                    </a:gs>
                  </a:gsLst>
                  <a:lin ang="54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销售总额年度增长</a:t>
            </a: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71BDC5B0-4E35-49D2-9170-511F1835AF40}"/>
              </a:ext>
            </a:extLst>
          </p:cNvPr>
          <p:cNvSpPr txBox="1"/>
          <p:nvPr/>
        </p:nvSpPr>
        <p:spPr>
          <a:xfrm>
            <a:off x="7519071" y="2666575"/>
            <a:ext cx="3727302" cy="221599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en-US" altLang="zh-CN" sz="13800" b="1" dirty="0">
                <a:gradFill>
                  <a:gsLst>
                    <a:gs pos="0">
                      <a:schemeClr val="accent4">
                        <a:lumMod val="20000"/>
                        <a:lumOff val="80000"/>
                      </a:schemeClr>
                    </a:gs>
                    <a:gs pos="100000">
                      <a:schemeClr val="accent4">
                        <a:lumMod val="60000"/>
                        <a:lumOff val="40000"/>
                      </a:schemeClr>
                    </a:gs>
                  </a:gsLst>
                  <a:lin ang="54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88%</a:t>
            </a:r>
            <a:endParaRPr lang="zh-CN" altLang="en-US" sz="13800" b="1" dirty="0">
              <a:gradFill>
                <a:gsLst>
                  <a:gs pos="0">
                    <a:schemeClr val="accent4">
                      <a:lumMod val="20000"/>
                      <a:lumOff val="80000"/>
                    </a:schemeClr>
                  </a:gs>
                  <a:gs pos="100000">
                    <a:schemeClr val="accent4">
                      <a:lumMod val="60000"/>
                      <a:lumOff val="40000"/>
                    </a:schemeClr>
                  </a:gs>
                </a:gsLst>
                <a:lin ang="5400000" scaled="1"/>
              </a:gra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pic>
        <p:nvPicPr>
          <p:cNvPr id="20" name="图片 19" descr="黑暗中的灯光&#10;&#10;中度可信度描述已自动生成">
            <a:extLst>
              <a:ext uri="{FF2B5EF4-FFF2-40B4-BE49-F238E27FC236}">
                <a16:creationId xmlns:a16="http://schemas.microsoft.com/office/drawing/2014/main" id="{DC93102A-D24B-4DD0-A6F6-63FD43DDB4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18232">
            <a:off x="10319437" y="3866220"/>
            <a:ext cx="901437" cy="875213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ADE49323-4BF3-41A7-ADF7-3A77EBC7BD0F}"/>
              </a:ext>
            </a:extLst>
          </p:cNvPr>
          <p:cNvSpPr txBox="1"/>
          <p:nvPr/>
        </p:nvSpPr>
        <p:spPr>
          <a:xfrm>
            <a:off x="1181100" y="351530"/>
            <a:ext cx="14554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>
                <a:gradFill>
                  <a:gsLst>
                    <a:gs pos="0">
                      <a:schemeClr val="accent4">
                        <a:lumMod val="20000"/>
                        <a:lumOff val="80000"/>
                      </a:schemeClr>
                    </a:gs>
                    <a:gs pos="100000">
                      <a:schemeClr val="accent4">
                        <a:lumMod val="60000"/>
                        <a:lumOff val="40000"/>
                      </a:schemeClr>
                    </a:gs>
                  </a:gsLst>
                  <a:lin ang="54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业绩回顾</a:t>
            </a:r>
          </a:p>
        </p:txBody>
      </p:sp>
      <p:pic>
        <p:nvPicPr>
          <p:cNvPr id="7" name="图片 6" descr="杯子里有咖啡&#10;&#10;中度可信度描述已自动生成">
            <a:extLst>
              <a:ext uri="{FF2B5EF4-FFF2-40B4-BE49-F238E27FC236}">
                <a16:creationId xmlns:a16="http://schemas.microsoft.com/office/drawing/2014/main" id="{078671C1-5FBC-406E-863C-060CF1AE77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2791" y="469400"/>
            <a:ext cx="578309" cy="252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3058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GUIDESSETTING" val="{&quot;Id&quot;:&quot;GuidesStyle_Normal&quot;,&quot;Name&quot;:&quot;正常&quot;,&quot;Kind&quot;:&quot;System&quot;,&quot;OldGuidesSetting&quot;:{&quot;HeaderHeight&quot;:15.0,&quot;FooterHeight&quot;:9.0,&quot;SideMargin&quot;:5.5,&quot;TopMargin&quot;:0.0,&quot;BottomMargin&quot;:0.0,&quot;IntervalMargin&quot;:1.5}}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3">
      <a:majorFont>
        <a:latin typeface="微软雅黑"/>
        <a:ea typeface="微软雅黑"/>
        <a:cs typeface=""/>
      </a:majorFont>
      <a:minorFont>
        <a:latin typeface="微软雅黑 Light"/>
        <a:ea typeface="微软雅黑 Light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文档" ma:contentTypeID="0x010100F8DF338A82887D4E85B5E301B85BE602" ma:contentTypeVersion="10" ma:contentTypeDescription="新建文档。" ma:contentTypeScope="" ma:versionID="a1d9004579d557a904d816b48134e7b8">
  <xsd:schema xmlns:xsd="http://www.w3.org/2001/XMLSchema" xmlns:xs="http://www.w3.org/2001/XMLSchema" xmlns:p="http://schemas.microsoft.com/office/2006/metadata/properties" xmlns:ns2="8e2d283c-4148-4613-9725-3400e120f98f" xmlns:ns3="956d6395-0667-46c3-9d5c-5a5b28e82765" targetNamespace="http://schemas.microsoft.com/office/2006/metadata/properties" ma:root="true" ma:fieldsID="df25221a0b084a0ebc545bfe5f95231d" ns2:_="" ns3:_="">
    <xsd:import namespace="8e2d283c-4148-4613-9725-3400e120f98f"/>
    <xsd:import namespace="956d6395-0667-46c3-9d5c-5a5b28e8276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e2d283c-4148-4613-9725-3400e120f98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56d6395-0667-46c3-9d5c-5a5b28e82765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共享对象: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共享对象详细信息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内容类型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33609B7B-DEA4-4054-9BF1-0707D5A02FA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e2d283c-4148-4613-9725-3400e120f98f"/>
    <ds:schemaRef ds:uri="956d6395-0667-46c3-9d5c-5a5b28e8276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3F39ED2A-E464-4E4B-B860-93A6BC6E145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633A845-BCDB-42A7-A383-99F2E4564342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467</TotalTime>
  <Words>843</Words>
  <Application>Microsoft Office PowerPoint</Application>
  <PresentationFormat>宽屏</PresentationFormat>
  <Paragraphs>177</Paragraphs>
  <Slides>27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27</vt:i4>
      </vt:variant>
    </vt:vector>
  </HeadingPairs>
  <TitlesOfParts>
    <vt:vector size="33" baseType="lpstr">
      <vt:lpstr>微软雅黑</vt:lpstr>
      <vt:lpstr>微软雅黑</vt:lpstr>
      <vt:lpstr>微软雅黑 Light</vt:lpstr>
      <vt:lpstr>Arial</vt:lpstr>
      <vt:lpstr>Segoe UI Light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无尘</dc:creator>
  <cp:lastModifiedBy>Xin Zhang (FA Talent)</cp:lastModifiedBy>
  <cp:revision>187</cp:revision>
  <dcterms:created xsi:type="dcterms:W3CDTF">2021-11-26T03:58:06Z</dcterms:created>
  <dcterms:modified xsi:type="dcterms:W3CDTF">2021-12-27T05:58:02Z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0x010100F8DF338A82887D4E85B5E301B85BE602</vt:lpwstr>
  </property>
</Properties>
</file>