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2"/>
  </p:handoutMasterIdLst>
  <p:sldIdLst>
    <p:sldId id="287" r:id="rId2"/>
    <p:sldId id="290" r:id="rId3"/>
    <p:sldId id="279" r:id="rId4"/>
    <p:sldId id="288" r:id="rId5"/>
    <p:sldId id="274" r:id="rId6"/>
    <p:sldId id="289" r:id="rId7"/>
    <p:sldId id="282" r:id="rId8"/>
    <p:sldId id="285" r:id="rId9"/>
    <p:sldId id="275" r:id="rId10"/>
    <p:sldId id="276" r:id="rId11"/>
    <p:sldId id="283" r:id="rId12"/>
    <p:sldId id="269" r:id="rId13"/>
    <p:sldId id="266" r:id="rId14"/>
    <p:sldId id="271" r:id="rId15"/>
    <p:sldId id="284" r:id="rId16"/>
    <p:sldId id="280" r:id="rId17"/>
    <p:sldId id="286" r:id="rId18"/>
    <p:sldId id="281" r:id="rId19"/>
    <p:sldId id="277" r:id="rId20"/>
    <p:sldId id="291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模板内容" id="{B8CACB84-63BC-4286-9804-A90BE5FD573B}">
          <p14:sldIdLst>
            <p14:sldId id="287"/>
            <p14:sldId id="290"/>
            <p14:sldId id="279"/>
            <p14:sldId id="288"/>
            <p14:sldId id="274"/>
            <p14:sldId id="289"/>
            <p14:sldId id="282"/>
            <p14:sldId id="285"/>
            <p14:sldId id="275"/>
            <p14:sldId id="276"/>
            <p14:sldId id="283"/>
            <p14:sldId id="269"/>
            <p14:sldId id="266"/>
            <p14:sldId id="271"/>
            <p14:sldId id="284"/>
            <p14:sldId id="280"/>
            <p14:sldId id="286"/>
            <p14:sldId id="281"/>
            <p14:sldId id="277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3A00"/>
    <a:srgbClr val="F95007"/>
    <a:srgbClr val="FFFEFE"/>
    <a:srgbClr val="FFFDF3"/>
    <a:srgbClr val="FFEEFF"/>
    <a:srgbClr val="FD70D3"/>
    <a:srgbClr val="763DE3"/>
    <a:srgbClr val="00E3FA"/>
    <a:srgbClr val="FDDA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109" y="7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2508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zh-CN" altLang="en-US" b="1" dirty="0">
                <a:solidFill>
                  <a:schemeClr val="tx1"/>
                </a:solidFill>
                <a:latin typeface="阿里巴巴普惠体" panose="00020600040101010101" pitchFamily="18" charset="-122"/>
              </a:rPr>
              <a:t>研究结论数据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样品①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1C-4FA9-8040-FFCA26B73B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样品②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1C-4FA9-8040-FFCA26B73BD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样品③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1C-4FA9-8040-FFCA26B73B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9765759"/>
        <c:axId val="1099769087"/>
      </c:barChart>
      <c:catAx>
        <c:axId val="10997657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99769087"/>
        <c:crosses val="autoZero"/>
        <c:auto val="1"/>
        <c:lblAlgn val="ctr"/>
        <c:lblOffset val="100"/>
        <c:noMultiLvlLbl val="0"/>
      </c:catAx>
      <c:valAx>
        <c:axId val="1099769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997657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0DF04881-F6D7-4FD0-B7EC-9DE2E955CD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9DF9CF6-F038-453D-A694-54779C328D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F7BC5-43E2-4873-96A5-5A891632D45C}" type="datetimeFigureOut">
              <a:rPr lang="zh-CN" altLang="en-US" smtClean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2022/3/2</a:t>
            </a:fld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A5E89BD-7AF9-4217-9036-BC10E02E32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F13515-9314-4EDC-BA80-2AFDBA3DC3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0001F-EBE8-484A-95DD-790B4AA26278}" type="slidenum">
              <a:rPr lang="zh-CN" altLang="en-US" smtClean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‹#›</a:t>
            </a:fld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2539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95026"/>
      </p:ext>
    </p:extLst>
  </p:cSld>
  <p:clrMapOvr>
    <a:masterClrMapping/>
  </p:clrMapOvr>
</p:sldLayout>
</file>

<file path=ppt/slideLayouts/slideLayout10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3_内容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000F1CA5-9B7F-450C-8BA4-3C1C7622DFA2}"/>
              </a:ext>
            </a:extLst>
          </p:cNvPr>
          <p:cNvGrpSpPr/>
          <p:nvPr userDrawn="1"/>
        </p:nvGrpSpPr>
        <p:grpSpPr>
          <a:xfrm>
            <a:off x="510307" y="849087"/>
            <a:ext cx="11171386" cy="43543"/>
            <a:chOff x="411014" y="878115"/>
            <a:chExt cx="11171386" cy="43543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409E876E-FAA6-4B9A-B96E-954FB4B32B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1014" y="878115"/>
              <a:ext cx="11171386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AF273DFF-5D6E-4BBE-8900-B81C5143D5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1014" y="921658"/>
              <a:ext cx="11171386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BAB886B0-AB7A-4771-A649-434158EA6E07}"/>
              </a:ext>
            </a:extLst>
          </p:cNvPr>
          <p:cNvSpPr/>
          <p:nvPr userDrawn="1"/>
        </p:nvSpPr>
        <p:spPr>
          <a:xfrm rot="10800000">
            <a:off x="870120" y="452437"/>
            <a:ext cx="66129" cy="29278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8262E0E-CD5F-49C9-9B3B-C70A54FDD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" r="7796"/>
          <a:stretch/>
        </p:blipFill>
        <p:spPr>
          <a:xfrm>
            <a:off x="457199" y="277469"/>
            <a:ext cx="360907" cy="557536"/>
          </a:xfrm>
          <a:prstGeom prst="rect">
            <a:avLst/>
          </a:prstGeom>
        </p:spPr>
      </p:pic>
      <p:sp>
        <p:nvSpPr>
          <p:cNvPr id="7" name="内容占位符 6">
            <a:extLst>
              <a:ext uri="{FF2B5EF4-FFF2-40B4-BE49-F238E27FC236}">
                <a16:creationId xmlns:a16="http://schemas.microsoft.com/office/drawing/2014/main" id="{1CB4A83A-82FC-4A08-9E3F-4A399D00F47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88264" y="416797"/>
            <a:ext cx="1748367" cy="376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阿里巴巴普惠体 Heavy" panose="00020600040101010101" pitchFamily="18" charset="-122"/>
                <a:ea typeface="阿里巴巴普惠体 Heavy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请输入标题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1226D37-65AF-4D52-9C92-8ACD90B530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283" y="517189"/>
            <a:ext cx="1548410" cy="20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20268"/>
      </p:ext>
    </p:extLst>
  </p:cSld>
  <p:clrMapOvr>
    <a:masterClrMapping/>
  </p:clrMapOvr>
</p:sldLayout>
</file>

<file path=ppt/slideLayouts/slideLayout11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4_内容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000F1CA5-9B7F-450C-8BA4-3C1C7622DFA2}"/>
              </a:ext>
            </a:extLst>
          </p:cNvPr>
          <p:cNvGrpSpPr/>
          <p:nvPr userDrawn="1"/>
        </p:nvGrpSpPr>
        <p:grpSpPr>
          <a:xfrm>
            <a:off x="510307" y="849087"/>
            <a:ext cx="11171386" cy="43543"/>
            <a:chOff x="411014" y="878115"/>
            <a:chExt cx="11171386" cy="43543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409E876E-FAA6-4B9A-B96E-954FB4B32B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1014" y="878115"/>
              <a:ext cx="11171386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AF273DFF-5D6E-4BBE-8900-B81C5143D5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1014" y="921658"/>
              <a:ext cx="11171386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BAB886B0-AB7A-4771-A649-434158EA6E07}"/>
              </a:ext>
            </a:extLst>
          </p:cNvPr>
          <p:cNvSpPr/>
          <p:nvPr userDrawn="1"/>
        </p:nvSpPr>
        <p:spPr>
          <a:xfrm rot="10800000">
            <a:off x="870120" y="452437"/>
            <a:ext cx="66129" cy="29278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8262E0E-CD5F-49C9-9B3B-C70A54FDD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4" r="17634"/>
          <a:stretch/>
        </p:blipFill>
        <p:spPr>
          <a:xfrm>
            <a:off x="457199" y="277469"/>
            <a:ext cx="360907" cy="557536"/>
          </a:xfrm>
          <a:prstGeom prst="rect">
            <a:avLst/>
          </a:prstGeom>
        </p:spPr>
      </p:pic>
      <p:sp>
        <p:nvSpPr>
          <p:cNvPr id="7" name="内容占位符 6">
            <a:extLst>
              <a:ext uri="{FF2B5EF4-FFF2-40B4-BE49-F238E27FC236}">
                <a16:creationId xmlns:a16="http://schemas.microsoft.com/office/drawing/2014/main" id="{1CB4A83A-82FC-4A08-9E3F-4A399D00F47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88264" y="416797"/>
            <a:ext cx="1748367" cy="376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阿里巴巴普惠体 Heavy" panose="00020600040101010101" pitchFamily="18" charset="-122"/>
                <a:ea typeface="阿里巴巴普惠体 Heavy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请输入标题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CE345F1-C597-4A25-A417-AC3C0CA403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283" y="517189"/>
            <a:ext cx="1548410" cy="20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440926"/>
      </p:ext>
    </p:extLst>
  </p:cSld>
  <p:clrMapOvr>
    <a:masterClrMapping/>
  </p:clrMapOvr>
</p:sldLayout>
</file>

<file path=ppt/slideLayouts/slideLayout2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7F0A60B3-E10D-4795-A49C-A952769DCCF3}"/>
              </a:ext>
            </a:extLst>
          </p:cNvPr>
          <p:cNvSpPr/>
          <p:nvPr userDrawn="1"/>
        </p:nvSpPr>
        <p:spPr>
          <a:xfrm rot="20438386">
            <a:off x="8314768" y="-769441"/>
            <a:ext cx="4146168" cy="3703652"/>
          </a:xfrm>
          <a:custGeom>
            <a:avLst/>
            <a:gdLst>
              <a:gd name="connsiteX0" fmla="*/ 178359 w 4146168"/>
              <a:gd name="connsiteY0" fmla="*/ 0 h 3703652"/>
              <a:gd name="connsiteX1" fmla="*/ 4146168 w 4146168"/>
              <a:gd name="connsiteY1" fmla="*/ 1394192 h 3703652"/>
              <a:gd name="connsiteX2" fmla="*/ 3348864 w 4146168"/>
              <a:gd name="connsiteY2" fmla="*/ 3663285 h 3703652"/>
              <a:gd name="connsiteX3" fmla="*/ 3170116 w 4146168"/>
              <a:gd name="connsiteY3" fmla="*/ 3689424 h 3703652"/>
              <a:gd name="connsiteX4" fmla="*/ 2876056 w 4146168"/>
              <a:gd name="connsiteY4" fmla="*/ 3703652 h 3703652"/>
              <a:gd name="connsiteX5" fmla="*/ 0 w 4146168"/>
              <a:gd name="connsiteY5" fmla="*/ 947904 h 3703652"/>
              <a:gd name="connsiteX6" fmla="*/ 129301 w 4146168"/>
              <a:gd name="connsiteY6" fmla="*/ 128429 h 3703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46168" h="3703652">
                <a:moveTo>
                  <a:pt x="178359" y="0"/>
                </a:moveTo>
                <a:lnTo>
                  <a:pt x="4146168" y="1394192"/>
                </a:lnTo>
                <a:lnTo>
                  <a:pt x="3348864" y="3663285"/>
                </a:lnTo>
                <a:lnTo>
                  <a:pt x="3170116" y="3689424"/>
                </a:lnTo>
                <a:cubicBezTo>
                  <a:pt x="3073432" y="3698833"/>
                  <a:pt x="2975331" y="3703652"/>
                  <a:pt x="2876056" y="3703652"/>
                </a:cubicBezTo>
                <a:cubicBezTo>
                  <a:pt x="1287654" y="3703652"/>
                  <a:pt x="0" y="2469862"/>
                  <a:pt x="0" y="947904"/>
                </a:cubicBezTo>
                <a:cubicBezTo>
                  <a:pt x="0" y="662537"/>
                  <a:pt x="45269" y="387301"/>
                  <a:pt x="129301" y="12842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215900" dist="38100" dir="5400000" algn="t" rotWithShape="0">
              <a:schemeClr val="accent1"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4E85249-F2EA-4B35-A83F-DEA5B2E72AD9}"/>
              </a:ext>
            </a:extLst>
          </p:cNvPr>
          <p:cNvSpPr/>
          <p:nvPr userDrawn="1"/>
        </p:nvSpPr>
        <p:spPr>
          <a:xfrm rot="20438386">
            <a:off x="-490416" y="2661604"/>
            <a:ext cx="4552842" cy="4751555"/>
          </a:xfrm>
          <a:custGeom>
            <a:avLst/>
            <a:gdLst>
              <a:gd name="connsiteX0" fmla="*/ 2796277 w 4552842"/>
              <a:gd name="connsiteY0" fmla="*/ 216560 h 4751555"/>
              <a:gd name="connsiteX1" fmla="*/ 4552842 w 4552842"/>
              <a:gd name="connsiteY1" fmla="*/ 2755748 h 4751555"/>
              <a:gd name="connsiteX2" fmla="*/ 3710465 w 4552842"/>
              <a:gd name="connsiteY2" fmla="*/ 4704357 h 4751555"/>
              <a:gd name="connsiteX3" fmla="*/ 3656266 w 4552842"/>
              <a:gd name="connsiteY3" fmla="*/ 4751555 h 4751555"/>
              <a:gd name="connsiteX4" fmla="*/ 0 w 4552842"/>
              <a:gd name="connsiteY4" fmla="*/ 3466832 h 4751555"/>
              <a:gd name="connsiteX5" fmla="*/ 1203976 w 4552842"/>
              <a:gd name="connsiteY5" fmla="*/ 40367 h 4751555"/>
              <a:gd name="connsiteX6" fmla="*/ 1382726 w 4552842"/>
              <a:gd name="connsiteY6" fmla="*/ 14228 h 4751555"/>
              <a:gd name="connsiteX7" fmla="*/ 1676786 w 4552842"/>
              <a:gd name="connsiteY7" fmla="*/ 0 h 4751555"/>
              <a:gd name="connsiteX8" fmla="*/ 2796277 w 4552842"/>
              <a:gd name="connsiteY8" fmla="*/ 216560 h 47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52842" h="4751555">
                <a:moveTo>
                  <a:pt x="2796277" y="216560"/>
                </a:moveTo>
                <a:cubicBezTo>
                  <a:pt x="3828537" y="634906"/>
                  <a:pt x="4552842" y="1614280"/>
                  <a:pt x="4552842" y="2755748"/>
                </a:cubicBezTo>
                <a:cubicBezTo>
                  <a:pt x="4552842" y="3516727"/>
                  <a:pt x="4230929" y="4205664"/>
                  <a:pt x="3710465" y="4704357"/>
                </a:cubicBezTo>
                <a:lnTo>
                  <a:pt x="3656266" y="4751555"/>
                </a:lnTo>
                <a:lnTo>
                  <a:pt x="0" y="3466832"/>
                </a:lnTo>
                <a:lnTo>
                  <a:pt x="1203976" y="40367"/>
                </a:lnTo>
                <a:lnTo>
                  <a:pt x="1382726" y="14228"/>
                </a:lnTo>
                <a:cubicBezTo>
                  <a:pt x="1479411" y="4820"/>
                  <a:pt x="1577511" y="0"/>
                  <a:pt x="1676786" y="0"/>
                </a:cubicBezTo>
                <a:cubicBezTo>
                  <a:pt x="2073887" y="0"/>
                  <a:pt x="2452190" y="77112"/>
                  <a:pt x="2796277" y="21656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215900" dist="38100" dir="5400000" algn="t" rotWithShape="0">
              <a:schemeClr val="accent1"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091B797B-61D4-4E3A-B1F0-D3C695F48D0F}"/>
              </a:ext>
            </a:extLst>
          </p:cNvPr>
          <p:cNvSpPr/>
          <p:nvPr userDrawn="1"/>
        </p:nvSpPr>
        <p:spPr>
          <a:xfrm>
            <a:off x="749300" y="885524"/>
            <a:ext cx="10693400" cy="5137752"/>
          </a:xfrm>
          <a:prstGeom prst="roundRect">
            <a:avLst>
              <a:gd name="adj" fmla="val 14909"/>
            </a:avLst>
          </a:prstGeom>
          <a:solidFill>
            <a:schemeClr val="bg1">
              <a:alpha val="97000"/>
            </a:schemeClr>
          </a:solidFill>
          <a:ln>
            <a:noFill/>
          </a:ln>
          <a:effectLst>
            <a:outerShdw blurRad="698500" dist="228600" dir="5400000" sx="96000" sy="96000" algn="t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089FA6AD-C351-477A-B633-ED14BB5AE8D5}"/>
              </a:ext>
            </a:extLst>
          </p:cNvPr>
          <p:cNvSpPr/>
          <p:nvPr userDrawn="1"/>
        </p:nvSpPr>
        <p:spPr>
          <a:xfrm>
            <a:off x="9927781" y="4455573"/>
            <a:ext cx="1661286" cy="1667916"/>
          </a:xfrm>
          <a:custGeom>
            <a:avLst/>
            <a:gdLst>
              <a:gd name="connsiteX0" fmla="*/ 1160843 w 1661286"/>
              <a:gd name="connsiteY0" fmla="*/ 0 h 1667916"/>
              <a:gd name="connsiteX1" fmla="*/ 1612696 w 1661286"/>
              <a:gd name="connsiteY1" fmla="*/ 91225 h 1667916"/>
              <a:gd name="connsiteX2" fmla="*/ 1661286 w 1661286"/>
              <a:gd name="connsiteY2" fmla="*/ 114632 h 1667916"/>
              <a:gd name="connsiteX3" fmla="*/ 1661286 w 1661286"/>
              <a:gd name="connsiteY3" fmla="*/ 867621 h 1667916"/>
              <a:gd name="connsiteX4" fmla="*/ 860991 w 1661286"/>
              <a:gd name="connsiteY4" fmla="*/ 1667916 h 1667916"/>
              <a:gd name="connsiteX5" fmla="*/ 121198 w 1661286"/>
              <a:gd name="connsiteY5" fmla="*/ 1667916 h 1667916"/>
              <a:gd name="connsiteX6" fmla="*/ 91225 w 1661286"/>
              <a:gd name="connsiteY6" fmla="*/ 1612696 h 1667916"/>
              <a:gd name="connsiteX7" fmla="*/ 0 w 1661286"/>
              <a:gd name="connsiteY7" fmla="*/ 1160843 h 1667916"/>
              <a:gd name="connsiteX8" fmla="*/ 1160843 w 1661286"/>
              <a:gd name="connsiteY8" fmla="*/ 0 h 166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286" h="1667916">
                <a:moveTo>
                  <a:pt x="1160843" y="0"/>
                </a:moveTo>
                <a:cubicBezTo>
                  <a:pt x="1321122" y="0"/>
                  <a:pt x="1473814" y="32483"/>
                  <a:pt x="1612696" y="91225"/>
                </a:cubicBezTo>
                <a:lnTo>
                  <a:pt x="1661286" y="114632"/>
                </a:lnTo>
                <a:lnTo>
                  <a:pt x="1661286" y="867621"/>
                </a:lnTo>
                <a:cubicBezTo>
                  <a:pt x="1661286" y="1309612"/>
                  <a:pt x="1302982" y="1667916"/>
                  <a:pt x="860991" y="1667916"/>
                </a:cubicBezTo>
                <a:lnTo>
                  <a:pt x="121198" y="1667916"/>
                </a:lnTo>
                <a:lnTo>
                  <a:pt x="91225" y="1612696"/>
                </a:lnTo>
                <a:cubicBezTo>
                  <a:pt x="32483" y="1473814"/>
                  <a:pt x="0" y="1321122"/>
                  <a:pt x="0" y="1160843"/>
                </a:cubicBezTo>
                <a:cubicBezTo>
                  <a:pt x="0" y="519727"/>
                  <a:pt x="519727" y="0"/>
                  <a:pt x="116084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509E4BB-7DC3-4AE6-BEA5-E303AFA5E752}"/>
              </a:ext>
            </a:extLst>
          </p:cNvPr>
          <p:cNvGrpSpPr/>
          <p:nvPr userDrawn="1"/>
        </p:nvGrpSpPr>
        <p:grpSpPr>
          <a:xfrm>
            <a:off x="10471877" y="1630798"/>
            <a:ext cx="297333" cy="241081"/>
            <a:chOff x="10471877" y="1667410"/>
            <a:chExt cx="297333" cy="24108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EB13C00-647F-495B-B95A-BFA4CBAED268}"/>
                </a:ext>
              </a:extLst>
            </p:cNvPr>
            <p:cNvSpPr/>
            <p:nvPr/>
          </p:nvSpPr>
          <p:spPr>
            <a:xfrm>
              <a:off x="10471877" y="1667410"/>
              <a:ext cx="297333" cy="48216"/>
            </a:xfrm>
            <a:custGeom>
              <a:avLst/>
              <a:gdLst>
                <a:gd name="connsiteX0" fmla="*/ 0 w 297333"/>
                <a:gd name="connsiteY0" fmla="*/ 48216 h 48216"/>
                <a:gd name="connsiteX1" fmla="*/ 148667 w 297333"/>
                <a:gd name="connsiteY1" fmla="*/ 48216 h 48216"/>
                <a:gd name="connsiteX2" fmla="*/ 297334 w 297333"/>
                <a:gd name="connsiteY2" fmla="*/ 48216 h 48216"/>
                <a:gd name="connsiteX3" fmla="*/ 297334 w 297333"/>
                <a:gd name="connsiteY3" fmla="*/ 0 h 48216"/>
                <a:gd name="connsiteX4" fmla="*/ 0 w 297333"/>
                <a:gd name="connsiteY4" fmla="*/ 0 h 4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333" h="48216">
                  <a:moveTo>
                    <a:pt x="0" y="48216"/>
                  </a:moveTo>
                  <a:lnTo>
                    <a:pt x="148667" y="48216"/>
                  </a:lnTo>
                  <a:lnTo>
                    <a:pt x="297334" y="48216"/>
                  </a:lnTo>
                  <a:lnTo>
                    <a:pt x="297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39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阿里巴巴普惠体" panose="00020600040101010101" pitchFamily="18" charset="-122"/>
              </a:endParaRPr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77E1C8F7-540D-4570-B5F1-7572D6B02375}"/>
                </a:ext>
              </a:extLst>
            </p:cNvPr>
            <p:cNvSpPr/>
            <p:nvPr/>
          </p:nvSpPr>
          <p:spPr>
            <a:xfrm>
              <a:off x="10471877" y="1763842"/>
              <a:ext cx="297333" cy="48216"/>
            </a:xfrm>
            <a:custGeom>
              <a:avLst/>
              <a:gdLst>
                <a:gd name="connsiteX0" fmla="*/ 0 w 297333"/>
                <a:gd name="connsiteY0" fmla="*/ 48216 h 48216"/>
                <a:gd name="connsiteX1" fmla="*/ 148667 w 297333"/>
                <a:gd name="connsiteY1" fmla="*/ 48216 h 48216"/>
                <a:gd name="connsiteX2" fmla="*/ 297334 w 297333"/>
                <a:gd name="connsiteY2" fmla="*/ 48216 h 48216"/>
                <a:gd name="connsiteX3" fmla="*/ 297334 w 297333"/>
                <a:gd name="connsiteY3" fmla="*/ 0 h 48216"/>
                <a:gd name="connsiteX4" fmla="*/ 0 w 297333"/>
                <a:gd name="connsiteY4" fmla="*/ 0 h 4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333" h="48216">
                  <a:moveTo>
                    <a:pt x="0" y="48216"/>
                  </a:moveTo>
                  <a:lnTo>
                    <a:pt x="148667" y="48216"/>
                  </a:lnTo>
                  <a:lnTo>
                    <a:pt x="297334" y="48216"/>
                  </a:lnTo>
                  <a:lnTo>
                    <a:pt x="297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39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阿里巴巴普惠体" panose="00020600040101010101" pitchFamily="18" charset="-122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57A51910-F959-4A40-B296-2AB3CBF5370E}"/>
                </a:ext>
              </a:extLst>
            </p:cNvPr>
            <p:cNvSpPr/>
            <p:nvPr/>
          </p:nvSpPr>
          <p:spPr>
            <a:xfrm>
              <a:off x="10471877" y="1860275"/>
              <a:ext cx="297333" cy="48216"/>
            </a:xfrm>
            <a:custGeom>
              <a:avLst/>
              <a:gdLst>
                <a:gd name="connsiteX0" fmla="*/ 0 w 297333"/>
                <a:gd name="connsiteY0" fmla="*/ 48216 h 48216"/>
                <a:gd name="connsiteX1" fmla="*/ 148667 w 297333"/>
                <a:gd name="connsiteY1" fmla="*/ 48216 h 48216"/>
                <a:gd name="connsiteX2" fmla="*/ 297334 w 297333"/>
                <a:gd name="connsiteY2" fmla="*/ 48216 h 48216"/>
                <a:gd name="connsiteX3" fmla="*/ 297334 w 297333"/>
                <a:gd name="connsiteY3" fmla="*/ 0 h 48216"/>
                <a:gd name="connsiteX4" fmla="*/ 0 w 297333"/>
                <a:gd name="connsiteY4" fmla="*/ 0 h 4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333" h="48216">
                  <a:moveTo>
                    <a:pt x="0" y="48216"/>
                  </a:moveTo>
                  <a:lnTo>
                    <a:pt x="148667" y="48216"/>
                  </a:lnTo>
                  <a:lnTo>
                    <a:pt x="297334" y="48216"/>
                  </a:lnTo>
                  <a:lnTo>
                    <a:pt x="297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39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阿里巴巴普惠体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6807019"/>
      </p:ext>
    </p:extLst>
  </p:cSld>
  <p:clrMapOvr>
    <a:masterClrMapping/>
  </p:clrMapOvr>
</p:sldLayout>
</file>

<file path=ppt/slideLayouts/slideLayout3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5464C15C-0BB1-44C1-9251-9EC2E7B2CC67}"/>
              </a:ext>
            </a:extLst>
          </p:cNvPr>
          <p:cNvSpPr/>
          <p:nvPr userDrawn="1"/>
        </p:nvSpPr>
        <p:spPr>
          <a:xfrm rot="20438386">
            <a:off x="1218313" y="-1931732"/>
            <a:ext cx="10939421" cy="5027280"/>
          </a:xfrm>
          <a:custGeom>
            <a:avLst/>
            <a:gdLst>
              <a:gd name="connsiteX0" fmla="*/ 0 w 10903188"/>
              <a:gd name="connsiteY0" fmla="*/ 0 h 5010631"/>
              <a:gd name="connsiteX1" fmla="*/ 10903188 w 10903188"/>
              <a:gd name="connsiteY1" fmla="*/ 3831115 h 5010631"/>
              <a:gd name="connsiteX2" fmla="*/ 10488735 w 10903188"/>
              <a:gd name="connsiteY2" fmla="*/ 5010631 h 5010631"/>
              <a:gd name="connsiteX3" fmla="*/ 1372981 w 10903188"/>
              <a:gd name="connsiteY3" fmla="*/ 5010631 h 5010631"/>
              <a:gd name="connsiteX4" fmla="*/ 0 w 10903188"/>
              <a:gd name="connsiteY4" fmla="*/ 3637650 h 501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03188" h="5010631">
                <a:moveTo>
                  <a:pt x="0" y="0"/>
                </a:moveTo>
                <a:lnTo>
                  <a:pt x="10903188" y="3831115"/>
                </a:lnTo>
                <a:lnTo>
                  <a:pt x="10488735" y="5010631"/>
                </a:lnTo>
                <a:lnTo>
                  <a:pt x="1372981" y="5010631"/>
                </a:lnTo>
                <a:cubicBezTo>
                  <a:pt x="614705" y="5010631"/>
                  <a:pt x="0" y="4395926"/>
                  <a:pt x="0" y="3637650"/>
                </a:cubicBezTo>
                <a:close/>
              </a:path>
            </a:pathLst>
          </a:custGeom>
          <a:noFill/>
          <a:ln w="38100">
            <a:gradFill>
              <a:gsLst>
                <a:gs pos="11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B98277D6-2B70-40B7-8FFE-76A58936C0DD}"/>
              </a:ext>
            </a:extLst>
          </p:cNvPr>
          <p:cNvSpPr/>
          <p:nvPr userDrawn="1"/>
        </p:nvSpPr>
        <p:spPr>
          <a:xfrm rot="20438386">
            <a:off x="1494116" y="-1860441"/>
            <a:ext cx="10488043" cy="4315490"/>
          </a:xfrm>
          <a:custGeom>
            <a:avLst/>
            <a:gdLst>
              <a:gd name="connsiteX0" fmla="*/ 0 w 10488043"/>
              <a:gd name="connsiteY0" fmla="*/ 0 h 4315490"/>
              <a:gd name="connsiteX1" fmla="*/ 10488043 w 10488043"/>
              <a:gd name="connsiteY1" fmla="*/ 3685243 h 4315490"/>
              <a:gd name="connsiteX2" fmla="*/ 10266590 w 10488043"/>
              <a:gd name="connsiteY2" fmla="*/ 4315490 h 4315490"/>
              <a:gd name="connsiteX3" fmla="*/ 1259908 w 10488043"/>
              <a:gd name="connsiteY3" fmla="*/ 4315490 h 4315490"/>
              <a:gd name="connsiteX4" fmla="*/ 0 w 10488043"/>
              <a:gd name="connsiteY4" fmla="*/ 3055582 h 431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8043" h="4315490">
                <a:moveTo>
                  <a:pt x="0" y="0"/>
                </a:moveTo>
                <a:lnTo>
                  <a:pt x="10488043" y="3685243"/>
                </a:lnTo>
                <a:lnTo>
                  <a:pt x="10266590" y="4315490"/>
                </a:lnTo>
                <a:lnTo>
                  <a:pt x="1259908" y="4315490"/>
                </a:lnTo>
                <a:cubicBezTo>
                  <a:pt x="564080" y="4315490"/>
                  <a:pt x="0" y="3751410"/>
                  <a:pt x="0" y="305558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A020841E-2FA5-4916-8F74-96705958F331}"/>
              </a:ext>
            </a:extLst>
          </p:cNvPr>
          <p:cNvSpPr/>
          <p:nvPr userDrawn="1"/>
        </p:nvSpPr>
        <p:spPr>
          <a:xfrm>
            <a:off x="1678001" y="3078473"/>
            <a:ext cx="246150" cy="24615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3302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0C77F1B3-C026-4920-958D-25D0D5AF83F2}"/>
              </a:ext>
            </a:extLst>
          </p:cNvPr>
          <p:cNvSpPr/>
          <p:nvPr userDrawn="1"/>
        </p:nvSpPr>
        <p:spPr>
          <a:xfrm>
            <a:off x="3580915" y="4164120"/>
            <a:ext cx="246150" cy="24615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3302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F4090C57-B62A-4A03-AAF1-A02C3DC5A554}"/>
              </a:ext>
            </a:extLst>
          </p:cNvPr>
          <p:cNvSpPr/>
          <p:nvPr userDrawn="1"/>
        </p:nvSpPr>
        <p:spPr>
          <a:xfrm>
            <a:off x="6004293" y="3296409"/>
            <a:ext cx="246150" cy="24615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3302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846C0EE-B377-4C0D-92DF-28553BC77AE5}"/>
              </a:ext>
            </a:extLst>
          </p:cNvPr>
          <p:cNvSpPr/>
          <p:nvPr userDrawn="1"/>
        </p:nvSpPr>
        <p:spPr>
          <a:xfrm>
            <a:off x="8455440" y="2463637"/>
            <a:ext cx="246150" cy="24615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3302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77A61C1-7F96-4811-9C97-0ADA9F7C9900}"/>
              </a:ext>
            </a:extLst>
          </p:cNvPr>
          <p:cNvSpPr txBox="1"/>
          <p:nvPr userDrawn="1"/>
        </p:nvSpPr>
        <p:spPr>
          <a:xfrm>
            <a:off x="2965975" y="1058787"/>
            <a:ext cx="9541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目</a:t>
            </a:r>
            <a:endParaRPr lang="en-US" altLang="zh-CN" sz="6000" dirty="0"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  <a:p>
            <a:r>
              <a:rPr lang="zh-CN" altLang="en-US" sz="6000" dirty="0"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录</a:t>
            </a: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F7D8788F-9622-406F-99BC-E4B2EA3D2FF9}"/>
              </a:ext>
            </a:extLst>
          </p:cNvPr>
          <p:cNvSpPr/>
          <p:nvPr userDrawn="1"/>
        </p:nvSpPr>
        <p:spPr>
          <a:xfrm rot="20438386">
            <a:off x="7962254" y="4545908"/>
            <a:ext cx="4584082" cy="2905873"/>
          </a:xfrm>
          <a:custGeom>
            <a:avLst/>
            <a:gdLst>
              <a:gd name="connsiteX0" fmla="*/ 3706755 w 4584082"/>
              <a:gd name="connsiteY0" fmla="*/ 216560 h 2905873"/>
              <a:gd name="connsiteX1" fmla="*/ 4416703 w 4584082"/>
              <a:gd name="connsiteY1" fmla="*/ 629279 h 2905873"/>
              <a:gd name="connsiteX2" fmla="*/ 4584082 w 4584082"/>
              <a:gd name="connsiteY2" fmla="*/ 775040 h 2905873"/>
              <a:gd name="connsiteX3" fmla="*/ 3835359 w 4584082"/>
              <a:gd name="connsiteY3" fmla="*/ 2905873 h 2905873"/>
              <a:gd name="connsiteX4" fmla="*/ 0 w 4584082"/>
              <a:gd name="connsiteY4" fmla="*/ 1558221 h 2905873"/>
              <a:gd name="connsiteX5" fmla="*/ 58332 w 4584082"/>
              <a:gd name="connsiteY5" fmla="*/ 1442195 h 2905873"/>
              <a:gd name="connsiteX6" fmla="*/ 2587264 w 4584082"/>
              <a:gd name="connsiteY6" fmla="*/ 0 h 2905873"/>
              <a:gd name="connsiteX7" fmla="*/ 3706755 w 4584082"/>
              <a:gd name="connsiteY7" fmla="*/ 216560 h 2905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4082" h="2905873">
                <a:moveTo>
                  <a:pt x="3706755" y="216560"/>
                </a:moveTo>
                <a:cubicBezTo>
                  <a:pt x="3964820" y="321147"/>
                  <a:pt x="4203638" y="460798"/>
                  <a:pt x="4416703" y="629279"/>
                </a:cubicBezTo>
                <a:lnTo>
                  <a:pt x="4584082" y="775040"/>
                </a:lnTo>
                <a:lnTo>
                  <a:pt x="3835359" y="2905873"/>
                </a:lnTo>
                <a:lnTo>
                  <a:pt x="0" y="1558221"/>
                </a:lnTo>
                <a:lnTo>
                  <a:pt x="58332" y="1442195"/>
                </a:lnTo>
                <a:cubicBezTo>
                  <a:pt x="545361" y="583159"/>
                  <a:pt x="1495237" y="0"/>
                  <a:pt x="2587264" y="0"/>
                </a:cubicBezTo>
                <a:cubicBezTo>
                  <a:pt x="2984365" y="0"/>
                  <a:pt x="3362668" y="77112"/>
                  <a:pt x="3706755" y="21656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215900" dist="38100" dir="5400000" algn="t" rotWithShape="0">
              <a:schemeClr val="accent1"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5832010"/>
      </p:ext>
    </p:extLst>
  </p:cSld>
  <p:clrMapOvr>
    <a:masterClrMapping/>
  </p:clrMapOvr>
</p:sldLayout>
</file>

<file path=ppt/slideLayouts/slideLayout4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_标题页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63A5C6BC-AB6A-4325-89C8-B545988DDAD3}"/>
              </a:ext>
            </a:extLst>
          </p:cNvPr>
          <p:cNvSpPr/>
          <p:nvPr userDrawn="1"/>
        </p:nvSpPr>
        <p:spPr>
          <a:xfrm>
            <a:off x="0" y="0"/>
            <a:ext cx="2148498" cy="5189542"/>
          </a:xfrm>
          <a:custGeom>
            <a:avLst/>
            <a:gdLst>
              <a:gd name="connsiteX0" fmla="*/ 338183 w 2148498"/>
              <a:gd name="connsiteY0" fmla="*/ 0 h 5189542"/>
              <a:gd name="connsiteX1" fmla="*/ 2148498 w 2148498"/>
              <a:gd name="connsiteY1" fmla="*/ 0 h 5189542"/>
              <a:gd name="connsiteX2" fmla="*/ 848188 w 2148498"/>
              <a:gd name="connsiteY2" fmla="*/ 5189542 h 5189542"/>
              <a:gd name="connsiteX3" fmla="*/ 0 w 2148498"/>
              <a:gd name="connsiteY3" fmla="*/ 5189542 h 5189542"/>
              <a:gd name="connsiteX4" fmla="*/ 0 w 2148498"/>
              <a:gd name="connsiteY4" fmla="*/ 1349691 h 518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8498" h="5189542">
                <a:moveTo>
                  <a:pt x="338183" y="0"/>
                </a:moveTo>
                <a:lnTo>
                  <a:pt x="2148498" y="0"/>
                </a:lnTo>
                <a:lnTo>
                  <a:pt x="848188" y="5189542"/>
                </a:lnTo>
                <a:lnTo>
                  <a:pt x="0" y="5189542"/>
                </a:lnTo>
                <a:lnTo>
                  <a:pt x="0" y="1349691"/>
                </a:lnTo>
                <a:close/>
              </a:path>
            </a:pathLst>
          </a:cu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+mn-cs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8E396BFD-523B-4A3E-ABAB-7561CB707D0B}"/>
              </a:ext>
            </a:extLst>
          </p:cNvPr>
          <p:cNvSpPr/>
          <p:nvPr userDrawn="1"/>
        </p:nvSpPr>
        <p:spPr>
          <a:xfrm>
            <a:off x="0" y="1"/>
            <a:ext cx="2718631" cy="4017655"/>
          </a:xfrm>
          <a:custGeom>
            <a:avLst/>
            <a:gdLst>
              <a:gd name="connsiteX0" fmla="*/ 908316 w 2718631"/>
              <a:gd name="connsiteY0" fmla="*/ 0 h 4017655"/>
              <a:gd name="connsiteX1" fmla="*/ 2718631 w 2718631"/>
              <a:gd name="connsiteY1" fmla="*/ 0 h 4017655"/>
              <a:gd name="connsiteX2" fmla="*/ 1711953 w 2718631"/>
              <a:gd name="connsiteY2" fmla="*/ 4017655 h 4017655"/>
              <a:gd name="connsiteX3" fmla="*/ 0 w 2718631"/>
              <a:gd name="connsiteY3" fmla="*/ 4017655 h 4017655"/>
              <a:gd name="connsiteX4" fmla="*/ 0 w 2718631"/>
              <a:gd name="connsiteY4" fmla="*/ 3625096 h 4017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8631" h="4017655">
                <a:moveTo>
                  <a:pt x="908316" y="0"/>
                </a:moveTo>
                <a:lnTo>
                  <a:pt x="2718631" y="0"/>
                </a:lnTo>
                <a:lnTo>
                  <a:pt x="1711953" y="4017655"/>
                </a:lnTo>
                <a:lnTo>
                  <a:pt x="0" y="4017655"/>
                </a:lnTo>
                <a:lnTo>
                  <a:pt x="0" y="3625096"/>
                </a:lnTo>
                <a:close/>
              </a:path>
            </a:pathLst>
          </a:cu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+mn-cs"/>
            </a:endParaRPr>
          </a:p>
        </p:txBody>
      </p:sp>
      <p:sp>
        <p:nvSpPr>
          <p:cNvPr id="4" name="平行四边形 3">
            <a:extLst>
              <a:ext uri="{FF2B5EF4-FFF2-40B4-BE49-F238E27FC236}">
                <a16:creationId xmlns:a16="http://schemas.microsoft.com/office/drawing/2014/main" id="{345FE22E-355A-4573-97C7-7DF5F6F915A6}"/>
              </a:ext>
            </a:extLst>
          </p:cNvPr>
          <p:cNvSpPr/>
          <p:nvPr userDrawn="1"/>
        </p:nvSpPr>
        <p:spPr>
          <a:xfrm>
            <a:off x="7700868" y="-3482"/>
            <a:ext cx="3407843" cy="6375748"/>
          </a:xfrm>
          <a:prstGeom prst="parallelogram">
            <a:avLst>
              <a:gd name="adj" fmla="val 46878"/>
            </a:avLst>
          </a:pr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+mn-cs"/>
            </a:endParaRPr>
          </a:p>
        </p:txBody>
      </p:sp>
      <p:sp>
        <p:nvSpPr>
          <p:cNvPr id="5" name="平行四边形 4">
            <a:extLst>
              <a:ext uri="{FF2B5EF4-FFF2-40B4-BE49-F238E27FC236}">
                <a16:creationId xmlns:a16="http://schemas.microsoft.com/office/drawing/2014/main" id="{0A870A7B-73C4-4187-A888-D49C9F8ED450}"/>
              </a:ext>
            </a:extLst>
          </p:cNvPr>
          <p:cNvSpPr/>
          <p:nvPr userDrawn="1"/>
        </p:nvSpPr>
        <p:spPr>
          <a:xfrm>
            <a:off x="8784157" y="-3482"/>
            <a:ext cx="3407843" cy="6375748"/>
          </a:xfrm>
          <a:prstGeom prst="parallelogram">
            <a:avLst>
              <a:gd name="adj" fmla="val 46878"/>
            </a:avLst>
          </a:pr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+mn-cs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A4714638-D14E-47E6-8A7D-D7B90F0D662C}"/>
              </a:ext>
            </a:extLst>
          </p:cNvPr>
          <p:cNvSpPr/>
          <p:nvPr userDrawn="1"/>
        </p:nvSpPr>
        <p:spPr>
          <a:xfrm>
            <a:off x="791594" y="1725310"/>
            <a:ext cx="10608812" cy="4490720"/>
          </a:xfrm>
          <a:prstGeom prst="roundRect">
            <a:avLst>
              <a:gd name="adj" fmla="val 5429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0AAD959B-EC9D-4928-92A7-E8FB0A686576}"/>
              </a:ext>
            </a:extLst>
          </p:cNvPr>
          <p:cNvSpPr/>
          <p:nvPr userDrawn="1"/>
        </p:nvSpPr>
        <p:spPr>
          <a:xfrm>
            <a:off x="1266507" y="3024169"/>
            <a:ext cx="2766478" cy="27664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FEA349D-2677-4177-9DD8-812871B5B9FE}"/>
              </a:ext>
            </a:extLst>
          </p:cNvPr>
          <p:cNvSpPr/>
          <p:nvPr userDrawn="1"/>
        </p:nvSpPr>
        <p:spPr>
          <a:xfrm>
            <a:off x="6314714" y="2611225"/>
            <a:ext cx="3904042" cy="73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9" name="矩形: 剪去对角 8">
            <a:extLst>
              <a:ext uri="{FF2B5EF4-FFF2-40B4-BE49-F238E27FC236}">
                <a16:creationId xmlns:a16="http://schemas.microsoft.com/office/drawing/2014/main" id="{DC595542-07A6-4EF7-A128-3E4B6B7B64BD}"/>
              </a:ext>
            </a:extLst>
          </p:cNvPr>
          <p:cNvSpPr/>
          <p:nvPr userDrawn="1"/>
        </p:nvSpPr>
        <p:spPr>
          <a:xfrm>
            <a:off x="6180088" y="2521094"/>
            <a:ext cx="3904042" cy="733647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215900" dist="38100" dir="5400000" algn="t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F9A7C9B-4421-4A5B-ADE1-EACA46969577}"/>
              </a:ext>
            </a:extLst>
          </p:cNvPr>
          <p:cNvCxnSpPr/>
          <p:nvPr userDrawn="1"/>
        </p:nvCxnSpPr>
        <p:spPr>
          <a:xfrm>
            <a:off x="6203238" y="3673608"/>
            <a:ext cx="4292951" cy="0"/>
          </a:xfrm>
          <a:prstGeom prst="line">
            <a:avLst/>
          </a:prstGeom>
          <a:ln>
            <a:gradFill>
              <a:gsLst>
                <a:gs pos="0">
                  <a:srgbClr val="2D380E"/>
                </a:gs>
                <a:gs pos="100000">
                  <a:srgbClr val="2D380E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553965CD-6B7D-4DC8-897D-262AFAA67CEA}"/>
              </a:ext>
            </a:extLst>
          </p:cNvPr>
          <p:cNvCxnSpPr/>
          <p:nvPr userDrawn="1"/>
        </p:nvCxnSpPr>
        <p:spPr>
          <a:xfrm>
            <a:off x="6203238" y="5488450"/>
            <a:ext cx="4292951" cy="0"/>
          </a:xfrm>
          <a:prstGeom prst="line">
            <a:avLst/>
          </a:prstGeom>
          <a:ln>
            <a:gradFill>
              <a:gsLst>
                <a:gs pos="0">
                  <a:srgbClr val="2D380E"/>
                </a:gs>
                <a:gs pos="100000">
                  <a:srgbClr val="2D380E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>
            <a:extLst>
              <a:ext uri="{FF2B5EF4-FFF2-40B4-BE49-F238E27FC236}">
                <a16:creationId xmlns:a16="http://schemas.microsoft.com/office/drawing/2014/main" id="{EB44E6B4-27C8-4098-8755-F0F76654A0F0}"/>
              </a:ext>
            </a:extLst>
          </p:cNvPr>
          <p:cNvSpPr/>
          <p:nvPr userDrawn="1"/>
        </p:nvSpPr>
        <p:spPr>
          <a:xfrm>
            <a:off x="1571947" y="2554514"/>
            <a:ext cx="3122540" cy="3122540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B6B4EEB-2CC6-41E9-A338-754E680096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42" y="735522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ADE28874-24F8-4387-96E6-B780EBD66D50}"/>
              </a:ext>
            </a:extLst>
          </p:cNvPr>
          <p:cNvSpPr/>
          <p:nvPr userDrawn="1"/>
        </p:nvSpPr>
        <p:spPr>
          <a:xfrm>
            <a:off x="1717546" y="2409400"/>
            <a:ext cx="3122540" cy="3122540"/>
          </a:xfrm>
          <a:prstGeom prst="ellipse">
            <a:avLst/>
          </a:prstGeom>
          <a:noFill/>
          <a:ln>
            <a:solidFill>
              <a:schemeClr val="accent3"/>
            </a:solidFill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6625718"/>
      </p:ext>
    </p:extLst>
  </p:cSld>
  <p:clrMapOvr>
    <a:masterClrMapping/>
  </p:clrMapOvr>
</p:sldLayout>
</file>

<file path=ppt/slideLayouts/slideLayout5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2_标题页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14">
            <a:extLst>
              <a:ext uri="{FF2B5EF4-FFF2-40B4-BE49-F238E27FC236}">
                <a16:creationId xmlns:a16="http://schemas.microsoft.com/office/drawing/2014/main" id="{774FE21E-768E-4BF1-B8DA-4B9C523DCA8D}"/>
              </a:ext>
            </a:extLst>
          </p:cNvPr>
          <p:cNvSpPr/>
          <p:nvPr userDrawn="1"/>
        </p:nvSpPr>
        <p:spPr>
          <a:xfrm>
            <a:off x="5774383" y="711605"/>
            <a:ext cx="3407843" cy="6375748"/>
          </a:xfrm>
          <a:prstGeom prst="parallelogram">
            <a:avLst>
              <a:gd name="adj" fmla="val 46878"/>
            </a:avLst>
          </a:pr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019A5E14-DF45-4DA6-B84D-01E1E93E151C}"/>
              </a:ext>
            </a:extLst>
          </p:cNvPr>
          <p:cNvSpPr/>
          <p:nvPr userDrawn="1"/>
        </p:nvSpPr>
        <p:spPr>
          <a:xfrm>
            <a:off x="6638148" y="0"/>
            <a:ext cx="3292513" cy="5915466"/>
          </a:xfrm>
          <a:custGeom>
            <a:avLst/>
            <a:gdLst>
              <a:gd name="connsiteX0" fmla="*/ 1482199 w 3292513"/>
              <a:gd name="connsiteY0" fmla="*/ 0 h 5915466"/>
              <a:gd name="connsiteX1" fmla="*/ 3292513 w 3292513"/>
              <a:gd name="connsiteY1" fmla="*/ 0 h 5915466"/>
              <a:gd name="connsiteX2" fmla="*/ 1810314 w 3292513"/>
              <a:gd name="connsiteY2" fmla="*/ 5915466 h 5915466"/>
              <a:gd name="connsiteX3" fmla="*/ 0 w 3292513"/>
              <a:gd name="connsiteY3" fmla="*/ 5915466 h 5915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2513" h="5915466">
                <a:moveTo>
                  <a:pt x="1482199" y="0"/>
                </a:moveTo>
                <a:lnTo>
                  <a:pt x="3292513" y="0"/>
                </a:lnTo>
                <a:lnTo>
                  <a:pt x="1810314" y="5915466"/>
                </a:lnTo>
                <a:lnTo>
                  <a:pt x="0" y="5915466"/>
                </a:lnTo>
                <a:close/>
              </a:path>
            </a:pathLst>
          </a:cu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+mn-cs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A4714638-D14E-47E6-8A7D-D7B90F0D662C}"/>
              </a:ext>
            </a:extLst>
          </p:cNvPr>
          <p:cNvSpPr/>
          <p:nvPr userDrawn="1"/>
        </p:nvSpPr>
        <p:spPr>
          <a:xfrm>
            <a:off x="791594" y="1725310"/>
            <a:ext cx="10608812" cy="4490720"/>
          </a:xfrm>
          <a:prstGeom prst="roundRect">
            <a:avLst>
              <a:gd name="adj" fmla="val 5429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0AAD959B-EC9D-4928-92A7-E8FB0A686576}"/>
              </a:ext>
            </a:extLst>
          </p:cNvPr>
          <p:cNvSpPr/>
          <p:nvPr userDrawn="1"/>
        </p:nvSpPr>
        <p:spPr>
          <a:xfrm>
            <a:off x="1266507" y="3024169"/>
            <a:ext cx="2766478" cy="27664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FEA349D-2677-4177-9DD8-812871B5B9FE}"/>
              </a:ext>
            </a:extLst>
          </p:cNvPr>
          <p:cNvSpPr/>
          <p:nvPr userDrawn="1"/>
        </p:nvSpPr>
        <p:spPr>
          <a:xfrm>
            <a:off x="6314714" y="2611225"/>
            <a:ext cx="3904042" cy="73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9" name="矩形: 剪去对角 8">
            <a:extLst>
              <a:ext uri="{FF2B5EF4-FFF2-40B4-BE49-F238E27FC236}">
                <a16:creationId xmlns:a16="http://schemas.microsoft.com/office/drawing/2014/main" id="{DC595542-07A6-4EF7-A128-3E4B6B7B64BD}"/>
              </a:ext>
            </a:extLst>
          </p:cNvPr>
          <p:cNvSpPr/>
          <p:nvPr userDrawn="1"/>
        </p:nvSpPr>
        <p:spPr>
          <a:xfrm>
            <a:off x="6180088" y="2521094"/>
            <a:ext cx="3904042" cy="733647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215900" dist="38100" dir="5400000" algn="t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F9A7C9B-4421-4A5B-ADE1-EACA46969577}"/>
              </a:ext>
            </a:extLst>
          </p:cNvPr>
          <p:cNvCxnSpPr/>
          <p:nvPr userDrawn="1"/>
        </p:nvCxnSpPr>
        <p:spPr>
          <a:xfrm>
            <a:off x="6203238" y="3673608"/>
            <a:ext cx="4292951" cy="0"/>
          </a:xfrm>
          <a:prstGeom prst="line">
            <a:avLst/>
          </a:prstGeom>
          <a:ln>
            <a:gradFill>
              <a:gsLst>
                <a:gs pos="0">
                  <a:srgbClr val="2D380E"/>
                </a:gs>
                <a:gs pos="100000">
                  <a:srgbClr val="2D380E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553965CD-6B7D-4DC8-897D-262AFAA67CEA}"/>
              </a:ext>
            </a:extLst>
          </p:cNvPr>
          <p:cNvCxnSpPr/>
          <p:nvPr userDrawn="1"/>
        </p:nvCxnSpPr>
        <p:spPr>
          <a:xfrm>
            <a:off x="6203238" y="5488450"/>
            <a:ext cx="4292951" cy="0"/>
          </a:xfrm>
          <a:prstGeom prst="line">
            <a:avLst/>
          </a:prstGeom>
          <a:ln>
            <a:gradFill>
              <a:gsLst>
                <a:gs pos="0">
                  <a:srgbClr val="2D380E"/>
                </a:gs>
                <a:gs pos="100000">
                  <a:srgbClr val="2D380E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>
            <a:extLst>
              <a:ext uri="{FF2B5EF4-FFF2-40B4-BE49-F238E27FC236}">
                <a16:creationId xmlns:a16="http://schemas.microsoft.com/office/drawing/2014/main" id="{EB44E6B4-27C8-4098-8755-F0F76654A0F0}"/>
              </a:ext>
            </a:extLst>
          </p:cNvPr>
          <p:cNvSpPr/>
          <p:nvPr userDrawn="1"/>
        </p:nvSpPr>
        <p:spPr>
          <a:xfrm>
            <a:off x="1571947" y="2554514"/>
            <a:ext cx="3122540" cy="3122540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B6B4EEB-2CC6-41E9-A338-754E680096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42" y="735522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ADE28874-24F8-4387-96E6-B780EBD66D50}"/>
              </a:ext>
            </a:extLst>
          </p:cNvPr>
          <p:cNvSpPr/>
          <p:nvPr userDrawn="1"/>
        </p:nvSpPr>
        <p:spPr>
          <a:xfrm>
            <a:off x="1717546" y="2409400"/>
            <a:ext cx="3122540" cy="3122540"/>
          </a:xfrm>
          <a:prstGeom prst="ellipse">
            <a:avLst/>
          </a:prstGeom>
          <a:noFill/>
          <a:ln>
            <a:solidFill>
              <a:schemeClr val="accent3"/>
            </a:solidFill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3047141"/>
      </p:ext>
    </p:extLst>
  </p:cSld>
  <p:clrMapOvr>
    <a:masterClrMapping/>
  </p:clrMapOvr>
</p:sldLayout>
</file>

<file path=ppt/slideLayouts/slideLayout6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3_标题页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4E86A1CD-0A16-4EE4-83E2-975187D5B426}"/>
              </a:ext>
            </a:extLst>
          </p:cNvPr>
          <p:cNvSpPr/>
          <p:nvPr userDrawn="1"/>
        </p:nvSpPr>
        <p:spPr>
          <a:xfrm>
            <a:off x="8526412" y="0"/>
            <a:ext cx="3185519" cy="5488450"/>
          </a:xfrm>
          <a:custGeom>
            <a:avLst/>
            <a:gdLst>
              <a:gd name="connsiteX0" fmla="*/ 1375205 w 3185519"/>
              <a:gd name="connsiteY0" fmla="*/ 0 h 5488450"/>
              <a:gd name="connsiteX1" fmla="*/ 3185519 w 3185519"/>
              <a:gd name="connsiteY1" fmla="*/ 0 h 5488450"/>
              <a:gd name="connsiteX2" fmla="*/ 1810314 w 3185519"/>
              <a:gd name="connsiteY2" fmla="*/ 5488450 h 5488450"/>
              <a:gd name="connsiteX3" fmla="*/ 0 w 3185519"/>
              <a:gd name="connsiteY3" fmla="*/ 5488450 h 548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5519" h="5488450">
                <a:moveTo>
                  <a:pt x="1375205" y="0"/>
                </a:moveTo>
                <a:lnTo>
                  <a:pt x="3185519" y="0"/>
                </a:lnTo>
                <a:lnTo>
                  <a:pt x="1810314" y="5488450"/>
                </a:lnTo>
                <a:lnTo>
                  <a:pt x="0" y="5488450"/>
                </a:lnTo>
                <a:close/>
              </a:path>
            </a:pathLst>
          </a:cu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+mn-cs"/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D1691658-0858-475F-BEAF-4D089A0A6439}"/>
              </a:ext>
            </a:extLst>
          </p:cNvPr>
          <p:cNvSpPr/>
          <p:nvPr userDrawn="1"/>
        </p:nvSpPr>
        <p:spPr>
          <a:xfrm>
            <a:off x="9390177" y="1"/>
            <a:ext cx="2801823" cy="4316563"/>
          </a:xfrm>
          <a:custGeom>
            <a:avLst/>
            <a:gdLst>
              <a:gd name="connsiteX0" fmla="*/ 1081573 w 2801823"/>
              <a:gd name="connsiteY0" fmla="*/ 0 h 4316563"/>
              <a:gd name="connsiteX1" fmla="*/ 2801823 w 2801823"/>
              <a:gd name="connsiteY1" fmla="*/ 0 h 4316563"/>
              <a:gd name="connsiteX2" fmla="*/ 2801823 w 2801823"/>
              <a:gd name="connsiteY2" fmla="*/ 359445 h 4316563"/>
              <a:gd name="connsiteX3" fmla="*/ 1810314 w 2801823"/>
              <a:gd name="connsiteY3" fmla="*/ 4316563 h 4316563"/>
              <a:gd name="connsiteX4" fmla="*/ 0 w 2801823"/>
              <a:gd name="connsiteY4" fmla="*/ 4316563 h 431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823" h="4316563">
                <a:moveTo>
                  <a:pt x="1081573" y="0"/>
                </a:moveTo>
                <a:lnTo>
                  <a:pt x="2801823" y="0"/>
                </a:lnTo>
                <a:lnTo>
                  <a:pt x="2801823" y="359445"/>
                </a:lnTo>
                <a:lnTo>
                  <a:pt x="1810314" y="4316563"/>
                </a:lnTo>
                <a:lnTo>
                  <a:pt x="0" y="4316563"/>
                </a:lnTo>
                <a:close/>
              </a:path>
            </a:pathLst>
          </a:cu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+mn-cs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A4714638-D14E-47E6-8A7D-D7B90F0D662C}"/>
              </a:ext>
            </a:extLst>
          </p:cNvPr>
          <p:cNvSpPr/>
          <p:nvPr userDrawn="1"/>
        </p:nvSpPr>
        <p:spPr>
          <a:xfrm>
            <a:off x="791594" y="1725310"/>
            <a:ext cx="10608812" cy="4490720"/>
          </a:xfrm>
          <a:prstGeom prst="roundRect">
            <a:avLst>
              <a:gd name="adj" fmla="val 5429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0AAD959B-EC9D-4928-92A7-E8FB0A686576}"/>
              </a:ext>
            </a:extLst>
          </p:cNvPr>
          <p:cNvSpPr/>
          <p:nvPr userDrawn="1"/>
        </p:nvSpPr>
        <p:spPr>
          <a:xfrm>
            <a:off x="1266507" y="3024169"/>
            <a:ext cx="2766478" cy="27664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FEA349D-2677-4177-9DD8-812871B5B9FE}"/>
              </a:ext>
            </a:extLst>
          </p:cNvPr>
          <p:cNvSpPr/>
          <p:nvPr userDrawn="1"/>
        </p:nvSpPr>
        <p:spPr>
          <a:xfrm>
            <a:off x="6314714" y="2611225"/>
            <a:ext cx="3904042" cy="73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9" name="矩形: 剪去对角 8">
            <a:extLst>
              <a:ext uri="{FF2B5EF4-FFF2-40B4-BE49-F238E27FC236}">
                <a16:creationId xmlns:a16="http://schemas.microsoft.com/office/drawing/2014/main" id="{DC595542-07A6-4EF7-A128-3E4B6B7B64BD}"/>
              </a:ext>
            </a:extLst>
          </p:cNvPr>
          <p:cNvSpPr/>
          <p:nvPr userDrawn="1"/>
        </p:nvSpPr>
        <p:spPr>
          <a:xfrm>
            <a:off x="6180088" y="2521094"/>
            <a:ext cx="3904042" cy="733647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215900" dist="38100" dir="5400000" algn="t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F9A7C9B-4421-4A5B-ADE1-EACA46969577}"/>
              </a:ext>
            </a:extLst>
          </p:cNvPr>
          <p:cNvCxnSpPr/>
          <p:nvPr userDrawn="1"/>
        </p:nvCxnSpPr>
        <p:spPr>
          <a:xfrm>
            <a:off x="6203238" y="3673608"/>
            <a:ext cx="4292951" cy="0"/>
          </a:xfrm>
          <a:prstGeom prst="line">
            <a:avLst/>
          </a:prstGeom>
          <a:ln>
            <a:gradFill>
              <a:gsLst>
                <a:gs pos="0">
                  <a:srgbClr val="2D380E"/>
                </a:gs>
                <a:gs pos="100000">
                  <a:srgbClr val="2D380E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553965CD-6B7D-4DC8-897D-262AFAA67CEA}"/>
              </a:ext>
            </a:extLst>
          </p:cNvPr>
          <p:cNvCxnSpPr/>
          <p:nvPr userDrawn="1"/>
        </p:nvCxnSpPr>
        <p:spPr>
          <a:xfrm>
            <a:off x="6203238" y="5488450"/>
            <a:ext cx="4292951" cy="0"/>
          </a:xfrm>
          <a:prstGeom prst="line">
            <a:avLst/>
          </a:prstGeom>
          <a:ln>
            <a:gradFill>
              <a:gsLst>
                <a:gs pos="0">
                  <a:srgbClr val="2D380E"/>
                </a:gs>
                <a:gs pos="100000">
                  <a:srgbClr val="2D380E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>
            <a:extLst>
              <a:ext uri="{FF2B5EF4-FFF2-40B4-BE49-F238E27FC236}">
                <a16:creationId xmlns:a16="http://schemas.microsoft.com/office/drawing/2014/main" id="{EB44E6B4-27C8-4098-8755-F0F76654A0F0}"/>
              </a:ext>
            </a:extLst>
          </p:cNvPr>
          <p:cNvSpPr/>
          <p:nvPr userDrawn="1"/>
        </p:nvSpPr>
        <p:spPr>
          <a:xfrm>
            <a:off x="1571947" y="2554514"/>
            <a:ext cx="3122540" cy="3122540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B6B4EEB-2CC6-41E9-A338-754E680096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42" y="735522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ADE28874-24F8-4387-96E6-B780EBD66D50}"/>
              </a:ext>
            </a:extLst>
          </p:cNvPr>
          <p:cNvSpPr/>
          <p:nvPr userDrawn="1"/>
        </p:nvSpPr>
        <p:spPr>
          <a:xfrm>
            <a:off x="1717546" y="2409400"/>
            <a:ext cx="3122540" cy="3122540"/>
          </a:xfrm>
          <a:prstGeom prst="ellipse">
            <a:avLst/>
          </a:prstGeom>
          <a:noFill/>
          <a:ln>
            <a:solidFill>
              <a:schemeClr val="accent3"/>
            </a:solidFill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0564445"/>
      </p:ext>
    </p:extLst>
  </p:cSld>
  <p:clrMapOvr>
    <a:masterClrMapping/>
  </p:clrMapOvr>
</p:sldLayout>
</file>

<file path=ppt/slideLayouts/slideLayout7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4_标题页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191C8391-BD7E-45FC-9100-289EEEB9D660}"/>
              </a:ext>
            </a:extLst>
          </p:cNvPr>
          <p:cNvSpPr/>
          <p:nvPr userDrawn="1"/>
        </p:nvSpPr>
        <p:spPr>
          <a:xfrm>
            <a:off x="0" y="0"/>
            <a:ext cx="1454461" cy="6216030"/>
          </a:xfrm>
          <a:custGeom>
            <a:avLst/>
            <a:gdLst>
              <a:gd name="connsiteX0" fmla="*/ 0 w 1454461"/>
              <a:gd name="connsiteY0" fmla="*/ 0 h 6216030"/>
              <a:gd name="connsiteX1" fmla="*/ 1454461 w 1454461"/>
              <a:gd name="connsiteY1" fmla="*/ 0 h 6216030"/>
              <a:gd name="connsiteX2" fmla="*/ 138779 w 1454461"/>
              <a:gd name="connsiteY2" fmla="*/ 6216030 h 6216030"/>
              <a:gd name="connsiteX3" fmla="*/ 0 w 1454461"/>
              <a:gd name="connsiteY3" fmla="*/ 6216030 h 621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4461" h="6216030">
                <a:moveTo>
                  <a:pt x="0" y="0"/>
                </a:moveTo>
                <a:lnTo>
                  <a:pt x="1454461" y="0"/>
                </a:lnTo>
                <a:lnTo>
                  <a:pt x="138779" y="6216030"/>
                </a:lnTo>
                <a:lnTo>
                  <a:pt x="0" y="6216030"/>
                </a:lnTo>
                <a:close/>
              </a:path>
            </a:pathLst>
          </a:cu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3299D6C8-E433-40AB-A5F0-D017219A5090}"/>
              </a:ext>
            </a:extLst>
          </p:cNvPr>
          <p:cNvSpPr/>
          <p:nvPr userDrawn="1"/>
        </p:nvSpPr>
        <p:spPr>
          <a:xfrm>
            <a:off x="0" y="1"/>
            <a:ext cx="1924357" cy="5480077"/>
          </a:xfrm>
          <a:custGeom>
            <a:avLst/>
            <a:gdLst>
              <a:gd name="connsiteX0" fmla="*/ 0 w 1924357"/>
              <a:gd name="connsiteY0" fmla="*/ 0 h 5480077"/>
              <a:gd name="connsiteX1" fmla="*/ 1924357 w 1924357"/>
              <a:gd name="connsiteY1" fmla="*/ 0 h 5480077"/>
              <a:gd name="connsiteX2" fmla="*/ 667682 w 1924357"/>
              <a:gd name="connsiteY2" fmla="*/ 5480077 h 5480077"/>
              <a:gd name="connsiteX3" fmla="*/ 0 w 1924357"/>
              <a:gd name="connsiteY3" fmla="*/ 5480077 h 5480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4357" h="5480077">
                <a:moveTo>
                  <a:pt x="0" y="0"/>
                </a:moveTo>
                <a:lnTo>
                  <a:pt x="1924357" y="0"/>
                </a:lnTo>
                <a:lnTo>
                  <a:pt x="667682" y="5480077"/>
                </a:lnTo>
                <a:lnTo>
                  <a:pt x="0" y="5480077"/>
                </a:lnTo>
                <a:close/>
              </a:path>
            </a:pathLst>
          </a:cu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+mn-cs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A4714638-D14E-47E6-8A7D-D7B90F0D662C}"/>
              </a:ext>
            </a:extLst>
          </p:cNvPr>
          <p:cNvSpPr/>
          <p:nvPr userDrawn="1"/>
        </p:nvSpPr>
        <p:spPr>
          <a:xfrm>
            <a:off x="791594" y="1725310"/>
            <a:ext cx="10608812" cy="4490720"/>
          </a:xfrm>
          <a:prstGeom prst="roundRect">
            <a:avLst>
              <a:gd name="adj" fmla="val 5429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0AAD959B-EC9D-4928-92A7-E8FB0A686576}"/>
              </a:ext>
            </a:extLst>
          </p:cNvPr>
          <p:cNvSpPr/>
          <p:nvPr userDrawn="1"/>
        </p:nvSpPr>
        <p:spPr>
          <a:xfrm>
            <a:off x="1266507" y="3024169"/>
            <a:ext cx="2766478" cy="276647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FEA349D-2677-4177-9DD8-812871B5B9FE}"/>
              </a:ext>
            </a:extLst>
          </p:cNvPr>
          <p:cNvSpPr/>
          <p:nvPr userDrawn="1"/>
        </p:nvSpPr>
        <p:spPr>
          <a:xfrm>
            <a:off x="6314714" y="2611225"/>
            <a:ext cx="3904042" cy="73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9" name="矩形: 剪去对角 8">
            <a:extLst>
              <a:ext uri="{FF2B5EF4-FFF2-40B4-BE49-F238E27FC236}">
                <a16:creationId xmlns:a16="http://schemas.microsoft.com/office/drawing/2014/main" id="{DC595542-07A6-4EF7-A128-3E4B6B7B64BD}"/>
              </a:ext>
            </a:extLst>
          </p:cNvPr>
          <p:cNvSpPr/>
          <p:nvPr userDrawn="1"/>
        </p:nvSpPr>
        <p:spPr>
          <a:xfrm>
            <a:off x="6180088" y="2521094"/>
            <a:ext cx="3904042" cy="733647"/>
          </a:xfrm>
          <a:prstGeom prst="snip2DiagRect">
            <a:avLst/>
          </a:prstGeom>
          <a:solidFill>
            <a:schemeClr val="tx1"/>
          </a:solidFill>
          <a:ln>
            <a:noFill/>
          </a:ln>
          <a:effectLst>
            <a:outerShdw blurRad="215900" dist="38100" dir="5400000" algn="t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F9A7C9B-4421-4A5B-ADE1-EACA46969577}"/>
              </a:ext>
            </a:extLst>
          </p:cNvPr>
          <p:cNvCxnSpPr/>
          <p:nvPr userDrawn="1"/>
        </p:nvCxnSpPr>
        <p:spPr>
          <a:xfrm>
            <a:off x="6203238" y="3673608"/>
            <a:ext cx="4292951" cy="0"/>
          </a:xfrm>
          <a:prstGeom prst="line">
            <a:avLst/>
          </a:prstGeom>
          <a:ln>
            <a:gradFill>
              <a:gsLst>
                <a:gs pos="0">
                  <a:srgbClr val="2D380E"/>
                </a:gs>
                <a:gs pos="100000">
                  <a:srgbClr val="2D380E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553965CD-6B7D-4DC8-897D-262AFAA67CEA}"/>
              </a:ext>
            </a:extLst>
          </p:cNvPr>
          <p:cNvCxnSpPr/>
          <p:nvPr userDrawn="1"/>
        </p:nvCxnSpPr>
        <p:spPr>
          <a:xfrm>
            <a:off x="6203238" y="5488450"/>
            <a:ext cx="4292951" cy="0"/>
          </a:xfrm>
          <a:prstGeom prst="line">
            <a:avLst/>
          </a:prstGeom>
          <a:ln>
            <a:gradFill>
              <a:gsLst>
                <a:gs pos="0">
                  <a:srgbClr val="2D380E"/>
                </a:gs>
                <a:gs pos="100000">
                  <a:srgbClr val="2D380E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>
            <a:extLst>
              <a:ext uri="{FF2B5EF4-FFF2-40B4-BE49-F238E27FC236}">
                <a16:creationId xmlns:a16="http://schemas.microsoft.com/office/drawing/2014/main" id="{EB44E6B4-27C8-4098-8755-F0F76654A0F0}"/>
              </a:ext>
            </a:extLst>
          </p:cNvPr>
          <p:cNvSpPr/>
          <p:nvPr userDrawn="1"/>
        </p:nvSpPr>
        <p:spPr>
          <a:xfrm>
            <a:off x="1571947" y="2554514"/>
            <a:ext cx="3122540" cy="3122540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B6B4EEB-2CC6-41E9-A338-754E680096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42" y="735522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ADE28874-24F8-4387-96E6-B780EBD66D50}"/>
              </a:ext>
            </a:extLst>
          </p:cNvPr>
          <p:cNvSpPr/>
          <p:nvPr userDrawn="1"/>
        </p:nvSpPr>
        <p:spPr>
          <a:xfrm>
            <a:off x="1717546" y="2409400"/>
            <a:ext cx="3122540" cy="3122540"/>
          </a:xfrm>
          <a:prstGeom prst="ellipse">
            <a:avLst/>
          </a:prstGeom>
          <a:noFill/>
          <a:ln>
            <a:solidFill>
              <a:schemeClr val="accent3"/>
            </a:solidFill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1153136"/>
      </p:ext>
    </p:extLst>
  </p:cSld>
  <p:clrMapOvr>
    <a:masterClrMapping/>
  </p:clrMapOvr>
</p:sldLayout>
</file>

<file path=ppt/slideLayouts/slideLayout8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1_内容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000F1CA5-9B7F-450C-8BA4-3C1C7622DFA2}"/>
              </a:ext>
            </a:extLst>
          </p:cNvPr>
          <p:cNvGrpSpPr/>
          <p:nvPr userDrawn="1"/>
        </p:nvGrpSpPr>
        <p:grpSpPr>
          <a:xfrm>
            <a:off x="510307" y="849087"/>
            <a:ext cx="11171386" cy="43543"/>
            <a:chOff x="411014" y="878115"/>
            <a:chExt cx="11171386" cy="43543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409E876E-FAA6-4B9A-B96E-954FB4B32B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1014" y="878115"/>
              <a:ext cx="11171386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AF273DFF-5D6E-4BBE-8900-B81C5143D5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1014" y="921658"/>
              <a:ext cx="11171386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BAB886B0-AB7A-4771-A649-434158EA6E07}"/>
              </a:ext>
            </a:extLst>
          </p:cNvPr>
          <p:cNvSpPr/>
          <p:nvPr userDrawn="1"/>
        </p:nvSpPr>
        <p:spPr>
          <a:xfrm rot="10800000">
            <a:off x="870120" y="452437"/>
            <a:ext cx="66129" cy="29278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pic>
        <p:nvPicPr>
          <p:cNvPr id="5" name="图片 4" descr="图片包含 物体, 麦克风, 桌子, 游戏机&#10;&#10;描述已自动生成">
            <a:extLst>
              <a:ext uri="{FF2B5EF4-FFF2-40B4-BE49-F238E27FC236}">
                <a16:creationId xmlns:a16="http://schemas.microsoft.com/office/drawing/2014/main" id="{28262E0E-CD5F-49C9-9B3B-C70A54FDD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r="19855"/>
          <a:stretch/>
        </p:blipFill>
        <p:spPr>
          <a:xfrm>
            <a:off x="457199" y="277469"/>
            <a:ext cx="360907" cy="557536"/>
          </a:xfrm>
          <a:prstGeom prst="rect">
            <a:avLst/>
          </a:prstGeom>
        </p:spPr>
      </p:pic>
      <p:sp>
        <p:nvSpPr>
          <p:cNvPr id="7" name="内容占位符 6">
            <a:extLst>
              <a:ext uri="{FF2B5EF4-FFF2-40B4-BE49-F238E27FC236}">
                <a16:creationId xmlns:a16="http://schemas.microsoft.com/office/drawing/2014/main" id="{1CB4A83A-82FC-4A08-9E3F-4A399D00F47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88264" y="416797"/>
            <a:ext cx="1748367" cy="376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阿里巴巴普惠体 Heavy" panose="00020600040101010101" pitchFamily="18" charset="-122"/>
                <a:ea typeface="阿里巴巴普惠体 Heavy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请输入标题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9BB76B3-6D18-4A2D-87CC-D4BDAC271A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283" y="517189"/>
            <a:ext cx="1548410" cy="20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489705"/>
      </p:ext>
    </p:extLst>
  </p:cSld>
  <p:clrMapOvr>
    <a:masterClrMapping/>
  </p:clrMapOvr>
</p:sldLayout>
</file>

<file path=ppt/slideLayouts/slideLayout9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2_内容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000F1CA5-9B7F-450C-8BA4-3C1C7622DFA2}"/>
              </a:ext>
            </a:extLst>
          </p:cNvPr>
          <p:cNvGrpSpPr/>
          <p:nvPr userDrawn="1"/>
        </p:nvGrpSpPr>
        <p:grpSpPr>
          <a:xfrm>
            <a:off x="510307" y="849087"/>
            <a:ext cx="11171386" cy="43543"/>
            <a:chOff x="411014" y="878115"/>
            <a:chExt cx="11171386" cy="43543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409E876E-FAA6-4B9A-B96E-954FB4B32B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1014" y="878115"/>
              <a:ext cx="11171386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AF273DFF-5D6E-4BBE-8900-B81C5143D5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1014" y="921658"/>
              <a:ext cx="11171386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BAB886B0-AB7A-4771-A649-434158EA6E07}"/>
              </a:ext>
            </a:extLst>
          </p:cNvPr>
          <p:cNvSpPr/>
          <p:nvPr userDrawn="1"/>
        </p:nvSpPr>
        <p:spPr>
          <a:xfrm rot="10800000">
            <a:off x="870120" y="452437"/>
            <a:ext cx="66129" cy="29278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1CB4A83A-82FC-4A08-9E3F-4A399D00F47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88264" y="416797"/>
            <a:ext cx="1748367" cy="376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阿里巴巴普惠体 Heavy" panose="00020600040101010101" pitchFamily="18" charset="-122"/>
                <a:ea typeface="阿里巴巴普惠体 Heavy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请输入标题</a:t>
            </a:r>
          </a:p>
        </p:txBody>
      </p:sp>
      <p:pic>
        <p:nvPicPr>
          <p:cNvPr id="10" name="图片 9" descr="黑暗里有星球&#10;&#10;中度可信度描述已自动生成">
            <a:extLst>
              <a:ext uri="{FF2B5EF4-FFF2-40B4-BE49-F238E27FC236}">
                <a16:creationId xmlns:a16="http://schemas.microsoft.com/office/drawing/2014/main" id="{9F019E2C-5451-4D62-BB0E-96CD53EB4F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" t="3535" r="2798" b="4959"/>
          <a:stretch/>
        </p:blipFill>
        <p:spPr>
          <a:xfrm>
            <a:off x="399124" y="372614"/>
            <a:ext cx="444988" cy="42454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954B349-F510-4218-8DC0-49BA71D3E7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283" y="517189"/>
            <a:ext cx="1548410" cy="20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837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70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50" r:id="rId8"/>
    <p:sldLayoutId id="2147483653" r:id="rId9"/>
    <p:sldLayoutId id="2147483651" r:id="rId10"/>
    <p:sldLayoutId id="21474836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huaban.com/pins/829958005/" TargetMode="Externa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>
            <a:extLst>
              <a:ext uri="{FF2B5EF4-FFF2-40B4-BE49-F238E27FC236}">
                <a16:creationId xmlns:a16="http://schemas.microsoft.com/office/drawing/2014/main" id="{15CCD8A3-F5E1-470C-82D6-77B44E2E1144}"/>
              </a:ext>
            </a:extLst>
          </p:cNvPr>
          <p:cNvSpPr/>
          <p:nvPr/>
        </p:nvSpPr>
        <p:spPr>
          <a:xfrm>
            <a:off x="4061159" y="2364917"/>
            <a:ext cx="490760" cy="4907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19D997A-1BD8-4C4E-A3E1-492C59D06284}"/>
              </a:ext>
            </a:extLst>
          </p:cNvPr>
          <p:cNvSpPr txBox="1"/>
          <p:nvPr/>
        </p:nvSpPr>
        <p:spPr>
          <a:xfrm>
            <a:off x="1566233" y="2444671"/>
            <a:ext cx="4291559" cy="175432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5400" dirty="0"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汇报答辩</a:t>
            </a:r>
            <a:endParaRPr lang="en-US" altLang="zh-CN" sz="5400" dirty="0">
              <a:latin typeface="阿里巴巴普惠体 Heavy" panose="00020600040101010101" pitchFamily="18" charset="-122"/>
              <a:ea typeface="阿里巴巴普惠体 Heavy" panose="00020600040101010101" pitchFamily="18" charset="-122"/>
            </a:endParaRPr>
          </a:p>
          <a:p>
            <a:r>
              <a:rPr lang="zh-CN" altLang="en-US" sz="5400" dirty="0"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通用</a:t>
            </a:r>
            <a:r>
              <a:rPr lang="en-US" altLang="zh-CN" sz="5400" dirty="0"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PPT</a:t>
            </a:r>
            <a:r>
              <a:rPr lang="zh-CN" altLang="en-US" sz="5400" dirty="0"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模板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9097B98-ED34-4965-8D90-575EA1339425}"/>
              </a:ext>
            </a:extLst>
          </p:cNvPr>
          <p:cNvSpPr/>
          <p:nvPr/>
        </p:nvSpPr>
        <p:spPr>
          <a:xfrm>
            <a:off x="1675769" y="4440003"/>
            <a:ext cx="1857829" cy="50758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698500" dist="228600" dir="5400000" sx="96000" sy="96000" algn="t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487FE5D-46AF-4772-A124-F039E412D14F}"/>
              </a:ext>
            </a:extLst>
          </p:cNvPr>
          <p:cNvSpPr txBox="1"/>
          <p:nvPr/>
        </p:nvSpPr>
        <p:spPr>
          <a:xfrm>
            <a:off x="1940578" y="4521060"/>
            <a:ext cx="137569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  <a:latin typeface="+mn-ea"/>
              </a:rPr>
              <a:t>OfficePLUS</a:t>
            </a:r>
            <a:endParaRPr lang="zh-CN" altLang="en-US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9" name="图片 8" descr="图标&#10;&#10;描述已自动生成">
            <a:extLst>
              <a:ext uri="{FF2B5EF4-FFF2-40B4-BE49-F238E27FC236}">
                <a16:creationId xmlns:a16="http://schemas.microsoft.com/office/drawing/2014/main" id="{CC02B04A-13E3-4062-8B52-E8C48F05D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7"/>
          <a:stretch/>
        </p:blipFill>
        <p:spPr>
          <a:xfrm>
            <a:off x="6429191" y="-14033"/>
            <a:ext cx="5359040" cy="6858000"/>
          </a:xfrm>
          <a:prstGeom prst="rect">
            <a:avLst/>
          </a:prstGeom>
          <a:effectLst>
            <a:outerShdw blurRad="444500" dir="18900000" sy="23000" kx="-1200000" algn="bl" rotWithShape="0">
              <a:prstClr val="black">
                <a:alpha val="12000"/>
              </a:prstClr>
            </a:outerShdw>
          </a:effec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B97D6667-EB9D-4367-9757-43133C41F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941" y="1747763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917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>
            <a:extLst>
              <a:ext uri="{FF2B5EF4-FFF2-40B4-BE49-F238E27FC236}">
                <a16:creationId xmlns:a16="http://schemas.microsoft.com/office/drawing/2014/main" id="{16E77146-1328-4B52-9E1D-C69FEC9DDE49}"/>
              </a:ext>
            </a:extLst>
          </p:cNvPr>
          <p:cNvSpPr/>
          <p:nvPr/>
        </p:nvSpPr>
        <p:spPr>
          <a:xfrm>
            <a:off x="2158999" y="339202"/>
            <a:ext cx="259030" cy="2590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F7644808-FD7E-4FF1-A93E-B8DFE908300B}"/>
              </a:ext>
            </a:extLst>
          </p:cNvPr>
          <p:cNvSpPr/>
          <p:nvPr/>
        </p:nvSpPr>
        <p:spPr>
          <a:xfrm>
            <a:off x="1422400" y="4079071"/>
            <a:ext cx="9387840" cy="1597833"/>
          </a:xfrm>
          <a:prstGeom prst="roundRect">
            <a:avLst>
              <a:gd name="adj" fmla="val 1128"/>
            </a:avLst>
          </a:prstGeom>
          <a:noFill/>
          <a:ln>
            <a:solidFill>
              <a:schemeClr val="accent1">
                <a:lumMod val="50000"/>
              </a:schemeClr>
            </a:solidFill>
            <a:prstDash val="dash"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53920E2F-5951-41A6-84A9-F6D1979A0B78}"/>
              </a:ext>
            </a:extLst>
          </p:cNvPr>
          <p:cNvSpPr/>
          <p:nvPr/>
        </p:nvSpPr>
        <p:spPr>
          <a:xfrm>
            <a:off x="1422400" y="1949584"/>
            <a:ext cx="9387840" cy="1597833"/>
          </a:xfrm>
          <a:prstGeom prst="roundRect">
            <a:avLst>
              <a:gd name="adj" fmla="val 1128"/>
            </a:avLst>
          </a:prstGeom>
          <a:noFill/>
          <a:ln>
            <a:solidFill>
              <a:schemeClr val="accent1">
                <a:lumMod val="50000"/>
              </a:schemeClr>
            </a:solidFill>
            <a:prstDash val="dash"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2D410A2A-C723-4E59-A0FA-3345ABBB2995}"/>
              </a:ext>
            </a:extLst>
          </p:cNvPr>
          <p:cNvSpPr/>
          <p:nvPr/>
        </p:nvSpPr>
        <p:spPr>
          <a:xfrm>
            <a:off x="1705006" y="2251607"/>
            <a:ext cx="1629348" cy="1061719"/>
          </a:xfrm>
          <a:prstGeom prst="roundRect">
            <a:avLst>
              <a:gd name="adj" fmla="val 5209"/>
            </a:avLst>
          </a:prstGeom>
          <a:solidFill>
            <a:srgbClr val="FFFFFF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4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hlinkClick r:id="rId2"/>
            </a:endParaRPr>
          </a:p>
          <a:p>
            <a:pPr algn="ctr" defTabSz="9144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A00EB7F-94BC-48E5-ABD5-E567067C38C1}"/>
              </a:ext>
            </a:extLst>
          </p:cNvPr>
          <p:cNvSpPr txBox="1"/>
          <p:nvPr/>
        </p:nvSpPr>
        <p:spPr>
          <a:xfrm>
            <a:off x="1713209" y="2366606"/>
            <a:ext cx="161294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400" dirty="0">
                <a:solidFill>
                  <a:schemeClr val="accent3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M" panose="00020600040101010101" pitchFamily="18" charset="-122"/>
              </a:rPr>
              <a:t>109.6</a:t>
            </a:r>
            <a:r>
              <a:rPr lang="zh-CN" altLang="en-US" sz="1400" dirty="0">
                <a:latin typeface="+mn-ea"/>
                <a:cs typeface="阿里巴巴普惠体 L" panose="00020600040101010101" pitchFamily="18" charset="-122"/>
              </a:rPr>
              <a:t>万吨</a:t>
            </a:r>
            <a:r>
              <a:rPr lang="en-US" altLang="zh-CN" sz="1400" dirty="0">
                <a:latin typeface="+mn-ea"/>
                <a:cs typeface="阿里巴巴普惠体 L" panose="00020600040101010101" pitchFamily="18" charset="-122"/>
              </a:rPr>
              <a:t>/</a:t>
            </a:r>
            <a:r>
              <a:rPr lang="zh-CN" altLang="en-US" sz="1400" dirty="0">
                <a:latin typeface="+mn-ea"/>
                <a:cs typeface="阿里巴巴普惠体 L" panose="00020600040101010101" pitchFamily="18" charset="-122"/>
              </a:rPr>
              <a:t>天</a:t>
            </a:r>
            <a:endParaRPr lang="zh-CN" altLang="en-US" dirty="0">
              <a:latin typeface="+mn-ea"/>
              <a:cs typeface="阿里巴巴普惠体 L" panose="00020600040101010101" pitchFamily="18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2B26B0E-B374-48E0-A555-C677C03A5927}"/>
              </a:ext>
            </a:extLst>
          </p:cNvPr>
          <p:cNvSpPr txBox="1"/>
          <p:nvPr/>
        </p:nvSpPr>
        <p:spPr>
          <a:xfrm>
            <a:off x="1972096" y="2871836"/>
            <a:ext cx="109517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M" panose="00020600040101010101" pitchFamily="18" charset="-122"/>
              </a:rPr>
              <a:t>技术水平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0CBCF81-68E6-40B7-800F-D2ACE20053B4}"/>
              </a:ext>
            </a:extLst>
          </p:cNvPr>
          <p:cNvSpPr/>
          <p:nvPr/>
        </p:nvSpPr>
        <p:spPr>
          <a:xfrm>
            <a:off x="3493166" y="2251607"/>
            <a:ext cx="1629348" cy="1061719"/>
          </a:xfrm>
          <a:prstGeom prst="roundRect">
            <a:avLst>
              <a:gd name="adj" fmla="val 5209"/>
            </a:avLst>
          </a:prstGeom>
          <a:solidFill>
            <a:srgbClr val="FFFFFF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4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hlinkClick r:id="rId2"/>
            </a:endParaRPr>
          </a:p>
          <a:p>
            <a:pPr algn="ctr" defTabSz="9144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E876F6B-276C-477C-962C-541630964A3A}"/>
              </a:ext>
            </a:extLst>
          </p:cNvPr>
          <p:cNvSpPr/>
          <p:nvPr/>
        </p:nvSpPr>
        <p:spPr>
          <a:xfrm>
            <a:off x="5281326" y="2251607"/>
            <a:ext cx="1629348" cy="1061719"/>
          </a:xfrm>
          <a:prstGeom prst="roundRect">
            <a:avLst>
              <a:gd name="adj" fmla="val 5209"/>
            </a:avLst>
          </a:prstGeom>
          <a:solidFill>
            <a:srgbClr val="FFFFFF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4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hlinkClick r:id="rId2"/>
            </a:endParaRPr>
          </a:p>
          <a:p>
            <a:pPr algn="ctr" defTabSz="9144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7675C2F-3848-4824-B616-F560A783CB10}"/>
              </a:ext>
            </a:extLst>
          </p:cNvPr>
          <p:cNvSpPr/>
          <p:nvPr/>
        </p:nvSpPr>
        <p:spPr>
          <a:xfrm>
            <a:off x="7069486" y="2247683"/>
            <a:ext cx="1629348" cy="1061719"/>
          </a:xfrm>
          <a:prstGeom prst="roundRect">
            <a:avLst>
              <a:gd name="adj" fmla="val 5209"/>
            </a:avLst>
          </a:prstGeom>
          <a:solidFill>
            <a:srgbClr val="FFFFFF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4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hlinkClick r:id="rId2"/>
            </a:endParaRPr>
          </a:p>
          <a:p>
            <a:pPr algn="ctr" defTabSz="9144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7C17A4EE-8809-42CB-9B50-5BA54468757F}"/>
              </a:ext>
            </a:extLst>
          </p:cNvPr>
          <p:cNvSpPr/>
          <p:nvPr/>
        </p:nvSpPr>
        <p:spPr>
          <a:xfrm>
            <a:off x="8857646" y="2247683"/>
            <a:ext cx="1629348" cy="1061719"/>
          </a:xfrm>
          <a:prstGeom prst="roundRect">
            <a:avLst>
              <a:gd name="adj" fmla="val 5209"/>
            </a:avLst>
          </a:prstGeom>
          <a:solidFill>
            <a:srgbClr val="FFFFFF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4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  <a:hlinkClick r:id="rId2"/>
            </a:endParaRPr>
          </a:p>
          <a:p>
            <a:pPr algn="ctr" defTabSz="9144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EB79452-C6B9-423D-9375-69D3110BC34E}"/>
              </a:ext>
            </a:extLst>
          </p:cNvPr>
          <p:cNvSpPr txBox="1"/>
          <p:nvPr/>
        </p:nvSpPr>
        <p:spPr>
          <a:xfrm>
            <a:off x="4016478" y="2366606"/>
            <a:ext cx="681597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400" dirty="0">
                <a:solidFill>
                  <a:schemeClr val="accent3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M" panose="00020600040101010101" pitchFamily="18" charset="-122"/>
              </a:rPr>
              <a:t>50</a:t>
            </a:r>
            <a:r>
              <a:rPr lang="en-US" altLang="zh-CN" sz="1400" dirty="0">
                <a:latin typeface="+mn-ea"/>
              </a:rPr>
              <a:t>%</a:t>
            </a:r>
            <a:endParaRPr lang="zh-CN" altLang="en-US" sz="1400" dirty="0">
              <a:latin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37140DA-EFCA-4831-9882-349AAD9CC8C0}"/>
              </a:ext>
            </a:extLst>
          </p:cNvPr>
          <p:cNvSpPr txBox="1"/>
          <p:nvPr/>
        </p:nvSpPr>
        <p:spPr>
          <a:xfrm>
            <a:off x="5408340" y="2366606"/>
            <a:ext cx="150233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solidFill>
                  <a:schemeClr val="accent3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M" panose="00020600040101010101" pitchFamily="18" charset="-122"/>
              </a:rPr>
              <a:t>54.8</a:t>
            </a:r>
            <a:r>
              <a:rPr lang="zh-CN" altLang="en-US" sz="1400" dirty="0">
                <a:latin typeface="+mn-ea"/>
              </a:rPr>
              <a:t>万吨</a:t>
            </a:r>
            <a:r>
              <a:rPr lang="en-US" altLang="zh-CN" sz="1400" dirty="0">
                <a:latin typeface="+mn-ea"/>
              </a:rPr>
              <a:t>/</a:t>
            </a:r>
            <a:r>
              <a:rPr lang="zh-CN" altLang="en-US" sz="1400" dirty="0">
                <a:latin typeface="+mn-ea"/>
              </a:rPr>
              <a:t>天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FC68C6E-A250-481E-9755-6DA8F64DF85D}"/>
              </a:ext>
            </a:extLst>
          </p:cNvPr>
          <p:cNvSpPr txBox="1"/>
          <p:nvPr/>
        </p:nvSpPr>
        <p:spPr>
          <a:xfrm>
            <a:off x="7448359" y="2375276"/>
            <a:ext cx="101652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solidFill>
                  <a:schemeClr val="accent3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M" panose="00020600040101010101" pitchFamily="18" charset="-122"/>
              </a:rPr>
              <a:t>40</a:t>
            </a:r>
            <a:r>
              <a:rPr lang="zh-CN" altLang="en-US" sz="1400" dirty="0">
                <a:latin typeface="+mn-ea"/>
              </a:rPr>
              <a:t>万元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8E1A6DA-B4F4-4193-BB12-39D45DE7A54D}"/>
              </a:ext>
            </a:extLst>
          </p:cNvPr>
          <p:cNvSpPr txBox="1"/>
          <p:nvPr/>
        </p:nvSpPr>
        <p:spPr>
          <a:xfrm>
            <a:off x="8895916" y="2339060"/>
            <a:ext cx="155280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solidFill>
                  <a:schemeClr val="accent3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M" panose="00020600040101010101" pitchFamily="18" charset="-122"/>
              </a:rPr>
              <a:t>2191.8</a:t>
            </a:r>
            <a:r>
              <a:rPr lang="zh-CN" altLang="en-US" sz="1400" dirty="0">
                <a:latin typeface="+mn-ea"/>
              </a:rPr>
              <a:t>亿元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0AFF935-83C4-4D1C-B8AB-F336497775A7}"/>
              </a:ext>
            </a:extLst>
          </p:cNvPr>
          <p:cNvSpPr txBox="1"/>
          <p:nvPr/>
        </p:nvSpPr>
        <p:spPr>
          <a:xfrm>
            <a:off x="3760254" y="2871836"/>
            <a:ext cx="109517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M" panose="00020600040101010101" pitchFamily="18" charset="-122"/>
              </a:rPr>
              <a:t>安全性能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C21C265-104D-42F3-8A76-637FDB9DB201}"/>
              </a:ext>
            </a:extLst>
          </p:cNvPr>
          <p:cNvSpPr txBox="1"/>
          <p:nvPr/>
        </p:nvSpPr>
        <p:spPr>
          <a:xfrm>
            <a:off x="5546524" y="2871836"/>
            <a:ext cx="109517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M" panose="00020600040101010101" pitchFamily="18" charset="-122"/>
              </a:rPr>
              <a:t>产品效率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9AC3435-1C1E-4029-AF84-C170D257B76A}"/>
              </a:ext>
            </a:extLst>
          </p:cNvPr>
          <p:cNvSpPr txBox="1"/>
          <p:nvPr/>
        </p:nvSpPr>
        <p:spPr>
          <a:xfrm>
            <a:off x="7327211" y="2864432"/>
            <a:ext cx="109517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M" panose="00020600040101010101" pitchFamily="18" charset="-122"/>
              </a:rPr>
              <a:t>市场投资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510CB5B-5F02-400D-98BB-A8116C9931EA}"/>
              </a:ext>
            </a:extLst>
          </p:cNvPr>
          <p:cNvSpPr txBox="1"/>
          <p:nvPr/>
        </p:nvSpPr>
        <p:spPr>
          <a:xfrm>
            <a:off x="9057819" y="2864432"/>
            <a:ext cx="109517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M" panose="00020600040101010101" pitchFamily="18" charset="-122"/>
              </a:rPr>
              <a:t>未来空间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52BB8D0A-C729-4803-9CBA-56D7BBFE483A}"/>
              </a:ext>
            </a:extLst>
          </p:cNvPr>
          <p:cNvSpPr/>
          <p:nvPr/>
        </p:nvSpPr>
        <p:spPr>
          <a:xfrm>
            <a:off x="5386577" y="1742856"/>
            <a:ext cx="1459487" cy="32502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r>
              <a:rPr lang="zh-CN" altLang="en-US" dirty="0">
                <a:solidFill>
                  <a:schemeClr val="accent2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Light" panose="00020600040101010101" pitchFamily="18" charset="-122"/>
              </a:rPr>
              <a:t>服务内容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92F812F2-49B8-410D-8A0E-89F378C3D2DB}"/>
              </a:ext>
            </a:extLst>
          </p:cNvPr>
          <p:cNvSpPr/>
          <p:nvPr/>
        </p:nvSpPr>
        <p:spPr>
          <a:xfrm>
            <a:off x="5386577" y="3914039"/>
            <a:ext cx="1459487" cy="32502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r>
              <a:rPr lang="zh-CN" altLang="en-US" dirty="0">
                <a:solidFill>
                  <a:schemeClr val="accent2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Light" panose="00020600040101010101" pitchFamily="18" charset="-122"/>
              </a:rPr>
              <a:t>服务组合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564938D-0ACF-4D5D-9733-0A1E26FFE9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服务内容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969C1DF-1B90-43DC-ADEC-2640DEA9EAE6}"/>
              </a:ext>
            </a:extLst>
          </p:cNvPr>
          <p:cNvSpPr/>
          <p:nvPr/>
        </p:nvSpPr>
        <p:spPr>
          <a:xfrm>
            <a:off x="0" y="6314173"/>
            <a:ext cx="12192000" cy="54276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698500" dist="228600" dir="5400000" sx="96000" sy="96000" algn="t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62C97638-1FD4-45DF-A22B-872F5F02B3B6}"/>
              </a:ext>
            </a:extLst>
          </p:cNvPr>
          <p:cNvSpPr txBox="1"/>
          <p:nvPr/>
        </p:nvSpPr>
        <p:spPr>
          <a:xfrm>
            <a:off x="1594644" y="4356984"/>
            <a:ext cx="9007663" cy="114762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  <a:buClr>
                <a:schemeClr val="accent3"/>
              </a:buClr>
            </a:pPr>
            <a:r>
              <a:rPr lang="zh-CN" altLang="en-US" sz="1800" dirty="0">
                <a:latin typeface="+mn-ea"/>
                <a:sym typeface="+mn-lt"/>
              </a:rPr>
              <a:t>请输入您的内容，文案尽量简洁，提炼关键信息，或复制内容后点击右键选择只保留文本来黏贴您的内容；请输入您的内容，文案尽量简洁，提炼关键信息，或复制内容后点击右键选择只保留文本来黏贴您的内容；</a:t>
            </a:r>
            <a:endParaRPr lang="en-US" altLang="zh-CN" sz="1800" dirty="0">
              <a:latin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6229828"/>
      </p:ext>
    </p:extLst>
  </p:cSld>
  <p:clrMapOvr>
    <a:masterClrMapping/>
  </p:clrMapOvr>
</p:sld>
</file>

<file path=ppt/slides/slide1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3D4AA37-81D8-4D36-90CA-63B9DE93B02F}"/>
              </a:ext>
            </a:extLst>
          </p:cNvPr>
          <p:cNvSpPr txBox="1"/>
          <p:nvPr/>
        </p:nvSpPr>
        <p:spPr>
          <a:xfrm>
            <a:off x="6357155" y="2611225"/>
            <a:ext cx="360499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accent1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三</a:t>
            </a:r>
            <a:r>
              <a:rPr lang="en-US" altLang="zh-CN" sz="3200" dirty="0">
                <a:solidFill>
                  <a:schemeClr val="accent1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.</a:t>
            </a:r>
            <a:r>
              <a:rPr lang="zh-CN" altLang="en-US" sz="3200" dirty="0">
                <a:solidFill>
                  <a:schemeClr val="accent1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研究成果与应用</a:t>
            </a:r>
          </a:p>
        </p:txBody>
      </p:sp>
      <p:pic>
        <p:nvPicPr>
          <p:cNvPr id="26" name="图片 25" descr="图标&#10;&#10;描述已自动生成">
            <a:extLst>
              <a:ext uri="{FF2B5EF4-FFF2-40B4-BE49-F238E27FC236}">
                <a16:creationId xmlns:a16="http://schemas.microsoft.com/office/drawing/2014/main" id="{D1D93D6D-210D-4934-9F47-6D7FC854E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t="5237" r="16453" b="2641"/>
          <a:stretch/>
        </p:blipFill>
        <p:spPr>
          <a:xfrm>
            <a:off x="1894114" y="2227944"/>
            <a:ext cx="2766478" cy="36068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49654E0E-D3C3-4C8B-B3B1-C77464B5787C}"/>
              </a:ext>
            </a:extLst>
          </p:cNvPr>
          <p:cNvGrpSpPr/>
          <p:nvPr/>
        </p:nvGrpSpPr>
        <p:grpSpPr>
          <a:xfrm>
            <a:off x="6447077" y="4123792"/>
            <a:ext cx="268726" cy="162046"/>
            <a:chOff x="5517309" y="3061906"/>
            <a:chExt cx="268726" cy="162046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F43A12A7-7448-4BA2-AC08-32B3082C788B}"/>
                </a:ext>
              </a:extLst>
            </p:cNvPr>
            <p:cNvSpPr/>
            <p:nvPr/>
          </p:nvSpPr>
          <p:spPr>
            <a:xfrm>
              <a:off x="5517309" y="3061906"/>
              <a:ext cx="162046" cy="1620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BE2CEDB2-9454-4139-945C-E3D2B5A8ACBB}"/>
                </a:ext>
              </a:extLst>
            </p:cNvPr>
            <p:cNvSpPr/>
            <p:nvPr/>
          </p:nvSpPr>
          <p:spPr>
            <a:xfrm>
              <a:off x="5623989" y="3061906"/>
              <a:ext cx="162046" cy="16204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F51632D7-A571-4D72-8DA7-F92D5A169F2B}"/>
              </a:ext>
            </a:extLst>
          </p:cNvPr>
          <p:cNvSpPr txBox="1"/>
          <p:nvPr/>
        </p:nvSpPr>
        <p:spPr>
          <a:xfrm>
            <a:off x="7091896" y="4020149"/>
            <a:ext cx="176500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Light" panose="00020600040101010101" pitchFamily="18" charset="-122"/>
              </a:rPr>
              <a:t>推广方式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51A4DB69-E800-418B-A141-86759707439A}"/>
              </a:ext>
            </a:extLst>
          </p:cNvPr>
          <p:cNvGrpSpPr/>
          <p:nvPr/>
        </p:nvGrpSpPr>
        <p:grpSpPr>
          <a:xfrm>
            <a:off x="6447077" y="4536983"/>
            <a:ext cx="268726" cy="162046"/>
            <a:chOff x="5517309" y="3061906"/>
            <a:chExt cx="268726" cy="162046"/>
          </a:xfrm>
        </p:grpSpPr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87D15CDA-EDEE-47A5-8053-D0B3800ED5CE}"/>
                </a:ext>
              </a:extLst>
            </p:cNvPr>
            <p:cNvSpPr/>
            <p:nvPr/>
          </p:nvSpPr>
          <p:spPr>
            <a:xfrm>
              <a:off x="5517309" y="3061906"/>
              <a:ext cx="162046" cy="1620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6BF003B3-B104-47AD-AAD6-42A4EAFE51F7}"/>
                </a:ext>
              </a:extLst>
            </p:cNvPr>
            <p:cNvSpPr/>
            <p:nvPr/>
          </p:nvSpPr>
          <p:spPr>
            <a:xfrm>
              <a:off x="5623989" y="3061906"/>
              <a:ext cx="162046" cy="16204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E9C6A3FC-C467-4CFA-81DF-A96CE0F971D3}"/>
              </a:ext>
            </a:extLst>
          </p:cNvPr>
          <p:cNvSpPr txBox="1"/>
          <p:nvPr/>
        </p:nvSpPr>
        <p:spPr>
          <a:xfrm>
            <a:off x="7091896" y="4423162"/>
            <a:ext cx="176500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Light" panose="00020600040101010101" pitchFamily="18" charset="-122"/>
              </a:rPr>
              <a:t>研究目的</a:t>
            </a: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E3993D0-A67E-46F7-AC07-D2B02B056BC2}"/>
              </a:ext>
            </a:extLst>
          </p:cNvPr>
          <p:cNvGrpSpPr/>
          <p:nvPr/>
        </p:nvGrpSpPr>
        <p:grpSpPr>
          <a:xfrm>
            <a:off x="6447077" y="4939996"/>
            <a:ext cx="268726" cy="162046"/>
            <a:chOff x="5517309" y="3061906"/>
            <a:chExt cx="268726" cy="162046"/>
          </a:xfrm>
        </p:grpSpPr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2D26A5AB-C6E4-4E01-8BBC-D1773738C37E}"/>
                </a:ext>
              </a:extLst>
            </p:cNvPr>
            <p:cNvSpPr/>
            <p:nvPr/>
          </p:nvSpPr>
          <p:spPr>
            <a:xfrm>
              <a:off x="5517309" y="3061906"/>
              <a:ext cx="162046" cy="1620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92BE0B2-FD82-475D-960F-797F004A9C72}"/>
                </a:ext>
              </a:extLst>
            </p:cNvPr>
            <p:cNvSpPr/>
            <p:nvPr/>
          </p:nvSpPr>
          <p:spPr>
            <a:xfrm>
              <a:off x="5623989" y="3061906"/>
              <a:ext cx="162046" cy="16204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B8AE6BBD-F039-4391-B599-A4B0CC27636D}"/>
              </a:ext>
            </a:extLst>
          </p:cNvPr>
          <p:cNvSpPr txBox="1"/>
          <p:nvPr/>
        </p:nvSpPr>
        <p:spPr>
          <a:xfrm>
            <a:off x="7091896" y="4826175"/>
            <a:ext cx="176500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Light" panose="00020600040101010101" pitchFamily="18" charset="-122"/>
              </a:rPr>
              <a:t>研究结论</a:t>
            </a:r>
          </a:p>
        </p:txBody>
      </p:sp>
      <p:pic>
        <p:nvPicPr>
          <p:cNvPr id="49" name="Picture 2">
            <a:extLst>
              <a:ext uri="{FF2B5EF4-FFF2-40B4-BE49-F238E27FC236}">
                <a16:creationId xmlns:a16="http://schemas.microsoft.com/office/drawing/2014/main" id="{FD3401D8-6250-4125-B6D7-F781DC023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42" y="735522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148080"/>
      </p:ext>
    </p:extLst>
  </p:cSld>
  <p:clrMapOvr>
    <a:masterClrMapping/>
  </p:clrMapOvr>
</p:sld>
</file>

<file path=ppt/slides/slide1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>
            <a:extLst>
              <a:ext uri="{FF2B5EF4-FFF2-40B4-BE49-F238E27FC236}">
                <a16:creationId xmlns:a16="http://schemas.microsoft.com/office/drawing/2014/main" id="{D4A44364-DA67-4898-B7FA-4B9CC9C09A5B}"/>
              </a:ext>
            </a:extLst>
          </p:cNvPr>
          <p:cNvSpPr/>
          <p:nvPr/>
        </p:nvSpPr>
        <p:spPr>
          <a:xfrm>
            <a:off x="2158999" y="339202"/>
            <a:ext cx="259030" cy="2590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4A0119C-1F1F-4953-9419-0B51B6198726}"/>
              </a:ext>
            </a:extLst>
          </p:cNvPr>
          <p:cNvSpPr/>
          <p:nvPr/>
        </p:nvSpPr>
        <p:spPr>
          <a:xfrm>
            <a:off x="7170954" y="1197936"/>
            <a:ext cx="4426018" cy="517746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698500" dist="228600" dir="5400000" sx="96000" sy="96000" algn="t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2186D8A-AA3C-49F2-ADCA-1945AD11A34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推广方式</a:t>
            </a:r>
          </a:p>
        </p:txBody>
      </p:sp>
      <p:sp>
        <p:nvSpPr>
          <p:cNvPr id="9" name="矩形: 圆顶角 8">
            <a:extLst>
              <a:ext uri="{FF2B5EF4-FFF2-40B4-BE49-F238E27FC236}">
                <a16:creationId xmlns:a16="http://schemas.microsoft.com/office/drawing/2014/main" id="{6210AB53-63B3-4CAC-84DC-888013E32008}"/>
              </a:ext>
            </a:extLst>
          </p:cNvPr>
          <p:cNvSpPr/>
          <p:nvPr/>
        </p:nvSpPr>
        <p:spPr>
          <a:xfrm rot="5400000">
            <a:off x="4277085" y="-1083037"/>
            <a:ext cx="1214262" cy="7029129"/>
          </a:xfrm>
          <a:prstGeom prst="round2SameRect">
            <a:avLst/>
          </a:prstGeom>
          <a:solidFill>
            <a:schemeClr val="bg1">
              <a:alpha val="97000"/>
            </a:schemeClr>
          </a:solidFill>
          <a:ln>
            <a:noFill/>
          </a:ln>
          <a:effectLst>
            <a:outerShdw blurRad="698500" dist="228600" dir="5400000" sx="96000" sy="96000" algn="t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10" name="矩形: 圆顶角 9">
            <a:extLst>
              <a:ext uri="{FF2B5EF4-FFF2-40B4-BE49-F238E27FC236}">
                <a16:creationId xmlns:a16="http://schemas.microsoft.com/office/drawing/2014/main" id="{26338901-DCF3-458E-AF69-5CC72584DD0E}"/>
              </a:ext>
            </a:extLst>
          </p:cNvPr>
          <p:cNvSpPr/>
          <p:nvPr/>
        </p:nvSpPr>
        <p:spPr>
          <a:xfrm rot="5400000">
            <a:off x="4277085" y="432497"/>
            <a:ext cx="1214262" cy="7029129"/>
          </a:xfrm>
          <a:prstGeom prst="round2SameRect">
            <a:avLst/>
          </a:prstGeom>
          <a:solidFill>
            <a:schemeClr val="bg1">
              <a:alpha val="97000"/>
            </a:schemeClr>
          </a:solidFill>
          <a:ln>
            <a:noFill/>
          </a:ln>
          <a:effectLst>
            <a:outerShdw blurRad="698500" dist="228600" dir="5400000" sx="96000" sy="96000" algn="t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11" name="矩形: 圆顶角 10">
            <a:extLst>
              <a:ext uri="{FF2B5EF4-FFF2-40B4-BE49-F238E27FC236}">
                <a16:creationId xmlns:a16="http://schemas.microsoft.com/office/drawing/2014/main" id="{EB3A844D-57B6-430D-BFA6-BB412697D372}"/>
              </a:ext>
            </a:extLst>
          </p:cNvPr>
          <p:cNvSpPr/>
          <p:nvPr/>
        </p:nvSpPr>
        <p:spPr>
          <a:xfrm rot="5400000">
            <a:off x="4277087" y="1948030"/>
            <a:ext cx="1214258" cy="7029129"/>
          </a:xfrm>
          <a:prstGeom prst="round2SameRect">
            <a:avLst/>
          </a:prstGeom>
          <a:solidFill>
            <a:schemeClr val="bg1">
              <a:alpha val="97000"/>
            </a:schemeClr>
          </a:solidFill>
          <a:ln>
            <a:noFill/>
          </a:ln>
          <a:effectLst>
            <a:outerShdw blurRad="698500" dist="228600" dir="5400000" sx="96000" sy="96000" algn="t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pic>
        <p:nvPicPr>
          <p:cNvPr id="6" name="图片 5" descr="图片包含 托盘, 小, 桌子, 监控&#10;&#10;描述已自动生成">
            <a:extLst>
              <a:ext uri="{FF2B5EF4-FFF2-40B4-BE49-F238E27FC236}">
                <a16:creationId xmlns:a16="http://schemas.microsoft.com/office/drawing/2014/main" id="{A91153E6-A874-4007-B00A-85CB496F5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61" y="2055279"/>
            <a:ext cx="884600" cy="884600"/>
          </a:xfrm>
          <a:prstGeom prst="rect">
            <a:avLst/>
          </a:prstGeom>
        </p:spPr>
      </p:pic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974B7077-79F2-486D-A00F-AF51A16E1E83}"/>
              </a:ext>
            </a:extLst>
          </p:cNvPr>
          <p:cNvCxnSpPr/>
          <p:nvPr/>
        </p:nvCxnSpPr>
        <p:spPr>
          <a:xfrm>
            <a:off x="930165" y="1623848"/>
            <a:ext cx="0" cy="457988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>
            <a:extLst>
              <a:ext uri="{FF2B5EF4-FFF2-40B4-BE49-F238E27FC236}">
                <a16:creationId xmlns:a16="http://schemas.microsoft.com/office/drawing/2014/main" id="{4AC1C2C0-EC26-4A94-8C60-7E647F49D6BB}"/>
              </a:ext>
            </a:extLst>
          </p:cNvPr>
          <p:cNvSpPr/>
          <p:nvPr/>
        </p:nvSpPr>
        <p:spPr>
          <a:xfrm>
            <a:off x="825071" y="2326432"/>
            <a:ext cx="210187" cy="2101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403FB05A-F1F5-4695-A69A-9B2BB3A252EC}"/>
              </a:ext>
            </a:extLst>
          </p:cNvPr>
          <p:cNvSpPr/>
          <p:nvPr/>
        </p:nvSpPr>
        <p:spPr>
          <a:xfrm>
            <a:off x="825071" y="3841966"/>
            <a:ext cx="210187" cy="2101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7E31A19-976F-4854-BD6A-4E619D742F8B}"/>
              </a:ext>
            </a:extLst>
          </p:cNvPr>
          <p:cNvSpPr/>
          <p:nvPr/>
        </p:nvSpPr>
        <p:spPr>
          <a:xfrm>
            <a:off x="825071" y="5357499"/>
            <a:ext cx="210187" cy="2101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pic>
        <p:nvPicPr>
          <p:cNvPr id="25" name="图片 24" descr="图片包含 灯光, 游戏机&#10;&#10;描述已自动生成">
            <a:extLst>
              <a:ext uri="{FF2B5EF4-FFF2-40B4-BE49-F238E27FC236}">
                <a16:creationId xmlns:a16="http://schemas.microsoft.com/office/drawing/2014/main" id="{FE8C1FAF-3FAA-4481-8DB5-EE10D6A00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331" y="3457444"/>
            <a:ext cx="979230" cy="979230"/>
          </a:xfrm>
          <a:prstGeom prst="rect">
            <a:avLst/>
          </a:prstGeom>
        </p:spPr>
      </p:pic>
      <p:pic>
        <p:nvPicPr>
          <p:cNvPr id="27" name="图片 26" descr="图标&#10;&#10;低可信度描述已自动生成">
            <a:extLst>
              <a:ext uri="{FF2B5EF4-FFF2-40B4-BE49-F238E27FC236}">
                <a16:creationId xmlns:a16="http://schemas.microsoft.com/office/drawing/2014/main" id="{82879824-ECC5-45FB-BF1A-71BAE1D0C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648" y="5060539"/>
            <a:ext cx="788596" cy="788596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5A92CD4D-6B68-4278-A96F-8BC0C881694F}"/>
              </a:ext>
            </a:extLst>
          </p:cNvPr>
          <p:cNvSpPr txBox="1"/>
          <p:nvPr/>
        </p:nvSpPr>
        <p:spPr>
          <a:xfrm>
            <a:off x="2614812" y="2322277"/>
            <a:ext cx="4873809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阿里巴巴普惠体" panose="00020600040101010101" pitchFamily="18" charset="-122"/>
              </a:rPr>
              <a:t>以最短的时间让普通兼职能够完成最简单资料收集、口碑传递工作；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B21BAB6-D0E2-4FB9-9BAC-12AA70BC42AB}"/>
              </a:ext>
            </a:extLst>
          </p:cNvPr>
          <p:cNvSpPr txBox="1"/>
          <p:nvPr/>
        </p:nvSpPr>
        <p:spPr>
          <a:xfrm>
            <a:off x="2614812" y="1957100"/>
            <a:ext cx="1204092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b="1" dirty="0">
                <a:latin typeface="阿里巴巴普惠体" panose="00020600040101010101" pitchFamily="18" charset="-122"/>
              </a:rPr>
              <a:t>线下推广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A5839DF-D69F-4415-8744-A02BFFDF87AE}"/>
              </a:ext>
            </a:extLst>
          </p:cNvPr>
          <p:cNvSpPr txBox="1"/>
          <p:nvPr/>
        </p:nvSpPr>
        <p:spPr>
          <a:xfrm>
            <a:off x="2614812" y="3835767"/>
            <a:ext cx="4873809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阿里巴巴普惠体" panose="00020600040101010101" pitchFamily="18" charset="-122"/>
              </a:rPr>
              <a:t>在目标客户可见范围进行广告布设，做到随处可见、目标可见；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83398E5-7075-4A30-A8D2-50B7E5ABA60B}"/>
              </a:ext>
            </a:extLst>
          </p:cNvPr>
          <p:cNvSpPr txBox="1"/>
          <p:nvPr/>
        </p:nvSpPr>
        <p:spPr>
          <a:xfrm>
            <a:off x="2614812" y="3470590"/>
            <a:ext cx="1204092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b="1" dirty="0">
                <a:latin typeface="阿里巴巴普惠体" panose="00020600040101010101" pitchFamily="18" charset="-122"/>
              </a:rPr>
              <a:t>线下广告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BB18B12-2601-4011-A888-7A1D10AFEE47}"/>
              </a:ext>
            </a:extLst>
          </p:cNvPr>
          <p:cNvSpPr txBox="1"/>
          <p:nvPr/>
        </p:nvSpPr>
        <p:spPr>
          <a:xfrm>
            <a:off x="2614812" y="5353344"/>
            <a:ext cx="4873809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阿里巴巴普惠体" panose="00020600040101010101" pitchFamily="18" charset="-122"/>
              </a:rPr>
              <a:t>在商圈或户外人流聚集广场进行一场产品推广，砸出品牌口碑；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383F314-E537-478F-9613-7B40E38CBDBC}"/>
              </a:ext>
            </a:extLst>
          </p:cNvPr>
          <p:cNvSpPr txBox="1"/>
          <p:nvPr/>
        </p:nvSpPr>
        <p:spPr>
          <a:xfrm>
            <a:off x="2614812" y="4988167"/>
            <a:ext cx="1204092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b="1" dirty="0">
                <a:latin typeface="阿里巴巴普惠体" panose="00020600040101010101" pitchFamily="18" charset="-122"/>
              </a:rPr>
              <a:t>线下活动</a:t>
            </a: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5CFC1ADF-5BA6-4324-A03D-368A7EBD2C3C}"/>
              </a:ext>
            </a:extLst>
          </p:cNvPr>
          <p:cNvSpPr/>
          <p:nvPr/>
        </p:nvSpPr>
        <p:spPr>
          <a:xfrm rot="10800000">
            <a:off x="1260071" y="1730873"/>
            <a:ext cx="500104" cy="502100"/>
          </a:xfrm>
          <a:custGeom>
            <a:avLst/>
            <a:gdLst>
              <a:gd name="connsiteX0" fmla="*/ 1160843 w 1661286"/>
              <a:gd name="connsiteY0" fmla="*/ 0 h 1667916"/>
              <a:gd name="connsiteX1" fmla="*/ 1612696 w 1661286"/>
              <a:gd name="connsiteY1" fmla="*/ 91225 h 1667916"/>
              <a:gd name="connsiteX2" fmla="*/ 1661286 w 1661286"/>
              <a:gd name="connsiteY2" fmla="*/ 114632 h 1667916"/>
              <a:gd name="connsiteX3" fmla="*/ 1661286 w 1661286"/>
              <a:gd name="connsiteY3" fmla="*/ 867621 h 1667916"/>
              <a:gd name="connsiteX4" fmla="*/ 860991 w 1661286"/>
              <a:gd name="connsiteY4" fmla="*/ 1667916 h 1667916"/>
              <a:gd name="connsiteX5" fmla="*/ 121198 w 1661286"/>
              <a:gd name="connsiteY5" fmla="*/ 1667916 h 1667916"/>
              <a:gd name="connsiteX6" fmla="*/ 91225 w 1661286"/>
              <a:gd name="connsiteY6" fmla="*/ 1612696 h 1667916"/>
              <a:gd name="connsiteX7" fmla="*/ 0 w 1661286"/>
              <a:gd name="connsiteY7" fmla="*/ 1160843 h 1667916"/>
              <a:gd name="connsiteX8" fmla="*/ 1160843 w 1661286"/>
              <a:gd name="connsiteY8" fmla="*/ 0 h 166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286" h="1667916">
                <a:moveTo>
                  <a:pt x="1160843" y="0"/>
                </a:moveTo>
                <a:cubicBezTo>
                  <a:pt x="1321122" y="0"/>
                  <a:pt x="1473814" y="32483"/>
                  <a:pt x="1612696" y="91225"/>
                </a:cubicBezTo>
                <a:lnTo>
                  <a:pt x="1661286" y="114632"/>
                </a:lnTo>
                <a:lnTo>
                  <a:pt x="1661286" y="867621"/>
                </a:lnTo>
                <a:cubicBezTo>
                  <a:pt x="1661286" y="1309612"/>
                  <a:pt x="1302982" y="1667916"/>
                  <a:pt x="860991" y="1667916"/>
                </a:cubicBezTo>
                <a:lnTo>
                  <a:pt x="121198" y="1667916"/>
                </a:lnTo>
                <a:lnTo>
                  <a:pt x="91225" y="1612696"/>
                </a:lnTo>
                <a:cubicBezTo>
                  <a:pt x="32483" y="1473814"/>
                  <a:pt x="0" y="1321122"/>
                  <a:pt x="0" y="1160843"/>
                </a:cubicBezTo>
                <a:cubicBezTo>
                  <a:pt x="0" y="519727"/>
                  <a:pt x="519727" y="0"/>
                  <a:pt x="116084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A2818137-6FCF-42F7-BBB0-2AA0DB4D3E62}"/>
              </a:ext>
            </a:extLst>
          </p:cNvPr>
          <p:cNvSpPr/>
          <p:nvPr/>
        </p:nvSpPr>
        <p:spPr>
          <a:xfrm rot="10800000">
            <a:off x="1204439" y="3236855"/>
            <a:ext cx="500104" cy="502100"/>
          </a:xfrm>
          <a:custGeom>
            <a:avLst/>
            <a:gdLst>
              <a:gd name="connsiteX0" fmla="*/ 1160843 w 1661286"/>
              <a:gd name="connsiteY0" fmla="*/ 0 h 1667916"/>
              <a:gd name="connsiteX1" fmla="*/ 1612696 w 1661286"/>
              <a:gd name="connsiteY1" fmla="*/ 91225 h 1667916"/>
              <a:gd name="connsiteX2" fmla="*/ 1661286 w 1661286"/>
              <a:gd name="connsiteY2" fmla="*/ 114632 h 1667916"/>
              <a:gd name="connsiteX3" fmla="*/ 1661286 w 1661286"/>
              <a:gd name="connsiteY3" fmla="*/ 867621 h 1667916"/>
              <a:gd name="connsiteX4" fmla="*/ 860991 w 1661286"/>
              <a:gd name="connsiteY4" fmla="*/ 1667916 h 1667916"/>
              <a:gd name="connsiteX5" fmla="*/ 121198 w 1661286"/>
              <a:gd name="connsiteY5" fmla="*/ 1667916 h 1667916"/>
              <a:gd name="connsiteX6" fmla="*/ 91225 w 1661286"/>
              <a:gd name="connsiteY6" fmla="*/ 1612696 h 1667916"/>
              <a:gd name="connsiteX7" fmla="*/ 0 w 1661286"/>
              <a:gd name="connsiteY7" fmla="*/ 1160843 h 1667916"/>
              <a:gd name="connsiteX8" fmla="*/ 1160843 w 1661286"/>
              <a:gd name="connsiteY8" fmla="*/ 0 h 166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286" h="1667916">
                <a:moveTo>
                  <a:pt x="1160843" y="0"/>
                </a:moveTo>
                <a:cubicBezTo>
                  <a:pt x="1321122" y="0"/>
                  <a:pt x="1473814" y="32483"/>
                  <a:pt x="1612696" y="91225"/>
                </a:cubicBezTo>
                <a:lnTo>
                  <a:pt x="1661286" y="114632"/>
                </a:lnTo>
                <a:lnTo>
                  <a:pt x="1661286" y="867621"/>
                </a:lnTo>
                <a:cubicBezTo>
                  <a:pt x="1661286" y="1309612"/>
                  <a:pt x="1302982" y="1667916"/>
                  <a:pt x="860991" y="1667916"/>
                </a:cubicBezTo>
                <a:lnTo>
                  <a:pt x="121198" y="1667916"/>
                </a:lnTo>
                <a:lnTo>
                  <a:pt x="91225" y="1612696"/>
                </a:lnTo>
                <a:cubicBezTo>
                  <a:pt x="32483" y="1473814"/>
                  <a:pt x="0" y="1321122"/>
                  <a:pt x="0" y="1160843"/>
                </a:cubicBezTo>
                <a:cubicBezTo>
                  <a:pt x="0" y="519727"/>
                  <a:pt x="519727" y="0"/>
                  <a:pt x="116084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0AE3700B-CDD1-438C-B321-04F78A4E26CD}"/>
              </a:ext>
            </a:extLst>
          </p:cNvPr>
          <p:cNvSpPr/>
          <p:nvPr/>
        </p:nvSpPr>
        <p:spPr>
          <a:xfrm rot="10800000">
            <a:off x="1272379" y="4746425"/>
            <a:ext cx="500104" cy="502100"/>
          </a:xfrm>
          <a:custGeom>
            <a:avLst/>
            <a:gdLst>
              <a:gd name="connsiteX0" fmla="*/ 1160843 w 1661286"/>
              <a:gd name="connsiteY0" fmla="*/ 0 h 1667916"/>
              <a:gd name="connsiteX1" fmla="*/ 1612696 w 1661286"/>
              <a:gd name="connsiteY1" fmla="*/ 91225 h 1667916"/>
              <a:gd name="connsiteX2" fmla="*/ 1661286 w 1661286"/>
              <a:gd name="connsiteY2" fmla="*/ 114632 h 1667916"/>
              <a:gd name="connsiteX3" fmla="*/ 1661286 w 1661286"/>
              <a:gd name="connsiteY3" fmla="*/ 867621 h 1667916"/>
              <a:gd name="connsiteX4" fmla="*/ 860991 w 1661286"/>
              <a:gd name="connsiteY4" fmla="*/ 1667916 h 1667916"/>
              <a:gd name="connsiteX5" fmla="*/ 121198 w 1661286"/>
              <a:gd name="connsiteY5" fmla="*/ 1667916 h 1667916"/>
              <a:gd name="connsiteX6" fmla="*/ 91225 w 1661286"/>
              <a:gd name="connsiteY6" fmla="*/ 1612696 h 1667916"/>
              <a:gd name="connsiteX7" fmla="*/ 0 w 1661286"/>
              <a:gd name="connsiteY7" fmla="*/ 1160843 h 1667916"/>
              <a:gd name="connsiteX8" fmla="*/ 1160843 w 1661286"/>
              <a:gd name="connsiteY8" fmla="*/ 0 h 166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286" h="1667916">
                <a:moveTo>
                  <a:pt x="1160843" y="0"/>
                </a:moveTo>
                <a:cubicBezTo>
                  <a:pt x="1321122" y="0"/>
                  <a:pt x="1473814" y="32483"/>
                  <a:pt x="1612696" y="91225"/>
                </a:cubicBezTo>
                <a:lnTo>
                  <a:pt x="1661286" y="114632"/>
                </a:lnTo>
                <a:lnTo>
                  <a:pt x="1661286" y="867621"/>
                </a:lnTo>
                <a:cubicBezTo>
                  <a:pt x="1661286" y="1309612"/>
                  <a:pt x="1302982" y="1667916"/>
                  <a:pt x="860991" y="1667916"/>
                </a:cubicBezTo>
                <a:lnTo>
                  <a:pt x="121198" y="1667916"/>
                </a:lnTo>
                <a:lnTo>
                  <a:pt x="91225" y="1612696"/>
                </a:lnTo>
                <a:cubicBezTo>
                  <a:pt x="32483" y="1473814"/>
                  <a:pt x="0" y="1321122"/>
                  <a:pt x="0" y="1160843"/>
                </a:cubicBezTo>
                <a:cubicBezTo>
                  <a:pt x="0" y="519727"/>
                  <a:pt x="519727" y="0"/>
                  <a:pt x="116084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534491"/>
      </p:ext>
    </p:extLst>
  </p:cSld>
  <p:clrMapOvr>
    <a:masterClrMapping/>
  </p:clrMapOvr>
</p:sld>
</file>

<file path=ppt/slides/slide1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>
            <a:extLst>
              <a:ext uri="{FF2B5EF4-FFF2-40B4-BE49-F238E27FC236}">
                <a16:creationId xmlns:a16="http://schemas.microsoft.com/office/drawing/2014/main" id="{91AC16E2-B943-47EB-93A7-A194726B93F5}"/>
              </a:ext>
            </a:extLst>
          </p:cNvPr>
          <p:cNvSpPr/>
          <p:nvPr/>
        </p:nvSpPr>
        <p:spPr>
          <a:xfrm>
            <a:off x="2158999" y="339202"/>
            <a:ext cx="259030" cy="2590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7" name="矩形: 圆顶角 6">
            <a:extLst>
              <a:ext uri="{FF2B5EF4-FFF2-40B4-BE49-F238E27FC236}">
                <a16:creationId xmlns:a16="http://schemas.microsoft.com/office/drawing/2014/main" id="{BD4D5A51-897E-4AAD-9B0B-3C82697FBFBB}"/>
              </a:ext>
            </a:extLst>
          </p:cNvPr>
          <p:cNvSpPr/>
          <p:nvPr/>
        </p:nvSpPr>
        <p:spPr>
          <a:xfrm rot="5400000">
            <a:off x="3988677" y="-851338"/>
            <a:ext cx="3972907" cy="9601203"/>
          </a:xfrm>
          <a:prstGeom prst="round2SameRect">
            <a:avLst>
              <a:gd name="adj1" fmla="val 16667"/>
              <a:gd name="adj2" fmla="val 18055"/>
            </a:avLst>
          </a:prstGeom>
          <a:solidFill>
            <a:schemeClr val="bg1">
              <a:alpha val="97000"/>
            </a:schemeClr>
          </a:solidFill>
          <a:ln>
            <a:noFill/>
          </a:ln>
          <a:effectLst>
            <a:outerShdw blurRad="698500" dist="228600" dir="5400000" sx="96000" sy="96000" algn="t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31B54A-0A79-4BE3-BB1C-EC6D7419E0C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研究目的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FB110F00-238D-4B4E-863A-3F7150DBED9C}"/>
              </a:ext>
            </a:extLst>
          </p:cNvPr>
          <p:cNvSpPr/>
          <p:nvPr/>
        </p:nvSpPr>
        <p:spPr>
          <a:xfrm>
            <a:off x="4360538" y="1668203"/>
            <a:ext cx="3371074" cy="456212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698500" dist="228600" dir="5400000" sx="96000" sy="96000" algn="t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A9563F3-9B63-46C9-9251-A1E0682CC5ED}"/>
              </a:ext>
            </a:extLst>
          </p:cNvPr>
          <p:cNvSpPr txBox="1"/>
          <p:nvPr/>
        </p:nvSpPr>
        <p:spPr>
          <a:xfrm>
            <a:off x="4618445" y="3578773"/>
            <a:ext cx="2855260" cy="1990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b="1" kern="100" dirty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</a:rPr>
              <a:t>本研究弥补这些问题中（这些没做过或者做过没做好的问题中）的哪些不足，采用什么研究方法去弥补不足。陈述本项研究的范围局限，并高度概括本论文研究结论。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B9BBF40-EA1D-4481-BEA6-D998DBB26992}"/>
              </a:ext>
            </a:extLst>
          </p:cNvPr>
          <p:cNvSpPr txBox="1"/>
          <p:nvPr/>
        </p:nvSpPr>
        <p:spPr>
          <a:xfrm>
            <a:off x="7888697" y="3899214"/>
            <a:ext cx="2744051" cy="13497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0" i="0" dirty="0">
                <a:solidFill>
                  <a:srgbClr val="121212"/>
                </a:solidFill>
                <a:effectLst/>
                <a:latin typeface="阿里巴巴普惠体" panose="00020600040101010101" pitchFamily="18" charset="-122"/>
              </a:rPr>
              <a:t>别人有什么没有做过？为什么别人没有做得更好？并说明这些研究不足会带来严重后果。</a:t>
            </a:r>
            <a:endParaRPr lang="zh-CN" altLang="en-US" sz="1600" dirty="0">
              <a:latin typeface="阿里巴巴普惠体" panose="00020600040101010101" pitchFamily="18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D777FCB-3E4D-4D91-BF13-F8C179E41897}"/>
              </a:ext>
            </a:extLst>
          </p:cNvPr>
          <p:cNvSpPr txBox="1"/>
          <p:nvPr/>
        </p:nvSpPr>
        <p:spPr>
          <a:xfrm>
            <a:off x="1503663" y="3899214"/>
            <a:ext cx="2744051" cy="13497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0" i="0" dirty="0">
                <a:solidFill>
                  <a:srgbClr val="121212"/>
                </a:solidFill>
                <a:effectLst/>
                <a:latin typeface="阿里巴巴普惠体" panose="00020600040101010101" pitchFamily="18" charset="-122"/>
              </a:rPr>
              <a:t>别人有什么没有做过？为什么别人没有做得更好？并说明这些研究不足会带来严重后果。</a:t>
            </a:r>
            <a:endParaRPr lang="zh-CN" altLang="en-US" sz="1600" dirty="0">
              <a:latin typeface="阿里巴巴普惠体" panose="00020600040101010101" pitchFamily="18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ED89B8F-2E99-433B-8E9A-61B85FCA6BFC}"/>
              </a:ext>
            </a:extLst>
          </p:cNvPr>
          <p:cNvGrpSpPr/>
          <p:nvPr/>
        </p:nvGrpSpPr>
        <p:grpSpPr>
          <a:xfrm>
            <a:off x="5314824" y="1966686"/>
            <a:ext cx="1562352" cy="1462314"/>
            <a:chOff x="5369505" y="2188924"/>
            <a:chExt cx="1537177" cy="143875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7C43B9FC-4B1B-44C4-91E9-77FDCB18CF54}"/>
                </a:ext>
              </a:extLst>
            </p:cNvPr>
            <p:cNvSpPr/>
            <p:nvPr/>
          </p:nvSpPr>
          <p:spPr>
            <a:xfrm>
              <a:off x="5369505" y="2188924"/>
              <a:ext cx="1438752" cy="1438752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7830C613-9CEA-4F40-BDC3-A5428341BFB8}"/>
                </a:ext>
              </a:extLst>
            </p:cNvPr>
            <p:cNvSpPr/>
            <p:nvPr/>
          </p:nvSpPr>
          <p:spPr>
            <a:xfrm>
              <a:off x="5467930" y="2188924"/>
              <a:ext cx="1438752" cy="1438752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D763189-0B25-454F-A5E8-90EF804FAE89}"/>
              </a:ext>
            </a:extLst>
          </p:cNvPr>
          <p:cNvGrpSpPr/>
          <p:nvPr/>
        </p:nvGrpSpPr>
        <p:grpSpPr>
          <a:xfrm>
            <a:off x="1986358" y="2289597"/>
            <a:ext cx="1562352" cy="1462314"/>
            <a:chOff x="5369505" y="2188924"/>
            <a:chExt cx="1537177" cy="1438752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61B92A09-B3AE-45E1-9A16-7ED3F9D992D5}"/>
                </a:ext>
              </a:extLst>
            </p:cNvPr>
            <p:cNvSpPr/>
            <p:nvPr/>
          </p:nvSpPr>
          <p:spPr>
            <a:xfrm>
              <a:off x="5369505" y="2188924"/>
              <a:ext cx="1438752" cy="1438752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DFD99368-5EAE-462D-856D-ED6334927DEB}"/>
                </a:ext>
              </a:extLst>
            </p:cNvPr>
            <p:cNvSpPr/>
            <p:nvPr/>
          </p:nvSpPr>
          <p:spPr>
            <a:xfrm>
              <a:off x="5467930" y="2188924"/>
              <a:ext cx="1438752" cy="1438752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6A6C38-691F-41B1-BB09-B68A3D375260}"/>
              </a:ext>
            </a:extLst>
          </p:cNvPr>
          <p:cNvGrpSpPr/>
          <p:nvPr/>
        </p:nvGrpSpPr>
        <p:grpSpPr>
          <a:xfrm>
            <a:off x="8427991" y="2289597"/>
            <a:ext cx="1562352" cy="1462314"/>
            <a:chOff x="5369505" y="2188924"/>
            <a:chExt cx="1537177" cy="1438752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2B917E1-0709-4F1C-9F99-29E6C6C97D3C}"/>
                </a:ext>
              </a:extLst>
            </p:cNvPr>
            <p:cNvSpPr/>
            <p:nvPr/>
          </p:nvSpPr>
          <p:spPr>
            <a:xfrm>
              <a:off x="5369505" y="2188924"/>
              <a:ext cx="1438752" cy="1438752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A363521A-67EA-460F-965F-4DF51B90ABA9}"/>
                </a:ext>
              </a:extLst>
            </p:cNvPr>
            <p:cNvSpPr/>
            <p:nvPr/>
          </p:nvSpPr>
          <p:spPr>
            <a:xfrm>
              <a:off x="5467930" y="2188924"/>
              <a:ext cx="1438752" cy="1438752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pic>
        <p:nvPicPr>
          <p:cNvPr id="24" name="图片 23" descr="图片包含 物体, 黑暗, 灯光&#10;&#10;描述已自动生成">
            <a:extLst>
              <a:ext uri="{FF2B5EF4-FFF2-40B4-BE49-F238E27FC236}">
                <a16:creationId xmlns:a16="http://schemas.microsoft.com/office/drawing/2014/main" id="{7BF54B40-96CF-44CC-9EC1-3C84AC24F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39" y="2289597"/>
            <a:ext cx="1344709" cy="1344709"/>
          </a:xfrm>
          <a:prstGeom prst="rect">
            <a:avLst/>
          </a:prstGeom>
        </p:spPr>
      </p:pic>
      <p:pic>
        <p:nvPicPr>
          <p:cNvPr id="26" name="图片 25" descr="图标&#10;&#10;描述已自动生成">
            <a:extLst>
              <a:ext uri="{FF2B5EF4-FFF2-40B4-BE49-F238E27FC236}">
                <a16:creationId xmlns:a16="http://schemas.microsoft.com/office/drawing/2014/main" id="{D4D4A81D-F207-4AF2-82C0-74BA61974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02" y="2325268"/>
            <a:ext cx="1309038" cy="1309038"/>
          </a:xfrm>
          <a:prstGeom prst="rect">
            <a:avLst/>
          </a:prstGeom>
        </p:spPr>
      </p:pic>
      <p:pic>
        <p:nvPicPr>
          <p:cNvPr id="28" name="图片 27" descr="徽标&#10;&#10;描述已自动生成">
            <a:extLst>
              <a:ext uri="{FF2B5EF4-FFF2-40B4-BE49-F238E27FC236}">
                <a16:creationId xmlns:a16="http://schemas.microsoft.com/office/drawing/2014/main" id="{EBBEB882-9F05-446D-8118-9552411A5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822" y="2184306"/>
            <a:ext cx="1099860" cy="1099860"/>
          </a:xfrm>
          <a:prstGeom prst="rect">
            <a:avLst/>
          </a:prstGeom>
        </p:spPr>
      </p:pic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FDD73C40-AFA0-44D9-BE8D-3925F2A1A7F2}"/>
              </a:ext>
            </a:extLst>
          </p:cNvPr>
          <p:cNvSpPr/>
          <p:nvPr/>
        </p:nvSpPr>
        <p:spPr>
          <a:xfrm rot="10800000">
            <a:off x="1043414" y="1780522"/>
            <a:ext cx="974024" cy="977912"/>
          </a:xfrm>
          <a:custGeom>
            <a:avLst/>
            <a:gdLst>
              <a:gd name="connsiteX0" fmla="*/ 1160843 w 1661286"/>
              <a:gd name="connsiteY0" fmla="*/ 0 h 1667916"/>
              <a:gd name="connsiteX1" fmla="*/ 1612696 w 1661286"/>
              <a:gd name="connsiteY1" fmla="*/ 91225 h 1667916"/>
              <a:gd name="connsiteX2" fmla="*/ 1661286 w 1661286"/>
              <a:gd name="connsiteY2" fmla="*/ 114632 h 1667916"/>
              <a:gd name="connsiteX3" fmla="*/ 1661286 w 1661286"/>
              <a:gd name="connsiteY3" fmla="*/ 867621 h 1667916"/>
              <a:gd name="connsiteX4" fmla="*/ 860991 w 1661286"/>
              <a:gd name="connsiteY4" fmla="*/ 1667916 h 1667916"/>
              <a:gd name="connsiteX5" fmla="*/ 121198 w 1661286"/>
              <a:gd name="connsiteY5" fmla="*/ 1667916 h 1667916"/>
              <a:gd name="connsiteX6" fmla="*/ 91225 w 1661286"/>
              <a:gd name="connsiteY6" fmla="*/ 1612696 h 1667916"/>
              <a:gd name="connsiteX7" fmla="*/ 0 w 1661286"/>
              <a:gd name="connsiteY7" fmla="*/ 1160843 h 1667916"/>
              <a:gd name="connsiteX8" fmla="*/ 1160843 w 1661286"/>
              <a:gd name="connsiteY8" fmla="*/ 0 h 166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286" h="1667916">
                <a:moveTo>
                  <a:pt x="1160843" y="0"/>
                </a:moveTo>
                <a:cubicBezTo>
                  <a:pt x="1321122" y="0"/>
                  <a:pt x="1473814" y="32483"/>
                  <a:pt x="1612696" y="91225"/>
                </a:cubicBezTo>
                <a:lnTo>
                  <a:pt x="1661286" y="114632"/>
                </a:lnTo>
                <a:lnTo>
                  <a:pt x="1661286" y="867621"/>
                </a:lnTo>
                <a:cubicBezTo>
                  <a:pt x="1661286" y="1309612"/>
                  <a:pt x="1302982" y="1667916"/>
                  <a:pt x="860991" y="1667916"/>
                </a:cubicBezTo>
                <a:lnTo>
                  <a:pt x="121198" y="1667916"/>
                </a:lnTo>
                <a:lnTo>
                  <a:pt x="91225" y="1612696"/>
                </a:lnTo>
                <a:cubicBezTo>
                  <a:pt x="32483" y="1473814"/>
                  <a:pt x="0" y="1321122"/>
                  <a:pt x="0" y="1160843"/>
                </a:cubicBezTo>
                <a:cubicBezTo>
                  <a:pt x="0" y="519727"/>
                  <a:pt x="519727" y="0"/>
                  <a:pt x="116084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3F1069FC-83A8-4CF2-8DB2-7564F6D1ED1B}"/>
              </a:ext>
            </a:extLst>
          </p:cNvPr>
          <p:cNvSpPr/>
          <p:nvPr/>
        </p:nvSpPr>
        <p:spPr>
          <a:xfrm>
            <a:off x="9964942" y="5031458"/>
            <a:ext cx="974024" cy="977912"/>
          </a:xfrm>
          <a:custGeom>
            <a:avLst/>
            <a:gdLst>
              <a:gd name="connsiteX0" fmla="*/ 1160843 w 1661286"/>
              <a:gd name="connsiteY0" fmla="*/ 0 h 1667916"/>
              <a:gd name="connsiteX1" fmla="*/ 1612696 w 1661286"/>
              <a:gd name="connsiteY1" fmla="*/ 91225 h 1667916"/>
              <a:gd name="connsiteX2" fmla="*/ 1661286 w 1661286"/>
              <a:gd name="connsiteY2" fmla="*/ 114632 h 1667916"/>
              <a:gd name="connsiteX3" fmla="*/ 1661286 w 1661286"/>
              <a:gd name="connsiteY3" fmla="*/ 867621 h 1667916"/>
              <a:gd name="connsiteX4" fmla="*/ 860991 w 1661286"/>
              <a:gd name="connsiteY4" fmla="*/ 1667916 h 1667916"/>
              <a:gd name="connsiteX5" fmla="*/ 121198 w 1661286"/>
              <a:gd name="connsiteY5" fmla="*/ 1667916 h 1667916"/>
              <a:gd name="connsiteX6" fmla="*/ 91225 w 1661286"/>
              <a:gd name="connsiteY6" fmla="*/ 1612696 h 1667916"/>
              <a:gd name="connsiteX7" fmla="*/ 0 w 1661286"/>
              <a:gd name="connsiteY7" fmla="*/ 1160843 h 1667916"/>
              <a:gd name="connsiteX8" fmla="*/ 1160843 w 1661286"/>
              <a:gd name="connsiteY8" fmla="*/ 0 h 166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286" h="1667916">
                <a:moveTo>
                  <a:pt x="1160843" y="0"/>
                </a:moveTo>
                <a:cubicBezTo>
                  <a:pt x="1321122" y="0"/>
                  <a:pt x="1473814" y="32483"/>
                  <a:pt x="1612696" y="91225"/>
                </a:cubicBezTo>
                <a:lnTo>
                  <a:pt x="1661286" y="114632"/>
                </a:lnTo>
                <a:lnTo>
                  <a:pt x="1661286" y="867621"/>
                </a:lnTo>
                <a:cubicBezTo>
                  <a:pt x="1661286" y="1309612"/>
                  <a:pt x="1302982" y="1667916"/>
                  <a:pt x="860991" y="1667916"/>
                </a:cubicBezTo>
                <a:lnTo>
                  <a:pt x="121198" y="1667916"/>
                </a:lnTo>
                <a:lnTo>
                  <a:pt x="91225" y="1612696"/>
                </a:lnTo>
                <a:cubicBezTo>
                  <a:pt x="32483" y="1473814"/>
                  <a:pt x="0" y="1321122"/>
                  <a:pt x="0" y="1160843"/>
                </a:cubicBezTo>
                <a:cubicBezTo>
                  <a:pt x="0" y="519727"/>
                  <a:pt x="519727" y="0"/>
                  <a:pt x="116084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6101901"/>
      </p:ext>
    </p:extLst>
  </p:cSld>
  <p:clrMapOvr>
    <a:masterClrMapping/>
  </p:clrMapOvr>
</p:sld>
</file>

<file path=ppt/slides/slide14.xml><?xml version="1.0" encoding="utf-8"?>
<p:sld xmlns:a16="http://schemas.microsoft.com/office/drawing/2014/main" xmlns:p14="http://schemas.microsoft.com/office/powerpoint/2010/main" xmlns:c="http://schemas.openxmlformats.org/drawingml/2006/chart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:a16="http://schemas.microsoft.com/office/drawing/2014/main" id="{AED06FA7-2858-4BB2-89D0-26523B1B9DD6}"/>
              </a:ext>
            </a:extLst>
          </p:cNvPr>
          <p:cNvSpPr/>
          <p:nvPr/>
        </p:nvSpPr>
        <p:spPr>
          <a:xfrm>
            <a:off x="2158999" y="339202"/>
            <a:ext cx="259030" cy="2590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A4656F-414A-43FA-9987-BB6F5535753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研究结论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3DAD0DF5-72E5-44E4-AFEA-36213BCF5114}"/>
              </a:ext>
            </a:extLst>
          </p:cNvPr>
          <p:cNvSpPr/>
          <p:nvPr/>
        </p:nvSpPr>
        <p:spPr>
          <a:xfrm>
            <a:off x="749300" y="4364325"/>
            <a:ext cx="10693400" cy="1967742"/>
          </a:xfrm>
          <a:prstGeom prst="roundRect">
            <a:avLst>
              <a:gd name="adj" fmla="val 14909"/>
            </a:avLst>
          </a:prstGeom>
          <a:solidFill>
            <a:schemeClr val="tx1"/>
          </a:solidFill>
          <a:ln>
            <a:noFill/>
          </a:ln>
          <a:effectLst>
            <a:outerShdw blurRad="698500" dist="228600" dir="5400000" sx="96000" sy="96000" algn="t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AB6485B-F613-46F3-B84E-68BA216B0FD2}"/>
              </a:ext>
            </a:extLst>
          </p:cNvPr>
          <p:cNvSpPr txBox="1"/>
          <p:nvPr/>
        </p:nvSpPr>
        <p:spPr>
          <a:xfrm>
            <a:off x="1350311" y="5268308"/>
            <a:ext cx="9715622" cy="7102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b="1" kern="100" dirty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</a:rPr>
              <a:t>本研究弥补这些问题中（这些没做过或者做过没做好的问题中）的哪些不足，采用什么研究方法去弥补不足。陈述本项研究的范围局限，并高度概括本论文研究结论。</a:t>
            </a:r>
          </a:p>
        </p:txBody>
      </p:sp>
      <p:sp>
        <p:nvSpPr>
          <p:cNvPr id="10" name="矩形: 圆顶角 9">
            <a:extLst>
              <a:ext uri="{FF2B5EF4-FFF2-40B4-BE49-F238E27FC236}">
                <a16:creationId xmlns:a16="http://schemas.microsoft.com/office/drawing/2014/main" id="{A9035551-8040-4CA4-89C8-8D8896670BB3}"/>
              </a:ext>
            </a:extLst>
          </p:cNvPr>
          <p:cNvSpPr/>
          <p:nvPr/>
        </p:nvSpPr>
        <p:spPr>
          <a:xfrm rot="5400000">
            <a:off x="4336125" y="-1490135"/>
            <a:ext cx="3519749" cy="9601203"/>
          </a:xfrm>
          <a:prstGeom prst="round2SameRect">
            <a:avLst>
              <a:gd name="adj1" fmla="val 16667"/>
              <a:gd name="adj2" fmla="val 13485"/>
            </a:avLst>
          </a:prstGeom>
          <a:solidFill>
            <a:schemeClr val="bg1">
              <a:alpha val="97000"/>
            </a:schemeClr>
          </a:solidFill>
          <a:ln>
            <a:noFill/>
          </a:ln>
          <a:effectLst>
            <a:outerShdw blurRad="698500" dist="228600" dir="5400000" sx="96000" sy="96000" algn="t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B97BA29D-D6AE-4883-BD87-C4038B8AFC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6670477"/>
              </p:ext>
            </p:extLst>
          </p:nvPr>
        </p:nvGraphicFramePr>
        <p:xfrm>
          <a:off x="2032000" y="1697017"/>
          <a:ext cx="8128000" cy="3217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3808068"/>
      </p:ext>
    </p:extLst>
  </p:cSld>
  <p:clrMapOvr>
    <a:masterClrMapping/>
  </p:clrMapOvr>
</p:sld>
</file>

<file path=ppt/slides/slide1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3D4AA37-81D8-4D36-90CA-63B9DE93B02F}"/>
              </a:ext>
            </a:extLst>
          </p:cNvPr>
          <p:cNvSpPr txBox="1"/>
          <p:nvPr/>
        </p:nvSpPr>
        <p:spPr>
          <a:xfrm>
            <a:off x="6357155" y="2611225"/>
            <a:ext cx="360499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accent1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四</a:t>
            </a:r>
            <a:r>
              <a:rPr lang="en-US" altLang="zh-CN" sz="3200" dirty="0">
                <a:solidFill>
                  <a:schemeClr val="accent1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.</a:t>
            </a:r>
            <a:r>
              <a:rPr lang="zh-CN" altLang="en-US" sz="3200" dirty="0">
                <a:solidFill>
                  <a:schemeClr val="accent1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论文总结与展望</a:t>
            </a:r>
          </a:p>
        </p:txBody>
      </p:sp>
      <p:pic>
        <p:nvPicPr>
          <p:cNvPr id="27" name="图片 26" descr="图片包含 物体, 麦克风, 桌子, 游戏机&#10;&#10;描述已自动生成">
            <a:extLst>
              <a:ext uri="{FF2B5EF4-FFF2-40B4-BE49-F238E27FC236}">
                <a16:creationId xmlns:a16="http://schemas.microsoft.com/office/drawing/2014/main" id="{E723EBD6-10E4-4F09-A2A8-54B0109DF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34" y="1854443"/>
            <a:ext cx="4232454" cy="4232454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37DF815F-1750-4DEC-9AAB-902F60BC0075}"/>
              </a:ext>
            </a:extLst>
          </p:cNvPr>
          <p:cNvGrpSpPr/>
          <p:nvPr/>
        </p:nvGrpSpPr>
        <p:grpSpPr>
          <a:xfrm>
            <a:off x="6447077" y="4123792"/>
            <a:ext cx="268726" cy="162046"/>
            <a:chOff x="5517309" y="3061906"/>
            <a:chExt cx="268726" cy="162046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56B6DF60-AF35-4638-A9E8-D5D6F83FB834}"/>
                </a:ext>
              </a:extLst>
            </p:cNvPr>
            <p:cNvSpPr/>
            <p:nvPr/>
          </p:nvSpPr>
          <p:spPr>
            <a:xfrm>
              <a:off x="5517309" y="3061906"/>
              <a:ext cx="162046" cy="1620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771BFE55-06DD-4551-837B-1BE78B9881B4}"/>
                </a:ext>
              </a:extLst>
            </p:cNvPr>
            <p:cNvSpPr/>
            <p:nvPr/>
          </p:nvSpPr>
          <p:spPr>
            <a:xfrm>
              <a:off x="5623989" y="3061906"/>
              <a:ext cx="162046" cy="16204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F9D4CA82-FEB0-418C-A9CD-B62987AD541A}"/>
              </a:ext>
            </a:extLst>
          </p:cNvPr>
          <p:cNvSpPr txBox="1"/>
          <p:nvPr/>
        </p:nvSpPr>
        <p:spPr>
          <a:xfrm>
            <a:off x="7091896" y="4020149"/>
            <a:ext cx="176500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Light" panose="00020600040101010101" pitchFamily="18" charset="-122"/>
              </a:rPr>
              <a:t>优势对比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F3835EE7-1C14-4C40-ADF7-4693E627E286}"/>
              </a:ext>
            </a:extLst>
          </p:cNvPr>
          <p:cNvGrpSpPr/>
          <p:nvPr/>
        </p:nvGrpSpPr>
        <p:grpSpPr>
          <a:xfrm>
            <a:off x="6447077" y="4536983"/>
            <a:ext cx="268726" cy="162046"/>
            <a:chOff x="5517309" y="3061906"/>
            <a:chExt cx="268726" cy="162046"/>
          </a:xfrm>
        </p:grpSpPr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C2EFEC5E-F448-4612-85B7-BEC5B8AC2EE0}"/>
                </a:ext>
              </a:extLst>
            </p:cNvPr>
            <p:cNvSpPr/>
            <p:nvPr/>
          </p:nvSpPr>
          <p:spPr>
            <a:xfrm>
              <a:off x="5517309" y="3061906"/>
              <a:ext cx="162046" cy="1620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12CA4053-00D0-4471-93C9-60358EE5BA41}"/>
                </a:ext>
              </a:extLst>
            </p:cNvPr>
            <p:cNvSpPr/>
            <p:nvPr/>
          </p:nvSpPr>
          <p:spPr>
            <a:xfrm>
              <a:off x="5623989" y="3061906"/>
              <a:ext cx="162046" cy="16204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FE5CDB27-5BA0-443B-9C99-B64E0B1EFE97}"/>
              </a:ext>
            </a:extLst>
          </p:cNvPr>
          <p:cNvSpPr txBox="1"/>
          <p:nvPr/>
        </p:nvSpPr>
        <p:spPr>
          <a:xfrm>
            <a:off x="7091896" y="4423162"/>
            <a:ext cx="176500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Light" panose="00020600040101010101" pitchFamily="18" charset="-122"/>
              </a:rPr>
              <a:t>不足分析</a:t>
            </a: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4A6F2A26-B392-4C5D-B399-88BCAFD307C3}"/>
              </a:ext>
            </a:extLst>
          </p:cNvPr>
          <p:cNvGrpSpPr/>
          <p:nvPr/>
        </p:nvGrpSpPr>
        <p:grpSpPr>
          <a:xfrm>
            <a:off x="6447077" y="4939996"/>
            <a:ext cx="268726" cy="162046"/>
            <a:chOff x="5517309" y="3061906"/>
            <a:chExt cx="268726" cy="162046"/>
          </a:xfrm>
        </p:grpSpPr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776B5E57-B52A-4577-901B-499A27AEF210}"/>
                </a:ext>
              </a:extLst>
            </p:cNvPr>
            <p:cNvSpPr/>
            <p:nvPr/>
          </p:nvSpPr>
          <p:spPr>
            <a:xfrm>
              <a:off x="5517309" y="3061906"/>
              <a:ext cx="162046" cy="1620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DAF56315-0935-4513-B3CF-34A0CA3A95D9}"/>
                </a:ext>
              </a:extLst>
            </p:cNvPr>
            <p:cNvSpPr/>
            <p:nvPr/>
          </p:nvSpPr>
          <p:spPr>
            <a:xfrm>
              <a:off x="5623989" y="3061906"/>
              <a:ext cx="162046" cy="16204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DEB89715-012F-4C6E-8AB3-2781D1730A2E}"/>
              </a:ext>
            </a:extLst>
          </p:cNvPr>
          <p:cNvSpPr txBox="1"/>
          <p:nvPr/>
        </p:nvSpPr>
        <p:spPr>
          <a:xfrm>
            <a:off x="7091896" y="4826175"/>
            <a:ext cx="176500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Light" panose="00020600040101010101" pitchFamily="18" charset="-122"/>
              </a:rPr>
              <a:t>文献综述</a:t>
            </a:r>
          </a:p>
        </p:txBody>
      </p:sp>
      <p:pic>
        <p:nvPicPr>
          <p:cNvPr id="49" name="Picture 2">
            <a:extLst>
              <a:ext uri="{FF2B5EF4-FFF2-40B4-BE49-F238E27FC236}">
                <a16:creationId xmlns:a16="http://schemas.microsoft.com/office/drawing/2014/main" id="{571F14C0-C3E8-4CE1-A73C-D41F2D7F5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42" y="735522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18214"/>
      </p:ext>
    </p:extLst>
  </p:cSld>
  <p:clrMapOvr>
    <a:masterClrMapping/>
  </p:clrMapOvr>
</p:sld>
</file>

<file path=ppt/slides/slide1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椭圆 45">
            <a:extLst>
              <a:ext uri="{FF2B5EF4-FFF2-40B4-BE49-F238E27FC236}">
                <a16:creationId xmlns:a16="http://schemas.microsoft.com/office/drawing/2014/main" id="{B2621ECA-6E04-4090-AA6B-87D9F5930E8A}"/>
              </a:ext>
            </a:extLst>
          </p:cNvPr>
          <p:cNvSpPr/>
          <p:nvPr/>
        </p:nvSpPr>
        <p:spPr>
          <a:xfrm>
            <a:off x="2158999" y="339202"/>
            <a:ext cx="259030" cy="2590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37EB3883-45E2-4377-8375-66D0D5DE047E}"/>
              </a:ext>
            </a:extLst>
          </p:cNvPr>
          <p:cNvSpPr/>
          <p:nvPr/>
        </p:nvSpPr>
        <p:spPr>
          <a:xfrm>
            <a:off x="748674" y="3256993"/>
            <a:ext cx="1423554" cy="36933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F386F5-5587-413F-A75E-EC9DE72BDCD7}"/>
              </a:ext>
            </a:extLst>
          </p:cNvPr>
          <p:cNvSpPr txBox="1"/>
          <p:nvPr/>
        </p:nvSpPr>
        <p:spPr>
          <a:xfrm>
            <a:off x="761781" y="3272381"/>
            <a:ext cx="1184643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M" panose="00020600040101010101" pitchFamily="18" charset="-122"/>
              </a:rPr>
              <a:t>概述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9DC4DD8C-C72D-4C2C-8C7B-020B6A750C6A}"/>
              </a:ext>
            </a:extLst>
          </p:cNvPr>
          <p:cNvSpPr/>
          <p:nvPr/>
        </p:nvSpPr>
        <p:spPr>
          <a:xfrm>
            <a:off x="748674" y="4379501"/>
            <a:ext cx="1423554" cy="36933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83FE1D1-9390-4A6D-B055-272E337DE53D}"/>
              </a:ext>
            </a:extLst>
          </p:cNvPr>
          <p:cNvSpPr txBox="1"/>
          <p:nvPr/>
        </p:nvSpPr>
        <p:spPr>
          <a:xfrm>
            <a:off x="735323" y="4412024"/>
            <a:ext cx="1184643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M" panose="00020600040101010101" pitchFamily="18" charset="-122"/>
              </a:rPr>
              <a:t>定位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7D8748C-4644-4C1C-8FE6-CBD32091E441}"/>
              </a:ext>
            </a:extLst>
          </p:cNvPr>
          <p:cNvSpPr/>
          <p:nvPr/>
        </p:nvSpPr>
        <p:spPr>
          <a:xfrm>
            <a:off x="748674" y="5562132"/>
            <a:ext cx="1423554" cy="36933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980F3C4-A29D-45B0-8022-04A259031ABC}"/>
              </a:ext>
            </a:extLst>
          </p:cNvPr>
          <p:cNvSpPr txBox="1"/>
          <p:nvPr/>
        </p:nvSpPr>
        <p:spPr>
          <a:xfrm>
            <a:off x="735323" y="5577520"/>
            <a:ext cx="1184643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M" panose="00020600040101010101" pitchFamily="18" charset="-122"/>
              </a:rPr>
              <a:t>特色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E8E1D70-5FBE-4184-BB1D-41781F47D806}"/>
              </a:ext>
            </a:extLst>
          </p:cNvPr>
          <p:cNvSpPr/>
          <p:nvPr/>
        </p:nvSpPr>
        <p:spPr>
          <a:xfrm>
            <a:off x="1919966" y="2089655"/>
            <a:ext cx="6683518" cy="4230573"/>
          </a:xfrm>
          <a:prstGeom prst="roundRect">
            <a:avLst>
              <a:gd name="adj" fmla="val 3567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924C9488-BC7A-4162-B0BA-E67769D4B86F}"/>
              </a:ext>
            </a:extLst>
          </p:cNvPr>
          <p:cNvSpPr/>
          <p:nvPr/>
        </p:nvSpPr>
        <p:spPr>
          <a:xfrm>
            <a:off x="8737326" y="2089655"/>
            <a:ext cx="2318971" cy="4230563"/>
          </a:xfrm>
          <a:prstGeom prst="roundRect">
            <a:avLst>
              <a:gd name="adj" fmla="val 3567"/>
            </a:avLst>
          </a:prstGeom>
          <a:solidFill>
            <a:schemeClr val="tx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2477247-474A-4CE3-9733-B7E5800F5D02}"/>
              </a:ext>
            </a:extLst>
          </p:cNvPr>
          <p:cNvCxnSpPr>
            <a:cxnSpLocks/>
          </p:cNvCxnSpPr>
          <p:nvPr/>
        </p:nvCxnSpPr>
        <p:spPr>
          <a:xfrm>
            <a:off x="3590853" y="2331084"/>
            <a:ext cx="0" cy="3636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4B48B908-4B3B-4AB5-A769-8FF8F00BBFD5}"/>
              </a:ext>
            </a:extLst>
          </p:cNvPr>
          <p:cNvSpPr txBox="1"/>
          <p:nvPr/>
        </p:nvSpPr>
        <p:spPr>
          <a:xfrm>
            <a:off x="2377937" y="2365908"/>
            <a:ext cx="965583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M" panose="00020600040101010101" pitchFamily="18" charset="-122"/>
              </a:rPr>
              <a:t>项目①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A16089D-07A5-4F96-AF80-82F511CFFF19}"/>
              </a:ext>
            </a:extLst>
          </p:cNvPr>
          <p:cNvSpPr txBox="1"/>
          <p:nvPr/>
        </p:nvSpPr>
        <p:spPr>
          <a:xfrm>
            <a:off x="3878262" y="2385844"/>
            <a:ext cx="109364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M" panose="00020600040101010101" pitchFamily="18" charset="-122"/>
              </a:rPr>
              <a:t>项目②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23CCD38-CD14-4607-9926-915567182501}"/>
              </a:ext>
            </a:extLst>
          </p:cNvPr>
          <p:cNvCxnSpPr>
            <a:cxnSpLocks/>
          </p:cNvCxnSpPr>
          <p:nvPr/>
        </p:nvCxnSpPr>
        <p:spPr>
          <a:xfrm>
            <a:off x="5261191" y="2331084"/>
            <a:ext cx="0" cy="3636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7A71A77-D483-49C9-B2F3-9AF441D314DA}"/>
              </a:ext>
            </a:extLst>
          </p:cNvPr>
          <p:cNvCxnSpPr>
            <a:cxnSpLocks/>
          </p:cNvCxnSpPr>
          <p:nvPr/>
        </p:nvCxnSpPr>
        <p:spPr>
          <a:xfrm>
            <a:off x="6931529" y="2331084"/>
            <a:ext cx="0" cy="3636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9F815A14-406B-42D9-8264-3B0FC7A504EF}"/>
              </a:ext>
            </a:extLst>
          </p:cNvPr>
          <p:cNvCxnSpPr/>
          <p:nvPr/>
        </p:nvCxnSpPr>
        <p:spPr>
          <a:xfrm>
            <a:off x="2154309" y="2858403"/>
            <a:ext cx="6213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2C651F86-053A-4585-ACE1-8763E63668C6}"/>
              </a:ext>
            </a:extLst>
          </p:cNvPr>
          <p:cNvCxnSpPr/>
          <p:nvPr/>
        </p:nvCxnSpPr>
        <p:spPr>
          <a:xfrm>
            <a:off x="2154309" y="4022185"/>
            <a:ext cx="6213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310482D7-9CA4-46AA-BBFE-375794D98246}"/>
              </a:ext>
            </a:extLst>
          </p:cNvPr>
          <p:cNvCxnSpPr>
            <a:cxnSpLocks/>
          </p:cNvCxnSpPr>
          <p:nvPr/>
        </p:nvCxnSpPr>
        <p:spPr>
          <a:xfrm>
            <a:off x="2154309" y="5154793"/>
            <a:ext cx="6213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5AC57DB7-3F60-45BD-91AB-C64EBA8EFDDA}"/>
              </a:ext>
            </a:extLst>
          </p:cNvPr>
          <p:cNvSpPr txBox="1"/>
          <p:nvPr/>
        </p:nvSpPr>
        <p:spPr>
          <a:xfrm>
            <a:off x="5554662" y="2385844"/>
            <a:ext cx="109364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M" panose="00020600040101010101" pitchFamily="18" charset="-122"/>
              </a:rPr>
              <a:t>项目③</a:t>
            </a:r>
            <a:endParaRPr lang="en-US" altLang="zh-CN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D048A7C-D354-41BE-A94B-2D21B53E3321}"/>
              </a:ext>
            </a:extLst>
          </p:cNvPr>
          <p:cNvSpPr txBox="1"/>
          <p:nvPr/>
        </p:nvSpPr>
        <p:spPr>
          <a:xfrm>
            <a:off x="7147242" y="2385844"/>
            <a:ext cx="109364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M" panose="00020600040101010101" pitchFamily="18" charset="-122"/>
              </a:rPr>
              <a:t>项目④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DEDBE4D-8144-4FEB-A836-7A2A43A9E316}"/>
              </a:ext>
            </a:extLst>
          </p:cNvPr>
          <p:cNvSpPr txBox="1"/>
          <p:nvPr/>
        </p:nvSpPr>
        <p:spPr>
          <a:xfrm>
            <a:off x="9204961" y="2385844"/>
            <a:ext cx="143217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b="1" dirty="0" err="1">
                <a:solidFill>
                  <a:schemeClr val="accent3"/>
                </a:solidFill>
                <a:latin typeface="+mn-ea"/>
              </a:rPr>
              <a:t>OfficePLUS</a:t>
            </a:r>
            <a:endParaRPr lang="zh-CN" altLang="en-US" b="1" dirty="0">
              <a:solidFill>
                <a:schemeClr val="accent3"/>
              </a:solidFill>
              <a:latin typeface="+mn-ea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6A13FD95-E1E3-4ABB-A4A1-10E0B8978742}"/>
              </a:ext>
            </a:extLst>
          </p:cNvPr>
          <p:cNvCxnSpPr>
            <a:cxnSpLocks/>
          </p:cNvCxnSpPr>
          <p:nvPr/>
        </p:nvCxnSpPr>
        <p:spPr>
          <a:xfrm>
            <a:off x="8878145" y="2858403"/>
            <a:ext cx="20373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335D0F4D-D88F-411E-ACFB-0F659FC3D5E4}"/>
              </a:ext>
            </a:extLst>
          </p:cNvPr>
          <p:cNvCxnSpPr>
            <a:cxnSpLocks/>
          </p:cNvCxnSpPr>
          <p:nvPr/>
        </p:nvCxnSpPr>
        <p:spPr>
          <a:xfrm>
            <a:off x="8878145" y="4022184"/>
            <a:ext cx="20373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56C4F101-69DD-47E9-9381-820278CA3348}"/>
              </a:ext>
            </a:extLst>
          </p:cNvPr>
          <p:cNvCxnSpPr>
            <a:cxnSpLocks/>
          </p:cNvCxnSpPr>
          <p:nvPr/>
        </p:nvCxnSpPr>
        <p:spPr>
          <a:xfrm>
            <a:off x="8878145" y="5154793"/>
            <a:ext cx="20373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5E99C389-A90D-4388-8A1B-CDF6F931BFB1}"/>
              </a:ext>
            </a:extLst>
          </p:cNvPr>
          <p:cNvSpPr txBox="1"/>
          <p:nvPr/>
        </p:nvSpPr>
        <p:spPr>
          <a:xfrm>
            <a:off x="2245401" y="3229148"/>
            <a:ext cx="1184642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请简要输入概述内容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6800587-D2D6-4211-ABFC-A546C2DC17B2}"/>
              </a:ext>
            </a:extLst>
          </p:cNvPr>
          <p:cNvSpPr txBox="1"/>
          <p:nvPr/>
        </p:nvSpPr>
        <p:spPr>
          <a:xfrm>
            <a:off x="3312886" y="1206837"/>
            <a:ext cx="5554262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dirty="0"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M" panose="00020600040101010101" pitchFamily="18" charset="-122"/>
              </a:rPr>
              <a:t>优缺点及定位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EB70E521-C46A-4C37-BD41-F752C8A49EFE}"/>
              </a:ext>
            </a:extLst>
          </p:cNvPr>
          <p:cNvCxnSpPr>
            <a:cxnSpLocks/>
          </p:cNvCxnSpPr>
          <p:nvPr/>
        </p:nvCxnSpPr>
        <p:spPr>
          <a:xfrm>
            <a:off x="5830937" y="1803733"/>
            <a:ext cx="518160" cy="0"/>
          </a:xfrm>
          <a:prstGeom prst="line">
            <a:avLst/>
          </a:prstGeom>
          <a:ln w="34925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内容占位符 41">
            <a:extLst>
              <a:ext uri="{FF2B5EF4-FFF2-40B4-BE49-F238E27FC236}">
                <a16:creationId xmlns:a16="http://schemas.microsoft.com/office/drawing/2014/main" id="{E8887650-B930-4502-8BE7-C04DCD0E504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优势对比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D724D4CE-9418-4A09-857F-916138DA67C7}"/>
              </a:ext>
            </a:extLst>
          </p:cNvPr>
          <p:cNvSpPr txBox="1"/>
          <p:nvPr/>
        </p:nvSpPr>
        <p:spPr>
          <a:xfrm>
            <a:off x="3828667" y="3229148"/>
            <a:ext cx="1184642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请简要输入概述内容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579B0C53-0CA2-4F50-AC14-C7C5C89BFF39}"/>
              </a:ext>
            </a:extLst>
          </p:cNvPr>
          <p:cNvSpPr txBox="1"/>
          <p:nvPr/>
        </p:nvSpPr>
        <p:spPr>
          <a:xfrm>
            <a:off x="5475435" y="3229148"/>
            <a:ext cx="1184642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请简要输入概述内容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E62269D-4E88-4BFE-BBA6-339C9AAB01C3}"/>
              </a:ext>
            </a:extLst>
          </p:cNvPr>
          <p:cNvSpPr txBox="1"/>
          <p:nvPr/>
        </p:nvSpPr>
        <p:spPr>
          <a:xfrm>
            <a:off x="7071402" y="3229148"/>
            <a:ext cx="1184642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请简要输入概述内容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F4D774DE-CFFB-4E21-9987-F08EB3AFC4B1}"/>
              </a:ext>
            </a:extLst>
          </p:cNvPr>
          <p:cNvSpPr txBox="1"/>
          <p:nvPr/>
        </p:nvSpPr>
        <p:spPr>
          <a:xfrm>
            <a:off x="2245401" y="4329815"/>
            <a:ext cx="1184642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请简要输入定位内容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F22D6C1-B33A-4211-8BF2-5F59F055C6F9}"/>
              </a:ext>
            </a:extLst>
          </p:cNvPr>
          <p:cNvSpPr txBox="1"/>
          <p:nvPr/>
        </p:nvSpPr>
        <p:spPr>
          <a:xfrm>
            <a:off x="3828667" y="4329815"/>
            <a:ext cx="1184642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请简要输入定位内容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28C5BC3F-F6D1-4B7E-A56A-7A7C33CE09D2}"/>
              </a:ext>
            </a:extLst>
          </p:cNvPr>
          <p:cNvSpPr txBox="1"/>
          <p:nvPr/>
        </p:nvSpPr>
        <p:spPr>
          <a:xfrm>
            <a:off x="5475435" y="4329815"/>
            <a:ext cx="1184642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请简要输入定位内容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5B9A6488-462A-4F5C-8CF7-7F4E99568342}"/>
              </a:ext>
            </a:extLst>
          </p:cNvPr>
          <p:cNvSpPr txBox="1"/>
          <p:nvPr/>
        </p:nvSpPr>
        <p:spPr>
          <a:xfrm>
            <a:off x="7071402" y="4329815"/>
            <a:ext cx="1184642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请简要输入定位内容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0D4721A6-6526-44DD-9D4F-097B7B441D8C}"/>
              </a:ext>
            </a:extLst>
          </p:cNvPr>
          <p:cNvSpPr txBox="1"/>
          <p:nvPr/>
        </p:nvSpPr>
        <p:spPr>
          <a:xfrm>
            <a:off x="2245401" y="5532082"/>
            <a:ext cx="1184642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请简要输入特色内容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D6FD9947-CD7B-46FD-BAA7-1809F07AA17D}"/>
              </a:ext>
            </a:extLst>
          </p:cNvPr>
          <p:cNvSpPr txBox="1"/>
          <p:nvPr/>
        </p:nvSpPr>
        <p:spPr>
          <a:xfrm>
            <a:off x="3828667" y="5532082"/>
            <a:ext cx="1184642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请简要输入特色内容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0D69901C-D9F8-412C-B854-D015CD6A9ACB}"/>
              </a:ext>
            </a:extLst>
          </p:cNvPr>
          <p:cNvSpPr txBox="1"/>
          <p:nvPr/>
        </p:nvSpPr>
        <p:spPr>
          <a:xfrm>
            <a:off x="5475435" y="5532082"/>
            <a:ext cx="1184642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请简要输入特色内容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7307489-6F5F-4579-8BEB-3BAC8FA6DA0B}"/>
              </a:ext>
            </a:extLst>
          </p:cNvPr>
          <p:cNvSpPr txBox="1"/>
          <p:nvPr/>
        </p:nvSpPr>
        <p:spPr>
          <a:xfrm>
            <a:off x="7071402" y="5532082"/>
            <a:ext cx="1184642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请简要输入特色内容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D573B23D-B38B-4DBC-9AC2-3FCD7C2E1DF0}"/>
              </a:ext>
            </a:extLst>
          </p:cNvPr>
          <p:cNvSpPr txBox="1"/>
          <p:nvPr/>
        </p:nvSpPr>
        <p:spPr>
          <a:xfrm>
            <a:off x="9349744" y="3153546"/>
            <a:ext cx="1184642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2"/>
                </a:solidFill>
                <a:latin typeface="+mn-ea"/>
              </a:rPr>
              <a:t>请简要输入概述内容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1B942D3-B7D9-437D-9208-A954819CFFCE}"/>
              </a:ext>
            </a:extLst>
          </p:cNvPr>
          <p:cNvSpPr txBox="1"/>
          <p:nvPr/>
        </p:nvSpPr>
        <p:spPr>
          <a:xfrm>
            <a:off x="9349744" y="4279614"/>
            <a:ext cx="1184642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2"/>
                </a:solidFill>
                <a:latin typeface="+mn-ea"/>
              </a:rPr>
              <a:t>请简要输入定位内容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C441C11-4E83-4842-9FBF-EB960552802C}"/>
              </a:ext>
            </a:extLst>
          </p:cNvPr>
          <p:cNvSpPr txBox="1"/>
          <p:nvPr/>
        </p:nvSpPr>
        <p:spPr>
          <a:xfrm>
            <a:off x="9349744" y="5456480"/>
            <a:ext cx="1184642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2"/>
                </a:solidFill>
                <a:latin typeface="+mn-ea"/>
              </a:rPr>
              <a:t>请简要输入特色内容</a:t>
            </a:r>
          </a:p>
        </p:txBody>
      </p:sp>
    </p:spTree>
    <p:extLst>
      <p:ext uri="{BB962C8B-B14F-4D97-AF65-F5344CB8AC3E}">
        <p14:creationId xmlns:p14="http://schemas.microsoft.com/office/powerpoint/2010/main" val="3126100444"/>
      </p:ext>
    </p:extLst>
  </p:cSld>
  <p:clrMapOvr>
    <a:masterClrMapping/>
  </p:clrMapOvr>
</p:sld>
</file>

<file path=ppt/slides/slide1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椭圆 26">
            <a:extLst>
              <a:ext uri="{FF2B5EF4-FFF2-40B4-BE49-F238E27FC236}">
                <a16:creationId xmlns:a16="http://schemas.microsoft.com/office/drawing/2014/main" id="{496D8CB0-FFFE-479C-AE88-8955122A9DF0}"/>
              </a:ext>
            </a:extLst>
          </p:cNvPr>
          <p:cNvSpPr/>
          <p:nvPr/>
        </p:nvSpPr>
        <p:spPr>
          <a:xfrm>
            <a:off x="2477601" y="339202"/>
            <a:ext cx="259030" cy="2590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F067F86D-862E-4A74-80B1-FF7CBDCAF24E}"/>
              </a:ext>
            </a:extLst>
          </p:cNvPr>
          <p:cNvSpPr/>
          <p:nvPr/>
        </p:nvSpPr>
        <p:spPr>
          <a:xfrm rot="20438386">
            <a:off x="9227357" y="4100851"/>
            <a:ext cx="3545421" cy="3083556"/>
          </a:xfrm>
          <a:custGeom>
            <a:avLst/>
            <a:gdLst>
              <a:gd name="connsiteX0" fmla="*/ 3545421 w 3545421"/>
              <a:gd name="connsiteY0" fmla="*/ 92227 h 3083556"/>
              <a:gd name="connsiteX1" fmla="*/ 2494341 w 3545421"/>
              <a:gd name="connsiteY1" fmla="*/ 3083556 h 3083556"/>
              <a:gd name="connsiteX2" fmla="*/ 0 w 3545421"/>
              <a:gd name="connsiteY2" fmla="*/ 2207106 h 3083556"/>
              <a:gd name="connsiteX3" fmla="*/ 1074 w 3545421"/>
              <a:gd name="connsiteY3" fmla="*/ 2200368 h 3083556"/>
              <a:gd name="connsiteX4" fmla="*/ 2818698 w 3545421"/>
              <a:gd name="connsiteY4" fmla="*/ 0 h 3083556"/>
              <a:gd name="connsiteX5" fmla="*/ 3398323 w 3545421"/>
              <a:gd name="connsiteY5" fmla="*/ 55987 h 3083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5421" h="3083556">
                <a:moveTo>
                  <a:pt x="3545421" y="92227"/>
                </a:moveTo>
                <a:lnTo>
                  <a:pt x="2494341" y="3083556"/>
                </a:lnTo>
                <a:lnTo>
                  <a:pt x="0" y="2207106"/>
                </a:lnTo>
                <a:lnTo>
                  <a:pt x="1074" y="2200368"/>
                </a:lnTo>
                <a:cubicBezTo>
                  <a:pt x="269255" y="944620"/>
                  <a:pt x="1428846" y="0"/>
                  <a:pt x="2818698" y="0"/>
                </a:cubicBezTo>
                <a:cubicBezTo>
                  <a:pt x="3017248" y="0"/>
                  <a:pt x="3211099" y="19278"/>
                  <a:pt x="3398323" y="5598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215900" dist="38100" dir="5400000" algn="t" rotWithShape="0">
              <a:schemeClr val="accent1"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DCDE4B6A-05EF-4535-A342-469A22F1CA35}"/>
              </a:ext>
            </a:extLst>
          </p:cNvPr>
          <p:cNvSpPr/>
          <p:nvPr/>
        </p:nvSpPr>
        <p:spPr>
          <a:xfrm>
            <a:off x="4462370" y="1818403"/>
            <a:ext cx="3460736" cy="4250268"/>
          </a:xfrm>
          <a:prstGeom prst="roundRect">
            <a:avLst>
              <a:gd name="adj" fmla="val 9465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98500" dist="228600" dir="5400000" sx="96000" sy="96000" algn="t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5D3D97DA-A5E2-4976-8F35-8904BCDF344E}"/>
              </a:ext>
            </a:extLst>
          </p:cNvPr>
          <p:cNvSpPr/>
          <p:nvPr/>
        </p:nvSpPr>
        <p:spPr>
          <a:xfrm>
            <a:off x="8228344" y="1818403"/>
            <a:ext cx="3460736" cy="4250268"/>
          </a:xfrm>
          <a:prstGeom prst="roundRect">
            <a:avLst>
              <a:gd name="adj" fmla="val 9465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98500" dist="228600" dir="5400000" sx="96000" sy="96000" algn="t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34" name="内容占位符 33">
            <a:extLst>
              <a:ext uri="{FF2B5EF4-FFF2-40B4-BE49-F238E27FC236}">
                <a16:creationId xmlns:a16="http://schemas.microsoft.com/office/drawing/2014/main" id="{0D5A00D8-87F3-471D-877F-0A921ED02D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不足分析</a:t>
            </a: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E180CE36-2EA4-40A5-BA6C-EBB00DE2C5F2}"/>
              </a:ext>
            </a:extLst>
          </p:cNvPr>
          <p:cNvSpPr/>
          <p:nvPr/>
        </p:nvSpPr>
        <p:spPr>
          <a:xfrm>
            <a:off x="502920" y="1471269"/>
            <a:ext cx="3654213" cy="4969934"/>
          </a:xfrm>
          <a:prstGeom prst="roundRect">
            <a:avLst>
              <a:gd name="adj" fmla="val 9465"/>
            </a:avLst>
          </a:prstGeom>
          <a:solidFill>
            <a:schemeClr val="tx1">
              <a:alpha val="92000"/>
            </a:schemeClr>
          </a:solidFill>
          <a:ln>
            <a:noFill/>
          </a:ln>
          <a:effectLst>
            <a:outerShdw blurRad="698500" dist="228600" dir="5400000" sx="96000" sy="96000" algn="t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pic>
        <p:nvPicPr>
          <p:cNvPr id="46" name="图片 45" descr="图片包含 黑暗, 灯光, 桌子, 亮&#10;&#10;描述已自动生成">
            <a:extLst>
              <a:ext uri="{FF2B5EF4-FFF2-40B4-BE49-F238E27FC236}">
                <a16:creationId xmlns:a16="http://schemas.microsoft.com/office/drawing/2014/main" id="{D86A1226-E78C-4E27-AF8E-C35FAE96B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897" y="2499938"/>
            <a:ext cx="929062" cy="929062"/>
          </a:xfrm>
          <a:prstGeom prst="rect">
            <a:avLst/>
          </a:prstGeom>
        </p:spPr>
      </p:pic>
      <p:pic>
        <p:nvPicPr>
          <p:cNvPr id="47" name="图片 46" descr="图片包含 室内, 桌子, 黑暗, 灯光&#10;&#10;描述已自动生成">
            <a:extLst>
              <a:ext uri="{FF2B5EF4-FFF2-40B4-BE49-F238E27FC236}">
                <a16:creationId xmlns:a16="http://schemas.microsoft.com/office/drawing/2014/main" id="{3564AC97-4B31-4271-A8EC-BFDCA4BDE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123" y="2659519"/>
            <a:ext cx="953635" cy="953635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97B32485-06EE-4051-8A5B-BB20129B4FC9}"/>
              </a:ext>
            </a:extLst>
          </p:cNvPr>
          <p:cNvSpPr txBox="1"/>
          <p:nvPr/>
        </p:nvSpPr>
        <p:spPr>
          <a:xfrm>
            <a:off x="5795835" y="5216738"/>
            <a:ext cx="793807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优点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2DC922D4-43EF-442D-A6A8-33A7B3F5FB08}"/>
              </a:ext>
            </a:extLst>
          </p:cNvPr>
          <p:cNvSpPr txBox="1"/>
          <p:nvPr/>
        </p:nvSpPr>
        <p:spPr>
          <a:xfrm>
            <a:off x="9561809" y="5216738"/>
            <a:ext cx="793807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不足</a:t>
            </a: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D4A4BE46-5510-4478-95B0-E97A940C06A3}"/>
              </a:ext>
            </a:extLst>
          </p:cNvPr>
          <p:cNvGrpSpPr/>
          <p:nvPr/>
        </p:nvGrpSpPr>
        <p:grpSpPr>
          <a:xfrm>
            <a:off x="5374519" y="2277875"/>
            <a:ext cx="1562352" cy="1462314"/>
            <a:chOff x="5369505" y="2188924"/>
            <a:chExt cx="1537177" cy="1438752"/>
          </a:xfrm>
        </p:grpSpPr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96B86F57-A9DA-4D47-99C5-756D668E0DF0}"/>
                </a:ext>
              </a:extLst>
            </p:cNvPr>
            <p:cNvSpPr/>
            <p:nvPr/>
          </p:nvSpPr>
          <p:spPr>
            <a:xfrm>
              <a:off x="5369505" y="2188924"/>
              <a:ext cx="1438752" cy="1438752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707FBDDF-CEB5-4081-B03F-6F3846005057}"/>
                </a:ext>
              </a:extLst>
            </p:cNvPr>
            <p:cNvSpPr/>
            <p:nvPr/>
          </p:nvSpPr>
          <p:spPr>
            <a:xfrm>
              <a:off x="5467930" y="2188924"/>
              <a:ext cx="1438752" cy="1438752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40858800-F6F2-40EC-8A45-E433B276210F}"/>
              </a:ext>
            </a:extLst>
          </p:cNvPr>
          <p:cNvGrpSpPr/>
          <p:nvPr/>
        </p:nvGrpSpPr>
        <p:grpSpPr>
          <a:xfrm>
            <a:off x="9162747" y="2277875"/>
            <a:ext cx="1562352" cy="1462314"/>
            <a:chOff x="5369505" y="2188924"/>
            <a:chExt cx="1537177" cy="1438752"/>
          </a:xfrm>
        </p:grpSpPr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B72835BC-7424-4ECB-BA9F-97A3FFFF6B15}"/>
                </a:ext>
              </a:extLst>
            </p:cNvPr>
            <p:cNvSpPr/>
            <p:nvPr/>
          </p:nvSpPr>
          <p:spPr>
            <a:xfrm>
              <a:off x="5369505" y="2188924"/>
              <a:ext cx="1438752" cy="1438752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6C6F7929-E352-4D0D-88A6-BBF858ACE07C}"/>
                </a:ext>
              </a:extLst>
            </p:cNvPr>
            <p:cNvSpPr/>
            <p:nvPr/>
          </p:nvSpPr>
          <p:spPr>
            <a:xfrm>
              <a:off x="5467930" y="2188924"/>
              <a:ext cx="1438752" cy="1438752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sp>
        <p:nvSpPr>
          <p:cNvPr id="60" name="文本框 59">
            <a:extLst>
              <a:ext uri="{FF2B5EF4-FFF2-40B4-BE49-F238E27FC236}">
                <a16:creationId xmlns:a16="http://schemas.microsoft.com/office/drawing/2014/main" id="{56FB9129-CDA3-4B8D-ACBD-53B423F0B7B8}"/>
              </a:ext>
            </a:extLst>
          </p:cNvPr>
          <p:cNvSpPr txBox="1"/>
          <p:nvPr/>
        </p:nvSpPr>
        <p:spPr>
          <a:xfrm>
            <a:off x="4617188" y="3816704"/>
            <a:ext cx="3089898" cy="130426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+mn-ea"/>
                <a:sym typeface="+mn-lt"/>
              </a:rPr>
              <a:t>请输入您的内容，文案尽量简洁，提炼关键信息，或复制内容后点击右键选择只保留文本来黏贴您的内容；</a:t>
            </a:r>
            <a:endParaRPr lang="zh-CN" altLang="en-US" sz="1600" dirty="0">
              <a:latin typeface="+mn-ea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25DB7A55-166A-4B52-9E54-DDCB4C3C8D46}"/>
              </a:ext>
            </a:extLst>
          </p:cNvPr>
          <p:cNvSpPr txBox="1"/>
          <p:nvPr/>
        </p:nvSpPr>
        <p:spPr>
          <a:xfrm>
            <a:off x="8412674" y="3816704"/>
            <a:ext cx="3089898" cy="130426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+mn-ea"/>
                <a:sym typeface="+mn-lt"/>
              </a:rPr>
              <a:t>请输入您的内容，文案尽量简洁，提炼关键信息，或复制内容后点击右键选择只保留文本来黏贴您的内容；</a:t>
            </a:r>
            <a:endParaRPr lang="zh-CN" altLang="en-US" sz="1600" dirty="0">
              <a:latin typeface="+mn-ea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2318214A-D15D-4DD6-B925-DDF400512F24}"/>
              </a:ext>
            </a:extLst>
          </p:cNvPr>
          <p:cNvSpPr txBox="1"/>
          <p:nvPr/>
        </p:nvSpPr>
        <p:spPr>
          <a:xfrm>
            <a:off x="789691" y="1938227"/>
            <a:ext cx="3089898" cy="130426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  <a:sym typeface="+mn-lt"/>
              </a:rPr>
              <a:t>请输入您的内容，文案尽量简洁，提炼关键信息，或复制内容后点击右键选择只保留文本来黏贴您的内容；</a:t>
            </a:r>
            <a:endParaRPr lang="zh-CN" altLang="en-US" sz="16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6EDE5DC5-33D4-40C2-B559-DA7E92F190C5}"/>
              </a:ext>
            </a:extLst>
          </p:cNvPr>
          <p:cNvSpPr txBox="1"/>
          <p:nvPr/>
        </p:nvSpPr>
        <p:spPr>
          <a:xfrm>
            <a:off x="789691" y="3318293"/>
            <a:ext cx="3089898" cy="130426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  <a:sym typeface="+mn-lt"/>
              </a:rPr>
              <a:t>请输入您的内容，文案尽量简洁，提炼关键信息，或复制内容后点击右键选择只保留文本来黏贴您的内容；</a:t>
            </a:r>
            <a:endParaRPr lang="zh-CN" altLang="en-US" sz="16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F85AB14F-7AE3-4B29-8E1C-59BCE908695C}"/>
              </a:ext>
            </a:extLst>
          </p:cNvPr>
          <p:cNvSpPr txBox="1"/>
          <p:nvPr/>
        </p:nvSpPr>
        <p:spPr>
          <a:xfrm>
            <a:off x="789691" y="4681426"/>
            <a:ext cx="3089898" cy="130426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+mn-ea"/>
                <a:sym typeface="+mn-lt"/>
              </a:rPr>
              <a:t>请输入您的内容，文案尽量简洁，提炼关键信息，或复制内容后点击右键选择只保留文本来黏贴您的内容；</a:t>
            </a:r>
            <a:endParaRPr lang="zh-CN" altLang="en-US" sz="1600" dirty="0">
              <a:solidFill>
                <a:schemeClr val="accent1"/>
              </a:solidFill>
              <a:latin typeface="+mn-ea"/>
            </a:endParaRPr>
          </a:p>
        </p:txBody>
      </p: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43A025DF-9CA8-4870-A827-E3FA57507720}"/>
              </a:ext>
            </a:extLst>
          </p:cNvPr>
          <p:cNvCxnSpPr/>
          <p:nvPr/>
        </p:nvCxnSpPr>
        <p:spPr>
          <a:xfrm>
            <a:off x="789691" y="3252120"/>
            <a:ext cx="30418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0C0DA1E5-40FC-419D-8468-1899C5F0AED5}"/>
              </a:ext>
            </a:extLst>
          </p:cNvPr>
          <p:cNvCxnSpPr/>
          <p:nvPr/>
        </p:nvCxnSpPr>
        <p:spPr>
          <a:xfrm>
            <a:off x="789691" y="4708387"/>
            <a:ext cx="30418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内容占位符 33">
            <a:extLst>
              <a:ext uri="{FF2B5EF4-FFF2-40B4-BE49-F238E27FC236}">
                <a16:creationId xmlns:a16="http://schemas.microsoft.com/office/drawing/2014/main" id="{3C0D2C1C-4738-4EE4-9E0B-A963F6C3E346}"/>
              </a:ext>
            </a:extLst>
          </p:cNvPr>
          <p:cNvSpPr txBox="1">
            <a:spLocks/>
          </p:cNvSpPr>
          <p:nvPr/>
        </p:nvSpPr>
        <p:spPr>
          <a:xfrm>
            <a:off x="988264" y="793033"/>
            <a:ext cx="1748367" cy="376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440" dirty="0">
              <a:latin typeface="阿里巴巴普惠体 Heavy" panose="00020600040101010101" pitchFamily="18" charset="-122"/>
              <a:ea typeface="阿里巴巴普惠体 Heavy" panose="00020600040101010101" pitchFamily="18" charset="-122"/>
            </a:endParaRPr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5DA85D04-504B-46B2-BB95-F3E8BB403E8B}"/>
              </a:ext>
            </a:extLst>
          </p:cNvPr>
          <p:cNvSpPr/>
          <p:nvPr/>
        </p:nvSpPr>
        <p:spPr>
          <a:xfrm rot="10800000">
            <a:off x="346567" y="1357461"/>
            <a:ext cx="770654" cy="773730"/>
          </a:xfrm>
          <a:custGeom>
            <a:avLst/>
            <a:gdLst>
              <a:gd name="connsiteX0" fmla="*/ 1160843 w 1661286"/>
              <a:gd name="connsiteY0" fmla="*/ 0 h 1667916"/>
              <a:gd name="connsiteX1" fmla="*/ 1612696 w 1661286"/>
              <a:gd name="connsiteY1" fmla="*/ 91225 h 1667916"/>
              <a:gd name="connsiteX2" fmla="*/ 1661286 w 1661286"/>
              <a:gd name="connsiteY2" fmla="*/ 114632 h 1667916"/>
              <a:gd name="connsiteX3" fmla="*/ 1661286 w 1661286"/>
              <a:gd name="connsiteY3" fmla="*/ 867621 h 1667916"/>
              <a:gd name="connsiteX4" fmla="*/ 860991 w 1661286"/>
              <a:gd name="connsiteY4" fmla="*/ 1667916 h 1667916"/>
              <a:gd name="connsiteX5" fmla="*/ 121198 w 1661286"/>
              <a:gd name="connsiteY5" fmla="*/ 1667916 h 1667916"/>
              <a:gd name="connsiteX6" fmla="*/ 91225 w 1661286"/>
              <a:gd name="connsiteY6" fmla="*/ 1612696 h 1667916"/>
              <a:gd name="connsiteX7" fmla="*/ 0 w 1661286"/>
              <a:gd name="connsiteY7" fmla="*/ 1160843 h 1667916"/>
              <a:gd name="connsiteX8" fmla="*/ 1160843 w 1661286"/>
              <a:gd name="connsiteY8" fmla="*/ 0 h 166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286" h="1667916">
                <a:moveTo>
                  <a:pt x="1160843" y="0"/>
                </a:moveTo>
                <a:cubicBezTo>
                  <a:pt x="1321122" y="0"/>
                  <a:pt x="1473814" y="32483"/>
                  <a:pt x="1612696" y="91225"/>
                </a:cubicBezTo>
                <a:lnTo>
                  <a:pt x="1661286" y="114632"/>
                </a:lnTo>
                <a:lnTo>
                  <a:pt x="1661286" y="867621"/>
                </a:lnTo>
                <a:cubicBezTo>
                  <a:pt x="1661286" y="1309612"/>
                  <a:pt x="1302982" y="1667916"/>
                  <a:pt x="860991" y="1667916"/>
                </a:cubicBezTo>
                <a:lnTo>
                  <a:pt x="121198" y="1667916"/>
                </a:lnTo>
                <a:lnTo>
                  <a:pt x="91225" y="1612696"/>
                </a:lnTo>
                <a:cubicBezTo>
                  <a:pt x="32483" y="1473814"/>
                  <a:pt x="0" y="1321122"/>
                  <a:pt x="0" y="1160843"/>
                </a:cubicBezTo>
                <a:cubicBezTo>
                  <a:pt x="0" y="519727"/>
                  <a:pt x="519727" y="0"/>
                  <a:pt x="116084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8537952"/>
      </p:ext>
    </p:extLst>
  </p:cSld>
  <p:clrMapOvr>
    <a:masterClrMapping/>
  </p:clrMapOvr>
</p:sld>
</file>

<file path=ppt/slides/slide1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椭圆 25">
            <a:extLst>
              <a:ext uri="{FF2B5EF4-FFF2-40B4-BE49-F238E27FC236}">
                <a16:creationId xmlns:a16="http://schemas.microsoft.com/office/drawing/2014/main" id="{E9B22BD6-F2C8-4F1C-A106-DA91856019F9}"/>
              </a:ext>
            </a:extLst>
          </p:cNvPr>
          <p:cNvSpPr/>
          <p:nvPr/>
        </p:nvSpPr>
        <p:spPr>
          <a:xfrm>
            <a:off x="2158999" y="339202"/>
            <a:ext cx="259030" cy="2590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8F6B07BB-8A11-40DA-A047-300FB09D853F}"/>
              </a:ext>
            </a:extLst>
          </p:cNvPr>
          <p:cNvSpPr/>
          <p:nvPr/>
        </p:nvSpPr>
        <p:spPr>
          <a:xfrm>
            <a:off x="575578" y="1594472"/>
            <a:ext cx="5293968" cy="1977644"/>
          </a:xfrm>
          <a:prstGeom prst="roundRect">
            <a:avLst>
              <a:gd name="adj" fmla="val 7043"/>
            </a:avLst>
          </a:prstGeom>
          <a:solidFill>
            <a:schemeClr val="bg1">
              <a:alpha val="97000"/>
            </a:schemeClr>
          </a:solidFill>
          <a:ln>
            <a:noFill/>
          </a:ln>
          <a:effectLst>
            <a:outerShdw blurRad="698500" dist="228600" dir="5400000" sx="96000" sy="96000" algn="t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0D5898CD-1DEA-42CF-9330-B7773A02B1DF}"/>
              </a:ext>
            </a:extLst>
          </p:cNvPr>
          <p:cNvSpPr/>
          <p:nvPr/>
        </p:nvSpPr>
        <p:spPr>
          <a:xfrm>
            <a:off x="935488" y="1760624"/>
            <a:ext cx="304800" cy="304800"/>
          </a:xfrm>
          <a:prstGeom prst="ellipse">
            <a:avLst/>
          </a:prstGeom>
          <a:solidFill>
            <a:schemeClr val="accent3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54803A6-8F3D-41D6-B8A1-BA944DE77DE1}"/>
              </a:ext>
            </a:extLst>
          </p:cNvPr>
          <p:cNvSpPr txBox="1"/>
          <p:nvPr/>
        </p:nvSpPr>
        <p:spPr>
          <a:xfrm>
            <a:off x="965968" y="1805380"/>
            <a:ext cx="272288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b="1" i="0" dirty="0">
                <a:solidFill>
                  <a:srgbClr val="121212"/>
                </a:solidFill>
                <a:effectLst/>
                <a:latin typeface="+mn-ea"/>
              </a:rPr>
              <a:t>选题研究的意义</a:t>
            </a:r>
            <a:endParaRPr lang="zh-CN" altLang="en-US" b="1" dirty="0">
              <a:latin typeface="+mn-ea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C771D35-9EA5-4BB0-8370-A7760E82D1AC}"/>
              </a:ext>
            </a:extLst>
          </p:cNvPr>
          <p:cNvCxnSpPr/>
          <p:nvPr/>
        </p:nvCxnSpPr>
        <p:spPr>
          <a:xfrm>
            <a:off x="1005338" y="2173442"/>
            <a:ext cx="297180" cy="0"/>
          </a:xfrm>
          <a:prstGeom prst="line">
            <a:avLst/>
          </a:prstGeom>
          <a:ln w="2222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FDCE7195-4B8C-4BDE-8E34-C73E96408EFD}"/>
              </a:ext>
            </a:extLst>
          </p:cNvPr>
          <p:cNvSpPr txBox="1"/>
          <p:nvPr/>
        </p:nvSpPr>
        <p:spPr>
          <a:xfrm>
            <a:off x="935488" y="2266805"/>
            <a:ext cx="3896394" cy="9923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+mn-ea"/>
                <a:sym typeface="+mn-lt"/>
              </a:rPr>
              <a:t>请输入您的内容，文案尽量简洁，提炼关键信息，或复制内容后点击右键选择只保留文本来黏贴您的内容</a:t>
            </a:r>
            <a:endParaRPr lang="zh-CN" altLang="en-US" sz="1600" dirty="0">
              <a:latin typeface="+mn-ea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EA7414C-8E46-4226-8470-E57E6232AB22}"/>
              </a:ext>
            </a:extLst>
          </p:cNvPr>
          <p:cNvSpPr/>
          <p:nvPr/>
        </p:nvSpPr>
        <p:spPr>
          <a:xfrm>
            <a:off x="6302746" y="1594472"/>
            <a:ext cx="5293968" cy="1977644"/>
          </a:xfrm>
          <a:prstGeom prst="roundRect">
            <a:avLst>
              <a:gd name="adj" fmla="val 7043"/>
            </a:avLst>
          </a:prstGeom>
          <a:solidFill>
            <a:schemeClr val="bg1">
              <a:alpha val="97000"/>
            </a:schemeClr>
          </a:solidFill>
          <a:ln>
            <a:noFill/>
          </a:ln>
          <a:effectLst>
            <a:outerShdw blurRad="698500" dist="228600" dir="5400000" sx="96000" sy="96000" algn="t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F2D4B730-4057-4BE9-AA3A-3E00BBED63D9}"/>
              </a:ext>
            </a:extLst>
          </p:cNvPr>
          <p:cNvSpPr/>
          <p:nvPr/>
        </p:nvSpPr>
        <p:spPr>
          <a:xfrm>
            <a:off x="6715162" y="1760624"/>
            <a:ext cx="304800" cy="304800"/>
          </a:xfrm>
          <a:prstGeom prst="ellipse">
            <a:avLst/>
          </a:prstGeom>
          <a:solidFill>
            <a:schemeClr val="accent3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146AA7E-CA8C-4A91-A011-E87785C06178}"/>
              </a:ext>
            </a:extLst>
          </p:cNvPr>
          <p:cNvSpPr txBox="1"/>
          <p:nvPr/>
        </p:nvSpPr>
        <p:spPr>
          <a:xfrm>
            <a:off x="6745642" y="1805380"/>
            <a:ext cx="272288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b="1" i="0" dirty="0">
                <a:solidFill>
                  <a:srgbClr val="121212"/>
                </a:solidFill>
                <a:effectLst/>
                <a:latin typeface="+mn-ea"/>
              </a:rPr>
              <a:t>分析工具和成果</a:t>
            </a:r>
            <a:endParaRPr lang="zh-CN" altLang="en-US" b="1" dirty="0">
              <a:latin typeface="+mn-ea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D630630-47FB-4AD3-9B9F-803FDCF3D4C3}"/>
              </a:ext>
            </a:extLst>
          </p:cNvPr>
          <p:cNvCxnSpPr/>
          <p:nvPr/>
        </p:nvCxnSpPr>
        <p:spPr>
          <a:xfrm>
            <a:off x="6785012" y="2173442"/>
            <a:ext cx="297180" cy="0"/>
          </a:xfrm>
          <a:prstGeom prst="line">
            <a:avLst/>
          </a:prstGeom>
          <a:ln w="2222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A681A64-FFAD-4F5E-BE6B-DE888843D82A}"/>
              </a:ext>
            </a:extLst>
          </p:cNvPr>
          <p:cNvSpPr/>
          <p:nvPr/>
        </p:nvSpPr>
        <p:spPr>
          <a:xfrm>
            <a:off x="575578" y="4048305"/>
            <a:ext cx="5293968" cy="1977644"/>
          </a:xfrm>
          <a:prstGeom prst="roundRect">
            <a:avLst>
              <a:gd name="adj" fmla="val 7043"/>
            </a:avLst>
          </a:prstGeom>
          <a:solidFill>
            <a:schemeClr val="bg1">
              <a:alpha val="97000"/>
            </a:schemeClr>
          </a:solidFill>
          <a:ln>
            <a:noFill/>
          </a:ln>
          <a:effectLst>
            <a:outerShdw blurRad="698500" dist="228600" dir="5400000" sx="96000" sy="96000" algn="t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146D896E-086F-4B6B-889B-B4544435C8B1}"/>
              </a:ext>
            </a:extLst>
          </p:cNvPr>
          <p:cNvSpPr/>
          <p:nvPr/>
        </p:nvSpPr>
        <p:spPr>
          <a:xfrm>
            <a:off x="1018474" y="4244937"/>
            <a:ext cx="304800" cy="304800"/>
          </a:xfrm>
          <a:prstGeom prst="ellipse">
            <a:avLst/>
          </a:prstGeom>
          <a:solidFill>
            <a:schemeClr val="accent3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FFA4F93-4971-4426-AF23-E26AE286D748}"/>
              </a:ext>
            </a:extLst>
          </p:cNvPr>
          <p:cNvSpPr txBox="1"/>
          <p:nvPr/>
        </p:nvSpPr>
        <p:spPr>
          <a:xfrm>
            <a:off x="1048954" y="4289693"/>
            <a:ext cx="272288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b="1" dirty="0">
                <a:solidFill>
                  <a:srgbClr val="2B350D"/>
                </a:solidFill>
                <a:latin typeface="+mn-ea"/>
                <a:cs typeface="阿里巴巴普惠体 M" panose="00020600040101010101" pitchFamily="18" charset="-122"/>
              </a:rPr>
              <a:t>可借鉴的研究方法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4E1940C7-622F-44B3-81EA-9F424D1AE756}"/>
              </a:ext>
            </a:extLst>
          </p:cNvPr>
          <p:cNvCxnSpPr/>
          <p:nvPr/>
        </p:nvCxnSpPr>
        <p:spPr>
          <a:xfrm>
            <a:off x="1088324" y="4657755"/>
            <a:ext cx="297180" cy="0"/>
          </a:xfrm>
          <a:prstGeom prst="line">
            <a:avLst/>
          </a:prstGeom>
          <a:ln w="2222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552105EB-2583-4BCB-B6E3-C062B034E11C}"/>
              </a:ext>
            </a:extLst>
          </p:cNvPr>
          <p:cNvSpPr/>
          <p:nvPr/>
        </p:nvSpPr>
        <p:spPr>
          <a:xfrm>
            <a:off x="6302746" y="4048305"/>
            <a:ext cx="5293968" cy="2077595"/>
          </a:xfrm>
          <a:prstGeom prst="roundRect">
            <a:avLst>
              <a:gd name="adj" fmla="val 7043"/>
            </a:avLst>
          </a:prstGeom>
          <a:solidFill>
            <a:schemeClr val="tx1"/>
          </a:solidFill>
          <a:ln>
            <a:noFill/>
          </a:ln>
          <a:effectLst>
            <a:outerShdw blurRad="215900" dist="38100" dir="5400000" algn="t" rotWithShape="0">
              <a:schemeClr val="tx1"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34" name="内容占位符 33">
            <a:extLst>
              <a:ext uri="{FF2B5EF4-FFF2-40B4-BE49-F238E27FC236}">
                <a16:creationId xmlns:a16="http://schemas.microsoft.com/office/drawing/2014/main" id="{0D5A00D8-87F3-471D-877F-0A921ED02D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文献综述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FC37C96-12D9-40AF-9B63-D9C6B1D8BD83}"/>
              </a:ext>
            </a:extLst>
          </p:cNvPr>
          <p:cNvSpPr txBox="1"/>
          <p:nvPr/>
        </p:nvSpPr>
        <p:spPr>
          <a:xfrm>
            <a:off x="8343653" y="4832841"/>
            <a:ext cx="3032153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0" i="0" dirty="0">
                <a:solidFill>
                  <a:schemeClr val="accent2"/>
                </a:solidFill>
                <a:effectLst/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三个层次的内容</a:t>
            </a:r>
            <a:endParaRPr lang="zh-CN" altLang="en-US" sz="3200" dirty="0">
              <a:solidFill>
                <a:schemeClr val="accent2"/>
              </a:solidFill>
              <a:latin typeface="阿里巴巴普惠体 Heavy" panose="00020600040101010101" pitchFamily="18" charset="-122"/>
              <a:ea typeface="阿里巴巴普惠体 Heavy" panose="00020600040101010101" pitchFamily="18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5F63553-0EA6-44E8-9B19-D75970653EF2}"/>
              </a:ext>
            </a:extLst>
          </p:cNvPr>
          <p:cNvSpPr txBox="1"/>
          <p:nvPr/>
        </p:nvSpPr>
        <p:spPr>
          <a:xfrm>
            <a:off x="6768398" y="2266805"/>
            <a:ext cx="3896394" cy="9923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+mn-ea"/>
                <a:sym typeface="+mn-lt"/>
              </a:rPr>
              <a:t>请输入您的内容，文案尽量简洁，提炼关键信息，或复制内容后点击右键选择只保留文本来黏贴您的内容</a:t>
            </a:r>
            <a:endParaRPr lang="zh-CN" altLang="en-US" sz="1600" dirty="0">
              <a:latin typeface="+mn-ea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B915F81-2633-4D99-A53F-46E95972D6B1}"/>
              </a:ext>
            </a:extLst>
          </p:cNvPr>
          <p:cNvSpPr txBox="1"/>
          <p:nvPr/>
        </p:nvSpPr>
        <p:spPr>
          <a:xfrm>
            <a:off x="1005338" y="4806670"/>
            <a:ext cx="3896394" cy="9923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+mn-ea"/>
                <a:sym typeface="+mn-lt"/>
              </a:rPr>
              <a:t>请输入您的内容，文案尽量简洁，提炼关键信息，或复制内容后点击右键选择只保留文本来黏贴您的内容</a:t>
            </a:r>
            <a:endParaRPr lang="zh-CN" altLang="en-US" sz="1600" dirty="0">
              <a:latin typeface="+mn-ea"/>
            </a:endParaRPr>
          </a:p>
        </p:txBody>
      </p:sp>
      <p:pic>
        <p:nvPicPr>
          <p:cNvPr id="40" name="图片 39" descr="卡通人物&#10;&#10;低可信度描述已自动生成">
            <a:extLst>
              <a:ext uri="{FF2B5EF4-FFF2-40B4-BE49-F238E27FC236}">
                <a16:creationId xmlns:a16="http://schemas.microsoft.com/office/drawing/2014/main" id="{A64AE767-0C27-421B-95AA-CDDC15697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71" y="3037639"/>
            <a:ext cx="3341342" cy="3341340"/>
          </a:xfrm>
          <a:prstGeom prst="rect">
            <a:avLst/>
          </a:prstGeom>
        </p:spPr>
      </p:pic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A436047D-09A9-48E4-A54E-8864E0654BC2}"/>
              </a:ext>
            </a:extLst>
          </p:cNvPr>
          <p:cNvSpPr/>
          <p:nvPr/>
        </p:nvSpPr>
        <p:spPr>
          <a:xfrm>
            <a:off x="10936514" y="5478710"/>
            <a:ext cx="770654" cy="773730"/>
          </a:xfrm>
          <a:custGeom>
            <a:avLst/>
            <a:gdLst>
              <a:gd name="connsiteX0" fmla="*/ 1160843 w 1661286"/>
              <a:gd name="connsiteY0" fmla="*/ 0 h 1667916"/>
              <a:gd name="connsiteX1" fmla="*/ 1612696 w 1661286"/>
              <a:gd name="connsiteY1" fmla="*/ 91225 h 1667916"/>
              <a:gd name="connsiteX2" fmla="*/ 1661286 w 1661286"/>
              <a:gd name="connsiteY2" fmla="*/ 114632 h 1667916"/>
              <a:gd name="connsiteX3" fmla="*/ 1661286 w 1661286"/>
              <a:gd name="connsiteY3" fmla="*/ 867621 h 1667916"/>
              <a:gd name="connsiteX4" fmla="*/ 860991 w 1661286"/>
              <a:gd name="connsiteY4" fmla="*/ 1667916 h 1667916"/>
              <a:gd name="connsiteX5" fmla="*/ 121198 w 1661286"/>
              <a:gd name="connsiteY5" fmla="*/ 1667916 h 1667916"/>
              <a:gd name="connsiteX6" fmla="*/ 91225 w 1661286"/>
              <a:gd name="connsiteY6" fmla="*/ 1612696 h 1667916"/>
              <a:gd name="connsiteX7" fmla="*/ 0 w 1661286"/>
              <a:gd name="connsiteY7" fmla="*/ 1160843 h 1667916"/>
              <a:gd name="connsiteX8" fmla="*/ 1160843 w 1661286"/>
              <a:gd name="connsiteY8" fmla="*/ 0 h 166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286" h="1667916">
                <a:moveTo>
                  <a:pt x="1160843" y="0"/>
                </a:moveTo>
                <a:cubicBezTo>
                  <a:pt x="1321122" y="0"/>
                  <a:pt x="1473814" y="32483"/>
                  <a:pt x="1612696" y="91225"/>
                </a:cubicBezTo>
                <a:lnTo>
                  <a:pt x="1661286" y="114632"/>
                </a:lnTo>
                <a:lnTo>
                  <a:pt x="1661286" y="867621"/>
                </a:lnTo>
                <a:cubicBezTo>
                  <a:pt x="1661286" y="1309612"/>
                  <a:pt x="1302982" y="1667916"/>
                  <a:pt x="860991" y="1667916"/>
                </a:cubicBezTo>
                <a:lnTo>
                  <a:pt x="121198" y="1667916"/>
                </a:lnTo>
                <a:lnTo>
                  <a:pt x="91225" y="1612696"/>
                </a:lnTo>
                <a:cubicBezTo>
                  <a:pt x="32483" y="1473814"/>
                  <a:pt x="0" y="1321122"/>
                  <a:pt x="0" y="1160843"/>
                </a:cubicBezTo>
                <a:cubicBezTo>
                  <a:pt x="0" y="519727"/>
                  <a:pt x="519727" y="0"/>
                  <a:pt x="116084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E83F7CAA-8E29-4BFE-BB0B-2B2DB5851F4E}"/>
              </a:ext>
            </a:extLst>
          </p:cNvPr>
          <p:cNvSpPr/>
          <p:nvPr/>
        </p:nvSpPr>
        <p:spPr>
          <a:xfrm>
            <a:off x="10906694" y="2872328"/>
            <a:ext cx="770654" cy="773730"/>
          </a:xfrm>
          <a:custGeom>
            <a:avLst/>
            <a:gdLst>
              <a:gd name="connsiteX0" fmla="*/ 1160843 w 1661286"/>
              <a:gd name="connsiteY0" fmla="*/ 0 h 1667916"/>
              <a:gd name="connsiteX1" fmla="*/ 1612696 w 1661286"/>
              <a:gd name="connsiteY1" fmla="*/ 91225 h 1667916"/>
              <a:gd name="connsiteX2" fmla="*/ 1661286 w 1661286"/>
              <a:gd name="connsiteY2" fmla="*/ 114632 h 1667916"/>
              <a:gd name="connsiteX3" fmla="*/ 1661286 w 1661286"/>
              <a:gd name="connsiteY3" fmla="*/ 867621 h 1667916"/>
              <a:gd name="connsiteX4" fmla="*/ 860991 w 1661286"/>
              <a:gd name="connsiteY4" fmla="*/ 1667916 h 1667916"/>
              <a:gd name="connsiteX5" fmla="*/ 121198 w 1661286"/>
              <a:gd name="connsiteY5" fmla="*/ 1667916 h 1667916"/>
              <a:gd name="connsiteX6" fmla="*/ 91225 w 1661286"/>
              <a:gd name="connsiteY6" fmla="*/ 1612696 h 1667916"/>
              <a:gd name="connsiteX7" fmla="*/ 0 w 1661286"/>
              <a:gd name="connsiteY7" fmla="*/ 1160843 h 1667916"/>
              <a:gd name="connsiteX8" fmla="*/ 1160843 w 1661286"/>
              <a:gd name="connsiteY8" fmla="*/ 0 h 166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286" h="1667916">
                <a:moveTo>
                  <a:pt x="1160843" y="0"/>
                </a:moveTo>
                <a:cubicBezTo>
                  <a:pt x="1321122" y="0"/>
                  <a:pt x="1473814" y="32483"/>
                  <a:pt x="1612696" y="91225"/>
                </a:cubicBezTo>
                <a:lnTo>
                  <a:pt x="1661286" y="114632"/>
                </a:lnTo>
                <a:lnTo>
                  <a:pt x="1661286" y="867621"/>
                </a:lnTo>
                <a:cubicBezTo>
                  <a:pt x="1661286" y="1309612"/>
                  <a:pt x="1302982" y="1667916"/>
                  <a:pt x="860991" y="1667916"/>
                </a:cubicBezTo>
                <a:lnTo>
                  <a:pt x="121198" y="1667916"/>
                </a:lnTo>
                <a:lnTo>
                  <a:pt x="91225" y="1612696"/>
                </a:lnTo>
                <a:cubicBezTo>
                  <a:pt x="32483" y="1473814"/>
                  <a:pt x="0" y="1321122"/>
                  <a:pt x="0" y="1160843"/>
                </a:cubicBezTo>
                <a:cubicBezTo>
                  <a:pt x="0" y="519727"/>
                  <a:pt x="519727" y="0"/>
                  <a:pt x="116084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38B5198F-D3C1-42D4-8F86-EC7CBACE8ECF}"/>
              </a:ext>
            </a:extLst>
          </p:cNvPr>
          <p:cNvSpPr/>
          <p:nvPr/>
        </p:nvSpPr>
        <p:spPr>
          <a:xfrm>
            <a:off x="5191792" y="2872328"/>
            <a:ext cx="770654" cy="773730"/>
          </a:xfrm>
          <a:custGeom>
            <a:avLst/>
            <a:gdLst>
              <a:gd name="connsiteX0" fmla="*/ 1160843 w 1661286"/>
              <a:gd name="connsiteY0" fmla="*/ 0 h 1667916"/>
              <a:gd name="connsiteX1" fmla="*/ 1612696 w 1661286"/>
              <a:gd name="connsiteY1" fmla="*/ 91225 h 1667916"/>
              <a:gd name="connsiteX2" fmla="*/ 1661286 w 1661286"/>
              <a:gd name="connsiteY2" fmla="*/ 114632 h 1667916"/>
              <a:gd name="connsiteX3" fmla="*/ 1661286 w 1661286"/>
              <a:gd name="connsiteY3" fmla="*/ 867621 h 1667916"/>
              <a:gd name="connsiteX4" fmla="*/ 860991 w 1661286"/>
              <a:gd name="connsiteY4" fmla="*/ 1667916 h 1667916"/>
              <a:gd name="connsiteX5" fmla="*/ 121198 w 1661286"/>
              <a:gd name="connsiteY5" fmla="*/ 1667916 h 1667916"/>
              <a:gd name="connsiteX6" fmla="*/ 91225 w 1661286"/>
              <a:gd name="connsiteY6" fmla="*/ 1612696 h 1667916"/>
              <a:gd name="connsiteX7" fmla="*/ 0 w 1661286"/>
              <a:gd name="connsiteY7" fmla="*/ 1160843 h 1667916"/>
              <a:gd name="connsiteX8" fmla="*/ 1160843 w 1661286"/>
              <a:gd name="connsiteY8" fmla="*/ 0 h 166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286" h="1667916">
                <a:moveTo>
                  <a:pt x="1160843" y="0"/>
                </a:moveTo>
                <a:cubicBezTo>
                  <a:pt x="1321122" y="0"/>
                  <a:pt x="1473814" y="32483"/>
                  <a:pt x="1612696" y="91225"/>
                </a:cubicBezTo>
                <a:lnTo>
                  <a:pt x="1661286" y="114632"/>
                </a:lnTo>
                <a:lnTo>
                  <a:pt x="1661286" y="867621"/>
                </a:lnTo>
                <a:cubicBezTo>
                  <a:pt x="1661286" y="1309612"/>
                  <a:pt x="1302982" y="1667916"/>
                  <a:pt x="860991" y="1667916"/>
                </a:cubicBezTo>
                <a:lnTo>
                  <a:pt x="121198" y="1667916"/>
                </a:lnTo>
                <a:lnTo>
                  <a:pt x="91225" y="1612696"/>
                </a:lnTo>
                <a:cubicBezTo>
                  <a:pt x="32483" y="1473814"/>
                  <a:pt x="0" y="1321122"/>
                  <a:pt x="0" y="1160843"/>
                </a:cubicBezTo>
                <a:cubicBezTo>
                  <a:pt x="0" y="519727"/>
                  <a:pt x="519727" y="0"/>
                  <a:pt x="116084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CD258C71-CDF5-4BA5-9A7F-1634B94CA0C5}"/>
              </a:ext>
            </a:extLst>
          </p:cNvPr>
          <p:cNvSpPr/>
          <p:nvPr/>
        </p:nvSpPr>
        <p:spPr>
          <a:xfrm>
            <a:off x="5191792" y="5352170"/>
            <a:ext cx="770654" cy="773730"/>
          </a:xfrm>
          <a:custGeom>
            <a:avLst/>
            <a:gdLst>
              <a:gd name="connsiteX0" fmla="*/ 1160843 w 1661286"/>
              <a:gd name="connsiteY0" fmla="*/ 0 h 1667916"/>
              <a:gd name="connsiteX1" fmla="*/ 1612696 w 1661286"/>
              <a:gd name="connsiteY1" fmla="*/ 91225 h 1667916"/>
              <a:gd name="connsiteX2" fmla="*/ 1661286 w 1661286"/>
              <a:gd name="connsiteY2" fmla="*/ 114632 h 1667916"/>
              <a:gd name="connsiteX3" fmla="*/ 1661286 w 1661286"/>
              <a:gd name="connsiteY3" fmla="*/ 867621 h 1667916"/>
              <a:gd name="connsiteX4" fmla="*/ 860991 w 1661286"/>
              <a:gd name="connsiteY4" fmla="*/ 1667916 h 1667916"/>
              <a:gd name="connsiteX5" fmla="*/ 121198 w 1661286"/>
              <a:gd name="connsiteY5" fmla="*/ 1667916 h 1667916"/>
              <a:gd name="connsiteX6" fmla="*/ 91225 w 1661286"/>
              <a:gd name="connsiteY6" fmla="*/ 1612696 h 1667916"/>
              <a:gd name="connsiteX7" fmla="*/ 0 w 1661286"/>
              <a:gd name="connsiteY7" fmla="*/ 1160843 h 1667916"/>
              <a:gd name="connsiteX8" fmla="*/ 1160843 w 1661286"/>
              <a:gd name="connsiteY8" fmla="*/ 0 h 166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286" h="1667916">
                <a:moveTo>
                  <a:pt x="1160843" y="0"/>
                </a:moveTo>
                <a:cubicBezTo>
                  <a:pt x="1321122" y="0"/>
                  <a:pt x="1473814" y="32483"/>
                  <a:pt x="1612696" y="91225"/>
                </a:cubicBezTo>
                <a:lnTo>
                  <a:pt x="1661286" y="114632"/>
                </a:lnTo>
                <a:lnTo>
                  <a:pt x="1661286" y="867621"/>
                </a:lnTo>
                <a:cubicBezTo>
                  <a:pt x="1661286" y="1309612"/>
                  <a:pt x="1302982" y="1667916"/>
                  <a:pt x="860991" y="1667916"/>
                </a:cubicBezTo>
                <a:lnTo>
                  <a:pt x="121198" y="1667916"/>
                </a:lnTo>
                <a:lnTo>
                  <a:pt x="91225" y="1612696"/>
                </a:lnTo>
                <a:cubicBezTo>
                  <a:pt x="32483" y="1473814"/>
                  <a:pt x="0" y="1321122"/>
                  <a:pt x="0" y="1160843"/>
                </a:cubicBezTo>
                <a:cubicBezTo>
                  <a:pt x="0" y="519727"/>
                  <a:pt x="519727" y="0"/>
                  <a:pt x="116084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9994557"/>
      </p:ext>
    </p:extLst>
  </p:cSld>
  <p:clrMapOvr>
    <a:masterClrMapping/>
  </p:clrMapOvr>
</p:sld>
</file>

<file path=ppt/slides/slide1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电脑游戏的截图&#10;&#10;低可信度描述已自动生成">
            <a:extLst>
              <a:ext uri="{FF2B5EF4-FFF2-40B4-BE49-F238E27FC236}">
                <a16:creationId xmlns:a16="http://schemas.microsoft.com/office/drawing/2014/main" id="{10B131EF-C296-4447-960A-9199D22CD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2219" y="1318731"/>
            <a:ext cx="4469236" cy="4469236"/>
          </a:xfrm>
          <a:prstGeom prst="rect">
            <a:avLst/>
          </a:prstGeom>
          <a:effectLst>
            <a:outerShdw blurRad="444500" dist="1143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15CCD8A3-F5E1-470C-82D6-77B44E2E1144}"/>
              </a:ext>
            </a:extLst>
          </p:cNvPr>
          <p:cNvSpPr/>
          <p:nvPr/>
        </p:nvSpPr>
        <p:spPr>
          <a:xfrm>
            <a:off x="5415826" y="2367305"/>
            <a:ext cx="490760" cy="4907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19D997A-1BD8-4C4E-A3E1-492C59D06284}"/>
              </a:ext>
            </a:extLst>
          </p:cNvPr>
          <p:cNvSpPr txBox="1"/>
          <p:nvPr/>
        </p:nvSpPr>
        <p:spPr>
          <a:xfrm>
            <a:off x="1566233" y="2444671"/>
            <a:ext cx="4301177" cy="175432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5400" dirty="0"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恳请各位老师</a:t>
            </a:r>
            <a:endParaRPr lang="en-US" altLang="zh-CN" sz="5400" dirty="0">
              <a:latin typeface="阿里巴巴普惠体 Heavy" panose="00020600040101010101" pitchFamily="18" charset="-122"/>
              <a:ea typeface="阿里巴巴普惠体 Heavy" panose="00020600040101010101" pitchFamily="18" charset="-122"/>
            </a:endParaRPr>
          </a:p>
          <a:p>
            <a:r>
              <a:rPr lang="zh-CN" altLang="en-US" sz="5400" dirty="0"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批评指正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9097B98-ED34-4965-8D90-575EA1339425}"/>
              </a:ext>
            </a:extLst>
          </p:cNvPr>
          <p:cNvSpPr/>
          <p:nvPr/>
        </p:nvSpPr>
        <p:spPr>
          <a:xfrm>
            <a:off x="1675769" y="4440003"/>
            <a:ext cx="1857829" cy="50758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698500" dist="228600" dir="5400000" sx="96000" sy="96000" algn="t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487FE5D-46AF-4772-A124-F039E412D14F}"/>
              </a:ext>
            </a:extLst>
          </p:cNvPr>
          <p:cNvSpPr txBox="1"/>
          <p:nvPr/>
        </p:nvSpPr>
        <p:spPr>
          <a:xfrm>
            <a:off x="1940578" y="4521060"/>
            <a:ext cx="137569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  <a:latin typeface="+mn-ea"/>
              </a:rPr>
              <a:t>OfficePLUS</a:t>
            </a:r>
            <a:endParaRPr lang="zh-CN" altLang="en-US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9B505FA-E2AC-4CBD-9376-A022C9315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941" y="1747763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423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椭圆 37">
            <a:extLst>
              <a:ext uri="{FF2B5EF4-FFF2-40B4-BE49-F238E27FC236}">
                <a16:creationId xmlns:a16="http://schemas.microsoft.com/office/drawing/2014/main" id="{056319D1-5177-457A-AC53-D687B7C86129}"/>
              </a:ext>
            </a:extLst>
          </p:cNvPr>
          <p:cNvSpPr/>
          <p:nvPr/>
        </p:nvSpPr>
        <p:spPr>
          <a:xfrm>
            <a:off x="2346237" y="4413607"/>
            <a:ext cx="357382" cy="3573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9B86003A-A009-4698-9A0C-ED1C25390BC9}"/>
              </a:ext>
            </a:extLst>
          </p:cNvPr>
          <p:cNvSpPr/>
          <p:nvPr/>
        </p:nvSpPr>
        <p:spPr>
          <a:xfrm>
            <a:off x="5902102" y="5138027"/>
            <a:ext cx="357382" cy="3573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D67BDF89-716A-4B33-8194-452EB2E6D7BF}"/>
              </a:ext>
            </a:extLst>
          </p:cNvPr>
          <p:cNvSpPr/>
          <p:nvPr/>
        </p:nvSpPr>
        <p:spPr>
          <a:xfrm>
            <a:off x="8330526" y="4067676"/>
            <a:ext cx="357382" cy="3573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65E640D2-AB4F-4C45-9EF7-8C44D9019E1B}"/>
              </a:ext>
            </a:extLst>
          </p:cNvPr>
          <p:cNvSpPr/>
          <p:nvPr/>
        </p:nvSpPr>
        <p:spPr>
          <a:xfrm>
            <a:off x="11069936" y="3009325"/>
            <a:ext cx="357382" cy="3573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4A4113C-1DB9-456F-9E86-49A18D2EF61D}"/>
              </a:ext>
            </a:extLst>
          </p:cNvPr>
          <p:cNvSpPr txBox="1"/>
          <p:nvPr/>
        </p:nvSpPr>
        <p:spPr>
          <a:xfrm>
            <a:off x="9600149" y="3108001"/>
            <a:ext cx="1897530" cy="497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 dirty="0">
                <a:latin typeface="+mn-ea"/>
              </a:rPr>
              <a:t>论文总结与展望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D42D91B-B422-4044-B31B-671757105B96}"/>
              </a:ext>
            </a:extLst>
          </p:cNvPr>
          <p:cNvSpPr txBox="1"/>
          <p:nvPr/>
        </p:nvSpPr>
        <p:spPr>
          <a:xfrm>
            <a:off x="8838079" y="2434609"/>
            <a:ext cx="1422758" cy="1446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8800" dirty="0"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4</a:t>
            </a:r>
            <a:endParaRPr lang="zh-CN" altLang="en-US" sz="8800" dirty="0">
              <a:latin typeface="阿里巴巴普惠体 Heavy" panose="00020600040101010101" pitchFamily="18" charset="-122"/>
              <a:ea typeface="阿里巴巴普惠体 Heavy" panose="00020600040101010101" pitchFamily="18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7D8A843-500A-4EB5-A591-7706A3CC6EA3}"/>
              </a:ext>
            </a:extLst>
          </p:cNvPr>
          <p:cNvSpPr txBox="1"/>
          <p:nvPr/>
        </p:nvSpPr>
        <p:spPr>
          <a:xfrm>
            <a:off x="6828672" y="4141225"/>
            <a:ext cx="1897530" cy="497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 dirty="0">
                <a:latin typeface="+mn-ea"/>
              </a:rPr>
              <a:t>研究成果与应用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230F47C-A0CF-4B5F-ACEA-587571605071}"/>
              </a:ext>
            </a:extLst>
          </p:cNvPr>
          <p:cNvSpPr txBox="1"/>
          <p:nvPr/>
        </p:nvSpPr>
        <p:spPr>
          <a:xfrm>
            <a:off x="6138428" y="3479027"/>
            <a:ext cx="827548" cy="1446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8800" dirty="0"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3</a:t>
            </a:r>
            <a:endParaRPr lang="zh-CN" altLang="en-US" sz="8800" dirty="0">
              <a:latin typeface="阿里巴巴普惠体 Heavy" panose="00020600040101010101" pitchFamily="18" charset="-122"/>
              <a:ea typeface="阿里巴巴普惠体 Heavy" panose="00020600040101010101" pitchFamily="18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20492E6-2A34-431A-9B99-B3307DAF5C7A}"/>
              </a:ext>
            </a:extLst>
          </p:cNvPr>
          <p:cNvSpPr txBox="1"/>
          <p:nvPr/>
        </p:nvSpPr>
        <p:spPr>
          <a:xfrm>
            <a:off x="4384399" y="5246589"/>
            <a:ext cx="1897530" cy="497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 dirty="0">
                <a:latin typeface="+mn-ea"/>
              </a:rPr>
              <a:t>研究方法与思路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AA3BE9B-BF91-4B58-89A5-752BE7D39A88}"/>
              </a:ext>
            </a:extLst>
          </p:cNvPr>
          <p:cNvSpPr txBox="1"/>
          <p:nvPr/>
        </p:nvSpPr>
        <p:spPr>
          <a:xfrm>
            <a:off x="3700693" y="4578651"/>
            <a:ext cx="827548" cy="1446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8800" dirty="0"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2</a:t>
            </a:r>
            <a:endParaRPr lang="zh-CN" altLang="en-US" sz="8800" dirty="0">
              <a:latin typeface="阿里巴巴普惠体 Heavy" panose="00020600040101010101" pitchFamily="18" charset="-122"/>
              <a:ea typeface="阿里巴巴普惠体 Heavy" panose="00020600040101010101" pitchFamily="18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1367E2A-579C-49F3-A44C-25D8C02753F4}"/>
              </a:ext>
            </a:extLst>
          </p:cNvPr>
          <p:cNvSpPr txBox="1"/>
          <p:nvPr/>
        </p:nvSpPr>
        <p:spPr>
          <a:xfrm>
            <a:off x="831251" y="4517833"/>
            <a:ext cx="1897530" cy="497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 dirty="0">
                <a:latin typeface="+mn-ea"/>
              </a:rPr>
              <a:t>选题背景与意义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6AEBB97-1511-4284-9D7B-8C26442376ED}"/>
              </a:ext>
            </a:extLst>
          </p:cNvPr>
          <p:cNvSpPr txBox="1"/>
          <p:nvPr/>
        </p:nvSpPr>
        <p:spPr>
          <a:xfrm>
            <a:off x="256143" y="3855376"/>
            <a:ext cx="638636" cy="1446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8800" dirty="0"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1</a:t>
            </a:r>
            <a:endParaRPr lang="zh-CN" altLang="en-US" sz="8800" dirty="0">
              <a:latin typeface="阿里巴巴普惠体 Heavy" panose="00020600040101010101" pitchFamily="18" charset="-122"/>
              <a:ea typeface="阿里巴巴普惠体 Heavy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4231749"/>
      </p:ext>
    </p:extLst>
  </p:cSld>
  <p:clrMapOvr>
    <a:masterClrMapping/>
  </p:clrMapOvr>
</p:sld>
</file>

<file path=ppt/slides/slide2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3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1">
            <a:extLst>
              <a:ext uri="{FF2B5EF4-FFF2-40B4-BE49-F238E27FC236}">
                <a16:creationId xmlns:a16="http://schemas.microsoft.com/office/drawing/2014/main" id="{34039915-55CE-48C4-82B8-C42E23C46C32}"/>
              </a:ext>
            </a:extLst>
          </p:cNvPr>
          <p:cNvSpPr txBox="1">
            <a:spLocks/>
          </p:cNvSpPr>
          <p:nvPr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Segoe UI Light" charset="0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Segoe UI Light" charset="0"/>
            </a:endParaRP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DA95F16B-59B4-4DD7-A56C-2D3C75137436}"/>
              </a:ext>
            </a:extLst>
          </p:cNvPr>
          <p:cNvSpPr txBox="1">
            <a:spLocks/>
          </p:cNvSpPr>
          <p:nvPr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中文 微软雅黑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英文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Arail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1.2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freepik.com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无聊的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PPT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杂货铺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9" name="文本占位符 4">
            <a:extLst>
              <a:ext uri="{FF2B5EF4-FFF2-40B4-BE49-F238E27FC236}">
                <a16:creationId xmlns:a16="http://schemas.microsoft.com/office/drawing/2014/main" id="{542B03A6-92F4-477A-8F98-2911125324A2}"/>
              </a:ext>
            </a:extLst>
          </p:cNvPr>
          <p:cNvSpPr txBox="1">
            <a:spLocks/>
          </p:cNvSpPr>
          <p:nvPr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标注</a:t>
            </a:r>
          </a:p>
        </p:txBody>
      </p:sp>
      <p:sp>
        <p:nvSpPr>
          <p:cNvPr id="10" name="文本占位符 7">
            <a:extLst>
              <a:ext uri="{FF2B5EF4-FFF2-40B4-BE49-F238E27FC236}">
                <a16:creationId xmlns:a16="http://schemas.microsoft.com/office/drawing/2014/main" id="{610E198D-E414-42E6-B70B-10F45C06EC9E}"/>
              </a:ext>
            </a:extLst>
          </p:cNvPr>
          <p:cNvSpPr txBox="1">
            <a:spLocks/>
          </p:cNvSpPr>
          <p:nvPr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985705374"/>
      </p:ext>
    </p:extLst>
  </p:cSld>
  <p:clrMapOvr>
    <a:masterClrMapping/>
  </p:clrMapOvr>
</p:sld>
</file>

<file path=ppt/slides/slide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3D4AA37-81D8-4D36-90CA-63B9DE93B02F}"/>
              </a:ext>
            </a:extLst>
          </p:cNvPr>
          <p:cNvSpPr txBox="1"/>
          <p:nvPr/>
        </p:nvSpPr>
        <p:spPr>
          <a:xfrm>
            <a:off x="6280155" y="2601600"/>
            <a:ext cx="3730121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accent1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一</a:t>
            </a:r>
            <a:r>
              <a:rPr lang="en-US" altLang="zh-CN" sz="3200" dirty="0">
                <a:solidFill>
                  <a:schemeClr val="accent1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.</a:t>
            </a:r>
            <a:r>
              <a:rPr lang="zh-CN" altLang="en-US" sz="3200" dirty="0">
                <a:solidFill>
                  <a:schemeClr val="accent1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选题背景与意义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F7B2E4F-D72C-4908-B091-7D1A2815318D}"/>
              </a:ext>
            </a:extLst>
          </p:cNvPr>
          <p:cNvGrpSpPr/>
          <p:nvPr/>
        </p:nvGrpSpPr>
        <p:grpSpPr>
          <a:xfrm>
            <a:off x="6447077" y="4123792"/>
            <a:ext cx="268726" cy="162046"/>
            <a:chOff x="5517309" y="3061906"/>
            <a:chExt cx="268726" cy="162046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795AB759-7377-4B7F-84D5-C3BECC529D8F}"/>
                </a:ext>
              </a:extLst>
            </p:cNvPr>
            <p:cNvSpPr/>
            <p:nvPr/>
          </p:nvSpPr>
          <p:spPr>
            <a:xfrm>
              <a:off x="5517309" y="3061906"/>
              <a:ext cx="162046" cy="1620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8E178E2F-E7EB-4566-8B06-D6162402CE94}"/>
                </a:ext>
              </a:extLst>
            </p:cNvPr>
            <p:cNvSpPr/>
            <p:nvPr/>
          </p:nvSpPr>
          <p:spPr>
            <a:xfrm>
              <a:off x="5623989" y="3061906"/>
              <a:ext cx="162046" cy="16204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3DFD922D-0D30-48C1-ACA1-E09251DCC05A}"/>
              </a:ext>
            </a:extLst>
          </p:cNvPr>
          <p:cNvSpPr txBox="1"/>
          <p:nvPr/>
        </p:nvSpPr>
        <p:spPr>
          <a:xfrm>
            <a:off x="7091896" y="4020149"/>
            <a:ext cx="176500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Light" panose="00020600040101010101" pitchFamily="18" charset="-122"/>
              </a:rPr>
              <a:t>项目介绍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A0371AD-DB34-4E6D-A454-8C2AB8F5E86D}"/>
              </a:ext>
            </a:extLst>
          </p:cNvPr>
          <p:cNvGrpSpPr/>
          <p:nvPr/>
        </p:nvGrpSpPr>
        <p:grpSpPr>
          <a:xfrm>
            <a:off x="6447077" y="4536983"/>
            <a:ext cx="268726" cy="162046"/>
            <a:chOff x="5517309" y="3061906"/>
            <a:chExt cx="268726" cy="162046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CE5CAC9-0908-4AF9-BDE5-694D8E50C2C6}"/>
                </a:ext>
              </a:extLst>
            </p:cNvPr>
            <p:cNvSpPr/>
            <p:nvPr/>
          </p:nvSpPr>
          <p:spPr>
            <a:xfrm>
              <a:off x="5517309" y="3061906"/>
              <a:ext cx="162046" cy="1620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482DB3A3-7185-4B9B-9280-4D7C27D6ACA7}"/>
                </a:ext>
              </a:extLst>
            </p:cNvPr>
            <p:cNvSpPr/>
            <p:nvPr/>
          </p:nvSpPr>
          <p:spPr>
            <a:xfrm>
              <a:off x="5623989" y="3061906"/>
              <a:ext cx="162046" cy="16204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A3EE2587-070C-4E6B-B2ED-021E5ED967D1}"/>
              </a:ext>
            </a:extLst>
          </p:cNvPr>
          <p:cNvSpPr txBox="1"/>
          <p:nvPr/>
        </p:nvSpPr>
        <p:spPr>
          <a:xfrm>
            <a:off x="7091896" y="4423162"/>
            <a:ext cx="176500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Light" panose="00020600040101010101" pitchFamily="18" charset="-122"/>
              </a:rPr>
              <a:t>方法思路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9389781-CF46-449C-9B9F-5931B4F36412}"/>
              </a:ext>
            </a:extLst>
          </p:cNvPr>
          <p:cNvGrpSpPr/>
          <p:nvPr/>
        </p:nvGrpSpPr>
        <p:grpSpPr>
          <a:xfrm>
            <a:off x="6447077" y="4939996"/>
            <a:ext cx="268726" cy="162046"/>
            <a:chOff x="5517309" y="3061906"/>
            <a:chExt cx="268726" cy="162046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291BEC7B-CEF9-4C1D-BCEF-A39DF0881200}"/>
                </a:ext>
              </a:extLst>
            </p:cNvPr>
            <p:cNvSpPr/>
            <p:nvPr/>
          </p:nvSpPr>
          <p:spPr>
            <a:xfrm>
              <a:off x="5517309" y="3061906"/>
              <a:ext cx="162046" cy="1620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033FF297-3411-40DA-B0BE-0D9AC4E95519}"/>
                </a:ext>
              </a:extLst>
            </p:cNvPr>
            <p:cNvSpPr/>
            <p:nvPr/>
          </p:nvSpPr>
          <p:spPr>
            <a:xfrm>
              <a:off x="5623989" y="3061906"/>
              <a:ext cx="162046" cy="16204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34897293-BC24-420B-AA6A-2542A70ED04F}"/>
              </a:ext>
            </a:extLst>
          </p:cNvPr>
          <p:cNvSpPr txBox="1"/>
          <p:nvPr/>
        </p:nvSpPr>
        <p:spPr>
          <a:xfrm>
            <a:off x="7091896" y="4826175"/>
            <a:ext cx="176500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Light" panose="00020600040101010101" pitchFamily="18" charset="-122"/>
              </a:rPr>
              <a:t>研究意义</a:t>
            </a:r>
          </a:p>
        </p:txBody>
      </p:sp>
      <p:pic>
        <p:nvPicPr>
          <p:cNvPr id="81" name="图片 80" descr="黑暗里有星球&#10;&#10;中度可信度描述已自动生成">
            <a:extLst>
              <a:ext uri="{FF2B5EF4-FFF2-40B4-BE49-F238E27FC236}">
                <a16:creationId xmlns:a16="http://schemas.microsoft.com/office/drawing/2014/main" id="{46BDDF05-7FEC-41FB-9D1C-4B5CFC3105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3" t="6240" r="11040" b="11631"/>
          <a:stretch/>
        </p:blipFill>
        <p:spPr>
          <a:xfrm>
            <a:off x="1790686" y="2097233"/>
            <a:ext cx="3408776" cy="376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63453"/>
      </p:ext>
    </p:extLst>
  </p:cSld>
  <p:clrMapOvr>
    <a:masterClrMapping/>
  </p:clrMapOvr>
</p:sld>
</file>

<file path=ppt/slides/slide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0250522A-3647-4437-9927-FA719ADF9E31}"/>
              </a:ext>
            </a:extLst>
          </p:cNvPr>
          <p:cNvSpPr/>
          <p:nvPr/>
        </p:nvSpPr>
        <p:spPr>
          <a:xfrm>
            <a:off x="1123062" y="1457744"/>
            <a:ext cx="9945876" cy="669563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98500" dist="228600" dir="5400000" sx="96000" sy="96000" algn="t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CBBEF921-A48B-4040-8E99-80C0A8D13FFB}"/>
              </a:ext>
            </a:extLst>
          </p:cNvPr>
          <p:cNvSpPr/>
          <p:nvPr/>
        </p:nvSpPr>
        <p:spPr>
          <a:xfrm>
            <a:off x="1123061" y="2415941"/>
            <a:ext cx="9945877" cy="3692759"/>
          </a:xfrm>
          <a:prstGeom prst="roundRect">
            <a:avLst>
              <a:gd name="adj" fmla="val 5650"/>
            </a:avLst>
          </a:prstGeom>
          <a:solidFill>
            <a:schemeClr val="tx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5C776119-4A34-403A-B56E-A0CD5EC3656C}"/>
              </a:ext>
            </a:extLst>
          </p:cNvPr>
          <p:cNvSpPr/>
          <p:nvPr/>
        </p:nvSpPr>
        <p:spPr>
          <a:xfrm>
            <a:off x="10445775" y="5400256"/>
            <a:ext cx="770654" cy="773730"/>
          </a:xfrm>
          <a:custGeom>
            <a:avLst/>
            <a:gdLst>
              <a:gd name="connsiteX0" fmla="*/ 1160843 w 1661286"/>
              <a:gd name="connsiteY0" fmla="*/ 0 h 1667916"/>
              <a:gd name="connsiteX1" fmla="*/ 1612696 w 1661286"/>
              <a:gd name="connsiteY1" fmla="*/ 91225 h 1667916"/>
              <a:gd name="connsiteX2" fmla="*/ 1661286 w 1661286"/>
              <a:gd name="connsiteY2" fmla="*/ 114632 h 1667916"/>
              <a:gd name="connsiteX3" fmla="*/ 1661286 w 1661286"/>
              <a:gd name="connsiteY3" fmla="*/ 867621 h 1667916"/>
              <a:gd name="connsiteX4" fmla="*/ 860991 w 1661286"/>
              <a:gd name="connsiteY4" fmla="*/ 1667916 h 1667916"/>
              <a:gd name="connsiteX5" fmla="*/ 121198 w 1661286"/>
              <a:gd name="connsiteY5" fmla="*/ 1667916 h 1667916"/>
              <a:gd name="connsiteX6" fmla="*/ 91225 w 1661286"/>
              <a:gd name="connsiteY6" fmla="*/ 1612696 h 1667916"/>
              <a:gd name="connsiteX7" fmla="*/ 0 w 1661286"/>
              <a:gd name="connsiteY7" fmla="*/ 1160843 h 1667916"/>
              <a:gd name="connsiteX8" fmla="*/ 1160843 w 1661286"/>
              <a:gd name="connsiteY8" fmla="*/ 0 h 166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286" h="1667916">
                <a:moveTo>
                  <a:pt x="1160843" y="0"/>
                </a:moveTo>
                <a:cubicBezTo>
                  <a:pt x="1321122" y="0"/>
                  <a:pt x="1473814" y="32483"/>
                  <a:pt x="1612696" y="91225"/>
                </a:cubicBezTo>
                <a:lnTo>
                  <a:pt x="1661286" y="114632"/>
                </a:lnTo>
                <a:lnTo>
                  <a:pt x="1661286" y="867621"/>
                </a:lnTo>
                <a:cubicBezTo>
                  <a:pt x="1661286" y="1309612"/>
                  <a:pt x="1302982" y="1667916"/>
                  <a:pt x="860991" y="1667916"/>
                </a:cubicBezTo>
                <a:lnTo>
                  <a:pt x="121198" y="1667916"/>
                </a:lnTo>
                <a:lnTo>
                  <a:pt x="91225" y="1612696"/>
                </a:lnTo>
                <a:cubicBezTo>
                  <a:pt x="32483" y="1473814"/>
                  <a:pt x="0" y="1321122"/>
                  <a:pt x="0" y="1160843"/>
                </a:cubicBezTo>
                <a:cubicBezTo>
                  <a:pt x="0" y="519727"/>
                  <a:pt x="519727" y="0"/>
                  <a:pt x="116084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87F82AB-359D-4134-A6F3-E42EF3AFCA96}"/>
              </a:ext>
            </a:extLst>
          </p:cNvPr>
          <p:cNvSpPr txBox="1"/>
          <p:nvPr/>
        </p:nvSpPr>
        <p:spPr>
          <a:xfrm>
            <a:off x="1873833" y="1558563"/>
            <a:ext cx="3839513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为什么要进行本项目研究？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CDFD78F2-BC96-4BD4-ABF6-D0121200704E}"/>
              </a:ext>
            </a:extLst>
          </p:cNvPr>
          <p:cNvSpPr/>
          <p:nvPr/>
        </p:nvSpPr>
        <p:spPr>
          <a:xfrm>
            <a:off x="2158999" y="339202"/>
            <a:ext cx="259030" cy="2590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7BD2F66-7F91-47D7-A8D3-7FCCB3BD48E2}"/>
              </a:ext>
            </a:extLst>
          </p:cNvPr>
          <p:cNvSpPr txBox="1"/>
          <p:nvPr/>
        </p:nvSpPr>
        <p:spPr>
          <a:xfrm>
            <a:off x="755228" y="340943"/>
            <a:ext cx="1429172" cy="4768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latin typeface="字体圈欣意冠黑体2.0" panose="00000500000000000000" pitchFamily="2" charset="-122"/>
                <a:ea typeface="字体圈欣意冠黑体2.0" panose="00000500000000000000" pitchFamily="2" charset="-122"/>
              </a:defRPr>
            </a:lvl1pPr>
          </a:lstStyle>
          <a:p>
            <a:endParaRPr lang="zh-CN" altLang="en-US" dirty="0">
              <a:latin typeface="阿里巴巴普惠体 Heavy" panose="00020600040101010101" pitchFamily="18" charset="-122"/>
              <a:ea typeface="阿里巴巴普惠体 Heavy" panose="00020600040101010101" pitchFamily="18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421D96-C5AD-4DC7-928A-1906D073C27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项目介绍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71DE0F64-989D-4E81-8219-ED52F27A8DA6}"/>
              </a:ext>
            </a:extLst>
          </p:cNvPr>
          <p:cNvSpPr/>
          <p:nvPr/>
        </p:nvSpPr>
        <p:spPr>
          <a:xfrm>
            <a:off x="1123061" y="1457744"/>
            <a:ext cx="647987" cy="66956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pic>
        <p:nvPicPr>
          <p:cNvPr id="8" name="图片 7" descr="图片包含 黑暗, 灯光, 亮, 桌子&#10;&#10;描述已自动生成">
            <a:extLst>
              <a:ext uri="{FF2B5EF4-FFF2-40B4-BE49-F238E27FC236}">
                <a16:creationId xmlns:a16="http://schemas.microsoft.com/office/drawing/2014/main" id="{61DA8F95-AA52-460F-B58D-A99EBC628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62" y="1139177"/>
            <a:ext cx="2021276" cy="202127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66894F7-233A-4D08-9F3E-16614ABD0D09}"/>
              </a:ext>
            </a:extLst>
          </p:cNvPr>
          <p:cNvSpPr txBox="1"/>
          <p:nvPr/>
        </p:nvSpPr>
        <p:spPr>
          <a:xfrm>
            <a:off x="1360898" y="2861189"/>
            <a:ext cx="8636014" cy="29953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 algn="just">
              <a:lnSpc>
                <a:spcPct val="130000"/>
              </a:lnSpc>
              <a:buClr>
                <a:schemeClr val="accent3"/>
              </a:buClr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accent2"/>
                </a:solidFill>
                <a:latin typeface="+mn-ea"/>
                <a:sym typeface="+mn-lt"/>
              </a:rPr>
              <a:t>请输入您的内容，文案尽量简洁，提炼关键信息，或复制内容后点击右键选择只保留文本来黏贴您的内容；请输入您的内容，文案尽量简洁，提炼关键信息，或复制内容后点击右键选择只保留文本来黏贴您的内容；</a:t>
            </a:r>
            <a:endParaRPr lang="en-US" altLang="zh-CN" sz="1600" dirty="0">
              <a:solidFill>
                <a:schemeClr val="accent2"/>
              </a:solidFill>
              <a:latin typeface="+mn-ea"/>
              <a:sym typeface="+mn-lt"/>
            </a:endParaRPr>
          </a:p>
          <a:p>
            <a:pPr marL="285750" indent="-285750" algn="just">
              <a:lnSpc>
                <a:spcPct val="130000"/>
              </a:lnSpc>
              <a:buClr>
                <a:schemeClr val="accent3"/>
              </a:buClr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accent2"/>
                </a:solidFill>
                <a:latin typeface="+mn-ea"/>
                <a:sym typeface="+mn-lt"/>
              </a:rPr>
              <a:t>请输入您的内容，文案尽量简洁，提炼关键信息，或复制内容后点击右键选择只保留文本来黏贴您的内容；请输入您的内容，文案尽量简洁，提炼关键信息，或复制内容后点击右键选择只保留文本来黏贴您的内容；</a:t>
            </a:r>
            <a:endParaRPr lang="en-US" altLang="zh-CN" sz="1600" dirty="0">
              <a:solidFill>
                <a:schemeClr val="accent2"/>
              </a:solidFill>
              <a:latin typeface="+mn-ea"/>
              <a:sym typeface="+mn-lt"/>
            </a:endParaRPr>
          </a:p>
          <a:p>
            <a:pPr marL="285750" indent="-285750" algn="just">
              <a:lnSpc>
                <a:spcPct val="130000"/>
              </a:lnSpc>
              <a:buClr>
                <a:schemeClr val="accent3"/>
              </a:buClr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accent2"/>
                </a:solidFill>
                <a:latin typeface="+mn-ea"/>
                <a:sym typeface="+mn-lt"/>
              </a:rPr>
              <a:t>请输入您的内容，文案尽量简洁，提炼关键信息，或复制内容后点击右键选择只保留文本来黏贴您的内容；请输入您的内容，文案尽量简洁，提炼关键信息，或复制内容后点击右键选择只保留文本来黏贴您的内容；</a:t>
            </a:r>
            <a:endParaRPr lang="zh-CN" altLang="en-US" sz="1600" dirty="0">
              <a:solidFill>
                <a:schemeClr val="accent2"/>
              </a:solidFill>
              <a:latin typeface="+mn-ea"/>
            </a:endParaRPr>
          </a:p>
          <a:p>
            <a:pPr marL="285750" indent="-285750" algn="just">
              <a:lnSpc>
                <a:spcPct val="130000"/>
              </a:lnSpc>
              <a:buClr>
                <a:schemeClr val="accent3"/>
              </a:buClr>
              <a:buFont typeface="Wingdings" panose="05000000000000000000" pitchFamily="2" charset="2"/>
              <a:buChar char="u"/>
            </a:pPr>
            <a:endParaRPr lang="zh-CN" altLang="en-US" sz="1600" dirty="0">
              <a:solidFill>
                <a:schemeClr val="accent2"/>
              </a:solidFill>
              <a:latin typeface="+mn-ea"/>
            </a:endParaRPr>
          </a:p>
          <a:p>
            <a:pPr marL="285750" indent="-285750" algn="just">
              <a:lnSpc>
                <a:spcPct val="130000"/>
              </a:lnSpc>
              <a:buClr>
                <a:schemeClr val="accent3"/>
              </a:buClr>
              <a:buFont typeface="Wingdings" panose="05000000000000000000" pitchFamily="2" charset="2"/>
              <a:buChar char="u"/>
            </a:pPr>
            <a:endParaRPr lang="zh-CN" altLang="en-US" sz="1600" dirty="0">
              <a:solidFill>
                <a:schemeClr val="accent2"/>
              </a:solidFill>
              <a:latin typeface="+mn-ea"/>
            </a:endParaRPr>
          </a:p>
          <a:p>
            <a:pPr marL="285750" indent="-285750" algn="just">
              <a:lnSpc>
                <a:spcPct val="130000"/>
              </a:lnSpc>
              <a:buClr>
                <a:schemeClr val="accent3"/>
              </a:buClr>
              <a:buFont typeface="Wingdings" panose="05000000000000000000" pitchFamily="2" charset="2"/>
              <a:buChar char="u"/>
            </a:pPr>
            <a:endParaRPr lang="zh-CN" altLang="en-US" sz="1600" dirty="0">
              <a:solidFill>
                <a:schemeClr val="accent2"/>
              </a:solidFill>
              <a:latin typeface="+mn-ea"/>
            </a:endParaRPr>
          </a:p>
          <a:p>
            <a:pPr marL="285750" indent="-285750" algn="just">
              <a:lnSpc>
                <a:spcPct val="130000"/>
              </a:lnSpc>
              <a:buClr>
                <a:schemeClr val="accent3"/>
              </a:buClr>
              <a:buFont typeface="Wingdings" panose="05000000000000000000" pitchFamily="2" charset="2"/>
              <a:buChar char="u"/>
            </a:pPr>
            <a:endParaRPr lang="zh-CN" altLang="en-US" sz="1600" dirty="0">
              <a:solidFill>
                <a:schemeClr val="accent2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87493924"/>
      </p:ext>
    </p:extLst>
  </p:cSld>
  <p:clrMapOvr>
    <a:masterClrMapping/>
  </p:clrMapOvr>
</p:sld>
</file>

<file path=ppt/slides/slide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椭圆 30">
            <a:extLst>
              <a:ext uri="{FF2B5EF4-FFF2-40B4-BE49-F238E27FC236}">
                <a16:creationId xmlns:a16="http://schemas.microsoft.com/office/drawing/2014/main" id="{6E53BC55-BAD8-4F6E-A595-5249D9813BDA}"/>
              </a:ext>
            </a:extLst>
          </p:cNvPr>
          <p:cNvSpPr/>
          <p:nvPr/>
        </p:nvSpPr>
        <p:spPr>
          <a:xfrm>
            <a:off x="2158999" y="339202"/>
            <a:ext cx="259030" cy="2590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BAB2F65-CAB8-48C7-B4A8-B53399128AF2}"/>
              </a:ext>
            </a:extLst>
          </p:cNvPr>
          <p:cNvCxnSpPr>
            <a:cxnSpLocks/>
            <a:stCxn id="8" idx="6"/>
          </p:cNvCxnSpPr>
          <p:nvPr/>
        </p:nvCxnSpPr>
        <p:spPr>
          <a:xfrm flipV="1">
            <a:off x="1773425" y="2425349"/>
            <a:ext cx="8699842" cy="1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DB116AE-D354-4B52-A6DE-579C71BFBE1A}"/>
              </a:ext>
            </a:extLst>
          </p:cNvPr>
          <p:cNvSpPr/>
          <p:nvPr/>
        </p:nvSpPr>
        <p:spPr>
          <a:xfrm>
            <a:off x="795255" y="2951104"/>
            <a:ext cx="1665396" cy="1819392"/>
          </a:xfrm>
          <a:prstGeom prst="roundRect">
            <a:avLst>
              <a:gd name="adj" fmla="val 5686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E941BF5A-7E1D-4241-8224-047574E3EBDC}"/>
              </a:ext>
            </a:extLst>
          </p:cNvPr>
          <p:cNvSpPr/>
          <p:nvPr/>
        </p:nvSpPr>
        <p:spPr>
          <a:xfrm>
            <a:off x="1482481" y="2280944"/>
            <a:ext cx="290944" cy="29094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215900" dist="38100" dir="5400000" algn="t" rotWithShape="0">
              <a:schemeClr val="accent1"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阿里巴巴普惠体" panose="00020600040101010101" pitchFamily="18" charset="-122"/>
              </a:rPr>
              <a:t>1</a:t>
            </a:r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AF61C7F5-D7B6-4207-A9B8-E339797FD874}"/>
              </a:ext>
            </a:extLst>
          </p:cNvPr>
          <p:cNvSpPr/>
          <p:nvPr/>
        </p:nvSpPr>
        <p:spPr>
          <a:xfrm>
            <a:off x="3732396" y="2280944"/>
            <a:ext cx="290944" cy="29094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215900" dist="38100" dir="5400000" algn="t" rotWithShape="0">
              <a:schemeClr val="accent1"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阿里巴巴普惠体" panose="00020600040101010101" pitchFamily="18" charset="-122"/>
              </a:rPr>
              <a:t>2</a:t>
            </a:r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6259684-30EB-4269-8325-78ABAD850AF3}"/>
              </a:ext>
            </a:extLst>
          </p:cNvPr>
          <p:cNvSpPr/>
          <p:nvPr/>
        </p:nvSpPr>
        <p:spPr>
          <a:xfrm>
            <a:off x="5950528" y="2280944"/>
            <a:ext cx="290944" cy="29094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215900" dist="38100" dir="5400000" algn="t" rotWithShape="0">
              <a:schemeClr val="accent1"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阿里巴巴普惠体" panose="00020600040101010101" pitchFamily="18" charset="-122"/>
              </a:rPr>
              <a:t>3</a:t>
            </a:r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DC31C4C6-2219-48DE-BBE6-D733F40F60C2}"/>
              </a:ext>
            </a:extLst>
          </p:cNvPr>
          <p:cNvSpPr/>
          <p:nvPr/>
        </p:nvSpPr>
        <p:spPr>
          <a:xfrm>
            <a:off x="8123081" y="2280944"/>
            <a:ext cx="290944" cy="29094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215900" dist="38100" dir="5400000" algn="t" rotWithShape="0">
              <a:schemeClr val="accent1"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阿里巴巴普惠体" panose="00020600040101010101" pitchFamily="18" charset="-122"/>
              </a:rPr>
              <a:t>4</a:t>
            </a:r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F8F888E2-4D49-45AD-BD17-7E1DBBCC6D9A}"/>
              </a:ext>
            </a:extLst>
          </p:cNvPr>
          <p:cNvSpPr/>
          <p:nvPr/>
        </p:nvSpPr>
        <p:spPr>
          <a:xfrm>
            <a:off x="10388754" y="2280944"/>
            <a:ext cx="290944" cy="29094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215900" dist="38100" dir="5400000" algn="t" rotWithShape="0">
              <a:schemeClr val="accent1"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阿里巴巴普惠体" panose="00020600040101010101" pitchFamily="18" charset="-122"/>
              </a:rPr>
              <a:t>5</a:t>
            </a:r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000A4E7-83CB-4D43-BA1D-B199A6A9717C}"/>
              </a:ext>
            </a:extLst>
          </p:cNvPr>
          <p:cNvSpPr/>
          <p:nvPr/>
        </p:nvSpPr>
        <p:spPr>
          <a:xfrm>
            <a:off x="5263302" y="2951104"/>
            <a:ext cx="1665396" cy="1819392"/>
          </a:xfrm>
          <a:prstGeom prst="roundRect">
            <a:avLst>
              <a:gd name="adj" fmla="val 5686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BCDA8E9E-2D42-4356-A693-CF84D9EBB5D9}"/>
              </a:ext>
            </a:extLst>
          </p:cNvPr>
          <p:cNvSpPr/>
          <p:nvPr/>
        </p:nvSpPr>
        <p:spPr>
          <a:xfrm>
            <a:off x="9706239" y="2951104"/>
            <a:ext cx="1665396" cy="1819392"/>
          </a:xfrm>
          <a:prstGeom prst="roundRect">
            <a:avLst>
              <a:gd name="adj" fmla="val 5686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EC7BCB5D-0C28-430C-93E0-3385B6F3A277}"/>
              </a:ext>
            </a:extLst>
          </p:cNvPr>
          <p:cNvSpPr/>
          <p:nvPr/>
        </p:nvSpPr>
        <p:spPr>
          <a:xfrm>
            <a:off x="2856362" y="2745573"/>
            <a:ext cx="2041666" cy="2230454"/>
          </a:xfrm>
          <a:prstGeom prst="roundRect">
            <a:avLst>
              <a:gd name="adj" fmla="val 5686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215900" dist="38100" dir="5400000" algn="t" rotWithShape="0">
              <a:schemeClr val="accent1"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E49288F6-8C38-47AC-B291-BDA2A64641CF}"/>
              </a:ext>
            </a:extLst>
          </p:cNvPr>
          <p:cNvSpPr/>
          <p:nvPr/>
        </p:nvSpPr>
        <p:spPr>
          <a:xfrm>
            <a:off x="7247720" y="2745573"/>
            <a:ext cx="2041666" cy="2230454"/>
          </a:xfrm>
          <a:prstGeom prst="roundRect">
            <a:avLst>
              <a:gd name="adj" fmla="val 5686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215900" dist="38100" dir="5400000" algn="t" rotWithShape="0">
              <a:schemeClr val="accent1"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56B67C8-7FD6-4DC7-9A1F-D69C62E8D487}"/>
              </a:ext>
            </a:extLst>
          </p:cNvPr>
          <p:cNvSpPr txBox="1"/>
          <p:nvPr/>
        </p:nvSpPr>
        <p:spPr>
          <a:xfrm>
            <a:off x="963328" y="4226931"/>
            <a:ext cx="1329251" cy="4308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L" panose="00020600040101010101" pitchFamily="18" charset="-122"/>
              </a:rPr>
              <a:t>及时性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333102F-3FEE-4391-B138-E50F5A826A47}"/>
              </a:ext>
            </a:extLst>
          </p:cNvPr>
          <p:cNvSpPr txBox="1"/>
          <p:nvPr/>
        </p:nvSpPr>
        <p:spPr>
          <a:xfrm>
            <a:off x="3212570" y="4226931"/>
            <a:ext cx="1329251" cy="468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L" panose="00020600040101010101" pitchFamily="18" charset="-122"/>
              </a:rPr>
              <a:t>创新性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5E60BA1-7D41-4085-B5B2-68F818C4A910}"/>
              </a:ext>
            </a:extLst>
          </p:cNvPr>
          <p:cNvSpPr txBox="1"/>
          <p:nvPr/>
        </p:nvSpPr>
        <p:spPr>
          <a:xfrm>
            <a:off x="7603928" y="4226931"/>
            <a:ext cx="1329251" cy="468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L" panose="00020600040101010101" pitchFamily="18" charset="-122"/>
              </a:rPr>
              <a:t>特殊性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311F633-1AE8-464D-B7D0-B91DF9DBCAB8}"/>
              </a:ext>
            </a:extLst>
          </p:cNvPr>
          <p:cNvSpPr txBox="1"/>
          <p:nvPr/>
        </p:nvSpPr>
        <p:spPr>
          <a:xfrm>
            <a:off x="5431375" y="4226931"/>
            <a:ext cx="1329251" cy="4308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L" panose="00020600040101010101" pitchFamily="18" charset="-122"/>
              </a:rPr>
              <a:t>差异性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1B1C00C-8553-40DE-9ED0-C34948BCB9B2}"/>
              </a:ext>
            </a:extLst>
          </p:cNvPr>
          <p:cNvSpPr txBox="1"/>
          <p:nvPr/>
        </p:nvSpPr>
        <p:spPr>
          <a:xfrm>
            <a:off x="9706239" y="4226931"/>
            <a:ext cx="1665396" cy="427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L" panose="00020600040101010101" pitchFamily="18" charset="-122"/>
              </a:rPr>
              <a:t>唯一性</a:t>
            </a:r>
          </a:p>
        </p:txBody>
      </p:sp>
      <p:sp>
        <p:nvSpPr>
          <p:cNvPr id="27" name="等腰三角形 26">
            <a:extLst>
              <a:ext uri="{FF2B5EF4-FFF2-40B4-BE49-F238E27FC236}">
                <a16:creationId xmlns:a16="http://schemas.microsoft.com/office/drawing/2014/main" id="{149B0B94-A733-44C9-9E5D-BD53EE80F1FF}"/>
              </a:ext>
            </a:extLst>
          </p:cNvPr>
          <p:cNvSpPr/>
          <p:nvPr/>
        </p:nvSpPr>
        <p:spPr>
          <a:xfrm rot="5400000">
            <a:off x="2914566" y="2380117"/>
            <a:ext cx="107414" cy="92598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8" name="等腰三角形 27">
            <a:extLst>
              <a:ext uri="{FF2B5EF4-FFF2-40B4-BE49-F238E27FC236}">
                <a16:creationId xmlns:a16="http://schemas.microsoft.com/office/drawing/2014/main" id="{4E71971A-11D7-494F-99DC-D6680E9FB89B}"/>
              </a:ext>
            </a:extLst>
          </p:cNvPr>
          <p:cNvSpPr/>
          <p:nvPr/>
        </p:nvSpPr>
        <p:spPr>
          <a:xfrm rot="5400000">
            <a:off x="4758606" y="2380117"/>
            <a:ext cx="107414" cy="92598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9" name="等腰三角形 28">
            <a:extLst>
              <a:ext uri="{FF2B5EF4-FFF2-40B4-BE49-F238E27FC236}">
                <a16:creationId xmlns:a16="http://schemas.microsoft.com/office/drawing/2014/main" id="{75B8EA3F-02DD-41F4-8980-A926690B7821}"/>
              </a:ext>
            </a:extLst>
          </p:cNvPr>
          <p:cNvSpPr/>
          <p:nvPr/>
        </p:nvSpPr>
        <p:spPr>
          <a:xfrm rot="5400000">
            <a:off x="7357645" y="2380117"/>
            <a:ext cx="107414" cy="92598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30" name="等腰三角形 29">
            <a:extLst>
              <a:ext uri="{FF2B5EF4-FFF2-40B4-BE49-F238E27FC236}">
                <a16:creationId xmlns:a16="http://schemas.microsoft.com/office/drawing/2014/main" id="{BF4F11D1-11F3-4561-A782-61735F3EE772}"/>
              </a:ext>
            </a:extLst>
          </p:cNvPr>
          <p:cNvSpPr/>
          <p:nvPr/>
        </p:nvSpPr>
        <p:spPr>
          <a:xfrm rot="5400000">
            <a:off x="9592365" y="2380117"/>
            <a:ext cx="107414" cy="92598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pic>
        <p:nvPicPr>
          <p:cNvPr id="41" name="图片 40" descr="桌子上的游戏遥控器&#10;&#10;中度可信度描述已自动生成">
            <a:extLst>
              <a:ext uri="{FF2B5EF4-FFF2-40B4-BE49-F238E27FC236}">
                <a16:creationId xmlns:a16="http://schemas.microsoft.com/office/drawing/2014/main" id="{A285A17F-1B16-4C09-8D5B-910E0D68D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46" y="3238174"/>
            <a:ext cx="928138" cy="928138"/>
          </a:xfrm>
          <a:prstGeom prst="rect">
            <a:avLst/>
          </a:prstGeom>
        </p:spPr>
      </p:pic>
      <p:pic>
        <p:nvPicPr>
          <p:cNvPr id="43" name="图片 42" descr="图片包含 桌子, 播放器&#10;&#10;描述已自动生成">
            <a:extLst>
              <a:ext uri="{FF2B5EF4-FFF2-40B4-BE49-F238E27FC236}">
                <a16:creationId xmlns:a16="http://schemas.microsoft.com/office/drawing/2014/main" id="{7B8E0C92-FF3B-4A40-B121-ED23AB638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64" y="2951104"/>
            <a:ext cx="1248285" cy="1248285"/>
          </a:xfrm>
          <a:prstGeom prst="rect">
            <a:avLst/>
          </a:prstGeom>
        </p:spPr>
      </p:pic>
      <p:pic>
        <p:nvPicPr>
          <p:cNvPr id="45" name="图片 44" descr="图片包含 游戏机, 灯光&#10;&#10;描述已自动生成">
            <a:extLst>
              <a:ext uri="{FF2B5EF4-FFF2-40B4-BE49-F238E27FC236}">
                <a16:creationId xmlns:a16="http://schemas.microsoft.com/office/drawing/2014/main" id="{033B4E29-0D59-438E-83AC-B16061BB4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27" y="3035707"/>
            <a:ext cx="1078546" cy="1078546"/>
          </a:xfrm>
          <a:prstGeom prst="rect">
            <a:avLst/>
          </a:prstGeom>
        </p:spPr>
      </p:pic>
      <p:pic>
        <p:nvPicPr>
          <p:cNvPr id="47" name="图片 46" descr="黑暗里有星球&#10;&#10;中度可信度描述已自动生成">
            <a:extLst>
              <a:ext uri="{FF2B5EF4-FFF2-40B4-BE49-F238E27FC236}">
                <a16:creationId xmlns:a16="http://schemas.microsoft.com/office/drawing/2014/main" id="{D2E4A6AE-788B-4E33-9BEC-07F65F129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329" y="2978487"/>
            <a:ext cx="1258774" cy="1258774"/>
          </a:xfrm>
          <a:prstGeom prst="rect">
            <a:avLst/>
          </a:prstGeom>
        </p:spPr>
      </p:pic>
      <p:pic>
        <p:nvPicPr>
          <p:cNvPr id="49" name="图片 48" descr="银色的机器&#10;&#10;中度可信度描述已自动生成">
            <a:extLst>
              <a:ext uri="{FF2B5EF4-FFF2-40B4-BE49-F238E27FC236}">
                <a16:creationId xmlns:a16="http://schemas.microsoft.com/office/drawing/2014/main" id="{8E0B41EE-4001-4681-9859-35BCF23823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2" y="3015025"/>
            <a:ext cx="1159367" cy="1159367"/>
          </a:xfrm>
          <a:prstGeom prst="rect">
            <a:avLst/>
          </a:prstGeom>
        </p:spPr>
      </p:pic>
      <p:sp>
        <p:nvSpPr>
          <p:cNvPr id="22" name="内容占位符 21">
            <a:extLst>
              <a:ext uri="{FF2B5EF4-FFF2-40B4-BE49-F238E27FC236}">
                <a16:creationId xmlns:a16="http://schemas.microsoft.com/office/drawing/2014/main" id="{B5221F24-F247-43F4-AD23-2C9A3805F17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方法思路</a:t>
            </a: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8E9C2DD2-03A4-4CD4-8EEA-7608F927D4CF}"/>
              </a:ext>
            </a:extLst>
          </p:cNvPr>
          <p:cNvSpPr/>
          <p:nvPr/>
        </p:nvSpPr>
        <p:spPr>
          <a:xfrm>
            <a:off x="0" y="6314173"/>
            <a:ext cx="12192000" cy="542760"/>
          </a:xfrm>
          <a:custGeom>
            <a:avLst/>
            <a:gdLst>
              <a:gd name="connsiteX0" fmla="*/ 0 w 12192000"/>
              <a:gd name="connsiteY0" fmla="*/ 0 h 542760"/>
              <a:gd name="connsiteX1" fmla="*/ 12192000 w 12192000"/>
              <a:gd name="connsiteY1" fmla="*/ 0 h 542760"/>
              <a:gd name="connsiteX2" fmla="*/ 12192000 w 12192000"/>
              <a:gd name="connsiteY2" fmla="*/ 542760 h 542760"/>
              <a:gd name="connsiteX3" fmla="*/ 0 w 12192000"/>
              <a:gd name="connsiteY3" fmla="*/ 542760 h 54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42760">
                <a:moveTo>
                  <a:pt x="0" y="0"/>
                </a:moveTo>
                <a:lnTo>
                  <a:pt x="12192000" y="0"/>
                </a:lnTo>
                <a:lnTo>
                  <a:pt x="12192000" y="542760"/>
                </a:lnTo>
                <a:lnTo>
                  <a:pt x="0" y="5427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5520153"/>
      </p:ext>
    </p:extLst>
  </p:cSld>
  <p:clrMapOvr>
    <a:masterClrMapping/>
  </p:clrMapOvr>
</p:sld>
</file>

<file path=ppt/slides/slide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椭圆 55">
            <a:extLst>
              <a:ext uri="{FF2B5EF4-FFF2-40B4-BE49-F238E27FC236}">
                <a16:creationId xmlns:a16="http://schemas.microsoft.com/office/drawing/2014/main" id="{E4F00DFC-91FD-4426-990C-D6C557048DA2}"/>
              </a:ext>
            </a:extLst>
          </p:cNvPr>
          <p:cNvSpPr/>
          <p:nvPr/>
        </p:nvSpPr>
        <p:spPr>
          <a:xfrm>
            <a:off x="2158999" y="339202"/>
            <a:ext cx="259030" cy="2590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6EC07EA-67A7-43E0-89D1-C2C0E45ACE9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研究意义</a:t>
            </a:r>
          </a:p>
        </p:txBody>
      </p:sp>
      <p:sp>
        <p:nvSpPr>
          <p:cNvPr id="30" name="弧形 29">
            <a:extLst>
              <a:ext uri="{FF2B5EF4-FFF2-40B4-BE49-F238E27FC236}">
                <a16:creationId xmlns:a16="http://schemas.microsoft.com/office/drawing/2014/main" id="{2DCEFBEE-BE28-42F7-81D6-BDAB6513CA84}"/>
              </a:ext>
            </a:extLst>
          </p:cNvPr>
          <p:cNvSpPr/>
          <p:nvPr/>
        </p:nvSpPr>
        <p:spPr>
          <a:xfrm>
            <a:off x="2971602" y="3750673"/>
            <a:ext cx="6245134" cy="6245134"/>
          </a:xfrm>
          <a:prstGeom prst="arc">
            <a:avLst>
              <a:gd name="adj1" fmla="val 11025192"/>
              <a:gd name="adj2" fmla="val 21351629"/>
            </a:avLst>
          </a:prstGeom>
          <a:noFill/>
          <a:ln>
            <a:solidFill>
              <a:schemeClr val="tx1"/>
            </a:solidFill>
            <a:prstDash val="dash"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FCD6CFD4-AE5F-4AAA-8BC4-662A101646F3}"/>
              </a:ext>
            </a:extLst>
          </p:cNvPr>
          <p:cNvSpPr/>
          <p:nvPr/>
        </p:nvSpPr>
        <p:spPr>
          <a:xfrm>
            <a:off x="519677" y="4173137"/>
            <a:ext cx="304800" cy="3048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C3D5A32D-C0D5-4378-9A7B-09EC825E7E15}"/>
              </a:ext>
            </a:extLst>
          </p:cNvPr>
          <p:cNvSpPr/>
          <p:nvPr/>
        </p:nvSpPr>
        <p:spPr>
          <a:xfrm>
            <a:off x="3094557" y="3904348"/>
            <a:ext cx="6003308" cy="2953652"/>
          </a:xfrm>
          <a:custGeom>
            <a:avLst/>
            <a:gdLst>
              <a:gd name="connsiteX0" fmla="*/ 2978073 w 6003308"/>
              <a:gd name="connsiteY0" fmla="*/ 91 h 2953652"/>
              <a:gd name="connsiteX1" fmla="*/ 4489696 w 6003308"/>
              <a:gd name="connsiteY1" fmla="*/ 394641 h 2953652"/>
              <a:gd name="connsiteX2" fmla="*/ 5998251 w 6003308"/>
              <a:gd name="connsiteY2" fmla="*/ 2802352 h 2953652"/>
              <a:gd name="connsiteX3" fmla="*/ 6003308 w 6003308"/>
              <a:gd name="connsiteY3" fmla="*/ 2953652 h 2953652"/>
              <a:gd name="connsiteX4" fmla="*/ 4499881 w 6003308"/>
              <a:gd name="connsiteY4" fmla="*/ 2953652 h 2953652"/>
              <a:gd name="connsiteX5" fmla="*/ 4489868 w 6003308"/>
              <a:gd name="connsiteY5" fmla="*/ 2803601 h 2953652"/>
              <a:gd name="connsiteX6" fmla="*/ 3745569 w 6003308"/>
              <a:gd name="connsiteY6" fmla="*/ 1699087 h 2953652"/>
              <a:gd name="connsiteX7" fmla="*/ 2237107 w 6003308"/>
              <a:gd name="connsiteY7" fmla="*/ 1710825 h 2953652"/>
              <a:gd name="connsiteX8" fmla="*/ 1510087 w 6003308"/>
              <a:gd name="connsiteY8" fmla="*/ 2826787 h 2953652"/>
              <a:gd name="connsiteX9" fmla="*/ 1503602 w 6003308"/>
              <a:gd name="connsiteY9" fmla="*/ 2953652 h 2953652"/>
              <a:gd name="connsiteX10" fmla="*/ 0 w 6003308"/>
              <a:gd name="connsiteY10" fmla="*/ 2953652 h 2953652"/>
              <a:gd name="connsiteX11" fmla="*/ 1868 w 6003308"/>
              <a:gd name="connsiteY11" fmla="*/ 2849012 h 2953652"/>
              <a:gd name="connsiteX12" fmla="*/ 1472772 w 6003308"/>
              <a:gd name="connsiteY12" fmla="*/ 418117 h 2953652"/>
              <a:gd name="connsiteX13" fmla="*/ 2978073 w 6003308"/>
              <a:gd name="connsiteY13" fmla="*/ 91 h 2953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03308" h="2953652">
                <a:moveTo>
                  <a:pt x="2978073" y="91"/>
                </a:moveTo>
                <a:cubicBezTo>
                  <a:pt x="3499132" y="-3964"/>
                  <a:pt x="4021244" y="127411"/>
                  <a:pt x="4489696" y="394641"/>
                </a:cubicBezTo>
                <a:cubicBezTo>
                  <a:pt x="5368043" y="895698"/>
                  <a:pt x="5931277" y="1802231"/>
                  <a:pt x="5998251" y="2802352"/>
                </a:cubicBezTo>
                <a:lnTo>
                  <a:pt x="6003308" y="2953652"/>
                </a:lnTo>
                <a:lnTo>
                  <a:pt x="4499881" y="2953652"/>
                </a:lnTo>
                <a:lnTo>
                  <a:pt x="4489868" y="2803601"/>
                </a:lnTo>
                <a:cubicBezTo>
                  <a:pt x="4428111" y="2343348"/>
                  <a:pt x="4155465" y="1932914"/>
                  <a:pt x="3745569" y="1699087"/>
                </a:cubicBezTo>
                <a:cubicBezTo>
                  <a:pt x="3277117" y="1431857"/>
                  <a:pt x="2701344" y="1436337"/>
                  <a:pt x="2237107" y="1710825"/>
                </a:cubicBezTo>
                <a:cubicBezTo>
                  <a:pt x="1830901" y="1951002"/>
                  <a:pt x="1564674" y="2365629"/>
                  <a:pt x="1510087" y="2826787"/>
                </a:cubicBezTo>
                <a:lnTo>
                  <a:pt x="1503602" y="2953652"/>
                </a:lnTo>
                <a:lnTo>
                  <a:pt x="0" y="2953652"/>
                </a:lnTo>
                <a:lnTo>
                  <a:pt x="1868" y="2849012"/>
                </a:lnTo>
                <a:cubicBezTo>
                  <a:pt x="53270" y="1847971"/>
                  <a:pt x="602329" y="932782"/>
                  <a:pt x="1472772" y="418117"/>
                </a:cubicBezTo>
                <a:cubicBezTo>
                  <a:pt x="1937009" y="143629"/>
                  <a:pt x="2457014" y="4145"/>
                  <a:pt x="2978073" y="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zh-CN" altLang="en-US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B9945EBC-0F5D-4ECC-9F6A-0D560569D332}"/>
              </a:ext>
            </a:extLst>
          </p:cNvPr>
          <p:cNvCxnSpPr/>
          <p:nvPr/>
        </p:nvCxnSpPr>
        <p:spPr>
          <a:xfrm>
            <a:off x="6101885" y="3996945"/>
            <a:ext cx="0" cy="1347904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5C960BAC-5AD3-4291-9886-7F46DE99A092}"/>
              </a:ext>
            </a:extLst>
          </p:cNvPr>
          <p:cNvCxnSpPr>
            <a:cxnSpLocks/>
          </p:cNvCxnSpPr>
          <p:nvPr/>
        </p:nvCxnSpPr>
        <p:spPr>
          <a:xfrm>
            <a:off x="3854370" y="4979702"/>
            <a:ext cx="1013330" cy="1013330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371AE18C-0F37-453C-853C-0C6734305369}"/>
              </a:ext>
            </a:extLst>
          </p:cNvPr>
          <p:cNvCxnSpPr>
            <a:cxnSpLocks/>
          </p:cNvCxnSpPr>
          <p:nvPr/>
        </p:nvCxnSpPr>
        <p:spPr>
          <a:xfrm flipH="1">
            <a:off x="7336071" y="4979702"/>
            <a:ext cx="1013330" cy="1013330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>
            <a:extLst>
              <a:ext uri="{FF2B5EF4-FFF2-40B4-BE49-F238E27FC236}">
                <a16:creationId xmlns:a16="http://schemas.microsoft.com/office/drawing/2014/main" id="{5DAF44E9-9677-4F99-B4CB-4389C1C57687}"/>
              </a:ext>
            </a:extLst>
          </p:cNvPr>
          <p:cNvSpPr/>
          <p:nvPr/>
        </p:nvSpPr>
        <p:spPr>
          <a:xfrm>
            <a:off x="3049930" y="5883108"/>
            <a:ext cx="102260" cy="10226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4F80817B-0662-42D7-AAAB-591C2708D20A}"/>
              </a:ext>
            </a:extLst>
          </p:cNvPr>
          <p:cNvSpPr/>
          <p:nvPr/>
        </p:nvSpPr>
        <p:spPr>
          <a:xfrm>
            <a:off x="5303770" y="3779138"/>
            <a:ext cx="102260" cy="10226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F60E819A-106C-4C34-8535-F7709B0A4D89}"/>
              </a:ext>
            </a:extLst>
          </p:cNvPr>
          <p:cNvSpPr/>
          <p:nvPr/>
        </p:nvSpPr>
        <p:spPr>
          <a:xfrm>
            <a:off x="6767761" y="3779138"/>
            <a:ext cx="102260" cy="10226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51A1A175-D564-4D59-A048-FCF114565C7A}"/>
              </a:ext>
            </a:extLst>
          </p:cNvPr>
          <p:cNvSpPr/>
          <p:nvPr/>
        </p:nvSpPr>
        <p:spPr>
          <a:xfrm>
            <a:off x="9023324" y="5883108"/>
            <a:ext cx="102260" cy="10226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CDE030D-516B-44E8-A58D-B56214DC19C1}"/>
              </a:ext>
            </a:extLst>
          </p:cNvPr>
          <p:cNvSpPr txBox="1"/>
          <p:nvPr/>
        </p:nvSpPr>
        <p:spPr>
          <a:xfrm>
            <a:off x="3396382" y="5762728"/>
            <a:ext cx="1235332" cy="835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阿里巴巴普惠体 M" panose="00020600040101010101" pitchFamily="18" charset="-122"/>
                <a:sym typeface="+mn-lt"/>
              </a:rPr>
              <a:t>经验</a:t>
            </a:r>
            <a:endParaRPr lang="en-US" altLang="zh-CN" b="1" dirty="0">
              <a:solidFill>
                <a:schemeClr val="accent2"/>
              </a:solidFill>
              <a:latin typeface="+mn-ea"/>
              <a:cs typeface="阿里巴巴普惠体 M" panose="00020600040101010101" pitchFamily="18" charset="-122"/>
              <a:sym typeface="+mn-lt"/>
            </a:endParaRPr>
          </a:p>
          <a:p>
            <a:pPr algn="ctr">
              <a:lnSpc>
                <a:spcPct val="140000"/>
              </a:lnSpc>
              <a:spcBef>
                <a:spcPct val="0"/>
              </a:spcBef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阿里巴巴普惠体 M" panose="00020600040101010101" pitchFamily="18" charset="-122"/>
                <a:sym typeface="+mn-lt"/>
              </a:rPr>
              <a:t>充足</a:t>
            </a:r>
            <a:endParaRPr lang="en-US" altLang="zh-CN" b="1" dirty="0">
              <a:solidFill>
                <a:schemeClr val="accent2"/>
              </a:solidFill>
              <a:latin typeface="+mn-ea"/>
              <a:cs typeface="阿里巴巴普惠体 M" panose="00020600040101010101" pitchFamily="18" charset="-122"/>
              <a:sym typeface="+mn-lt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3D5B341-6C72-41BC-A48B-3C300F62D2C6}"/>
              </a:ext>
            </a:extLst>
          </p:cNvPr>
          <p:cNvSpPr txBox="1"/>
          <p:nvPr/>
        </p:nvSpPr>
        <p:spPr>
          <a:xfrm>
            <a:off x="4626212" y="4449018"/>
            <a:ext cx="1235332" cy="835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阿里巴巴普惠体 M" panose="00020600040101010101" pitchFamily="18" charset="-122"/>
                <a:sym typeface="+mn-lt"/>
              </a:rPr>
              <a:t>明确</a:t>
            </a:r>
            <a:endParaRPr lang="en-US" altLang="zh-CN" b="1" dirty="0">
              <a:solidFill>
                <a:schemeClr val="accent2"/>
              </a:solidFill>
              <a:latin typeface="+mn-ea"/>
              <a:cs typeface="阿里巴巴普惠体 M" panose="00020600040101010101" pitchFamily="18" charset="-122"/>
              <a:sym typeface="+mn-lt"/>
            </a:endParaRPr>
          </a:p>
          <a:p>
            <a:pPr algn="ctr">
              <a:lnSpc>
                <a:spcPct val="140000"/>
              </a:lnSpc>
              <a:spcBef>
                <a:spcPct val="0"/>
              </a:spcBef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阿里巴巴普惠体 M" panose="00020600040101010101" pitchFamily="18" charset="-122"/>
                <a:sym typeface="+mn-lt"/>
              </a:rPr>
              <a:t>意向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C0E4F4C-CF6F-4FA1-A622-5696FB83A999}"/>
              </a:ext>
            </a:extLst>
          </p:cNvPr>
          <p:cNvSpPr txBox="1"/>
          <p:nvPr/>
        </p:nvSpPr>
        <p:spPr>
          <a:xfrm>
            <a:off x="6401444" y="4449018"/>
            <a:ext cx="1235332" cy="835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阿里巴巴普惠体 M" panose="00020600040101010101" pitchFamily="18" charset="-122"/>
                <a:sym typeface="+mn-lt"/>
              </a:rPr>
              <a:t>历史</a:t>
            </a:r>
            <a:endParaRPr lang="en-US" altLang="zh-CN" b="1" dirty="0">
              <a:solidFill>
                <a:schemeClr val="accent2"/>
              </a:solidFill>
              <a:latin typeface="+mn-ea"/>
              <a:cs typeface="阿里巴巴普惠体 M" panose="00020600040101010101" pitchFamily="18" charset="-122"/>
              <a:sym typeface="+mn-lt"/>
            </a:endParaRPr>
          </a:p>
          <a:p>
            <a:pPr algn="ctr">
              <a:lnSpc>
                <a:spcPct val="140000"/>
              </a:lnSpc>
              <a:spcBef>
                <a:spcPct val="0"/>
              </a:spcBef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阿里巴巴普惠体 M" panose="00020600040101010101" pitchFamily="18" charset="-122"/>
                <a:sym typeface="+mn-lt"/>
              </a:rPr>
              <a:t>业绩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286FCEA4-4B98-4AAE-B442-61B5CFA698E4}"/>
              </a:ext>
            </a:extLst>
          </p:cNvPr>
          <p:cNvSpPr txBox="1"/>
          <p:nvPr/>
        </p:nvSpPr>
        <p:spPr>
          <a:xfrm>
            <a:off x="7713708" y="5824459"/>
            <a:ext cx="1235332" cy="835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阿里巴巴普惠体 M" panose="00020600040101010101" pitchFamily="18" charset="-122"/>
                <a:sym typeface="+mn-lt"/>
              </a:rPr>
              <a:t>在谈</a:t>
            </a:r>
            <a:endParaRPr lang="en-US" altLang="zh-CN" b="1" dirty="0">
              <a:solidFill>
                <a:schemeClr val="accent2"/>
              </a:solidFill>
              <a:latin typeface="+mn-ea"/>
              <a:cs typeface="阿里巴巴普惠体 M" panose="00020600040101010101" pitchFamily="18" charset="-122"/>
              <a:sym typeface="+mn-lt"/>
            </a:endParaRPr>
          </a:p>
          <a:p>
            <a:pPr algn="ctr">
              <a:lnSpc>
                <a:spcPct val="140000"/>
              </a:lnSpc>
              <a:spcBef>
                <a:spcPct val="0"/>
              </a:spcBef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阿里巴巴普惠体 M" panose="00020600040101010101" pitchFamily="18" charset="-122"/>
                <a:sym typeface="+mn-lt"/>
              </a:rPr>
              <a:t>项目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20D5E92-EA27-4FDF-B763-38423D57CBBA}"/>
              </a:ext>
            </a:extLst>
          </p:cNvPr>
          <p:cNvSpPr txBox="1"/>
          <p:nvPr/>
        </p:nvSpPr>
        <p:spPr>
          <a:xfrm>
            <a:off x="557721" y="4180742"/>
            <a:ext cx="2730434" cy="1350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宋体" panose="02010600030101010101" pitchFamily="2" charset="-122"/>
                <a:sym typeface="+mn-lt"/>
              </a:rPr>
              <a:t>请输入您的内容，文案尽量简洁，提炼关键信息，或复制内容后点击右键选择只保留文本来黏贴您的内容；</a:t>
            </a: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2819C0F2-2BAA-4924-A66E-C635F3AEBB8F}"/>
              </a:ext>
            </a:extLst>
          </p:cNvPr>
          <p:cNvSpPr/>
          <p:nvPr/>
        </p:nvSpPr>
        <p:spPr>
          <a:xfrm>
            <a:off x="2639889" y="2026672"/>
            <a:ext cx="304800" cy="3048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38DB17C6-5C5B-4C15-ADE2-69382F8C39EC}"/>
              </a:ext>
            </a:extLst>
          </p:cNvPr>
          <p:cNvSpPr txBox="1"/>
          <p:nvPr/>
        </p:nvSpPr>
        <p:spPr>
          <a:xfrm>
            <a:off x="2677933" y="2034277"/>
            <a:ext cx="2855376" cy="1350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宋体" panose="02010600030101010101" pitchFamily="2" charset="-122"/>
                <a:sym typeface="+mn-lt"/>
              </a:rPr>
              <a:t>请输入您的内容，文案尽量简洁，提炼关键信息，或复制内容后点击右键选择只保留文本来黏贴您的内容；</a:t>
            </a: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D839EBA0-C2A4-4B3C-9A5A-9ED15A694D1C}"/>
              </a:ext>
            </a:extLst>
          </p:cNvPr>
          <p:cNvSpPr/>
          <p:nvPr/>
        </p:nvSpPr>
        <p:spPr>
          <a:xfrm>
            <a:off x="6885505" y="2036945"/>
            <a:ext cx="304800" cy="3048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BB5D23BB-D737-4F24-8DA2-07BF3F050406}"/>
              </a:ext>
            </a:extLst>
          </p:cNvPr>
          <p:cNvSpPr txBox="1"/>
          <p:nvPr/>
        </p:nvSpPr>
        <p:spPr>
          <a:xfrm>
            <a:off x="6923548" y="2044550"/>
            <a:ext cx="3197233" cy="1350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宋体" panose="02010600030101010101" pitchFamily="2" charset="-122"/>
                <a:sym typeface="+mn-lt"/>
              </a:rPr>
              <a:t>请输入您的内容，文案尽量简洁，提炼关键信息，或复制内容后点击右键选择只保留文本来黏贴您的内容；</a:t>
            </a: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57CB049F-17B1-4720-9BF7-25CFF4571824}"/>
              </a:ext>
            </a:extLst>
          </p:cNvPr>
          <p:cNvSpPr/>
          <p:nvPr/>
        </p:nvSpPr>
        <p:spPr>
          <a:xfrm>
            <a:off x="9051328" y="4173137"/>
            <a:ext cx="304800" cy="3048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EE132DE3-F62D-47AE-9001-6CDFB69B2EBB}"/>
              </a:ext>
            </a:extLst>
          </p:cNvPr>
          <p:cNvSpPr txBox="1"/>
          <p:nvPr/>
        </p:nvSpPr>
        <p:spPr>
          <a:xfrm>
            <a:off x="9089372" y="4180742"/>
            <a:ext cx="2855376" cy="1350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宋体" panose="02010600030101010101" pitchFamily="2" charset="-122"/>
                <a:sym typeface="+mn-lt"/>
              </a:rPr>
              <a:t>请输入您的内容，文案尽量简洁，提炼关键信息，或复制内容后点击右键选择只保留文本来黏贴您的内容；</a:t>
            </a: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20538082-BDB2-4C0F-87CE-C0040F625736}"/>
              </a:ext>
            </a:extLst>
          </p:cNvPr>
          <p:cNvSpPr/>
          <p:nvPr/>
        </p:nvSpPr>
        <p:spPr>
          <a:xfrm>
            <a:off x="2738486" y="3624100"/>
            <a:ext cx="2604303" cy="162045"/>
          </a:xfrm>
          <a:custGeom>
            <a:avLst/>
            <a:gdLst>
              <a:gd name="connsiteX0" fmla="*/ 0 w 2604303"/>
              <a:gd name="connsiteY0" fmla="*/ 0 h 162045"/>
              <a:gd name="connsiteX1" fmla="*/ 2442258 w 2604303"/>
              <a:gd name="connsiteY1" fmla="*/ 0 h 162045"/>
              <a:gd name="connsiteX2" fmla="*/ 2604303 w 2604303"/>
              <a:gd name="connsiteY2" fmla="*/ 162045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4303" h="162045">
                <a:moveTo>
                  <a:pt x="0" y="0"/>
                </a:moveTo>
                <a:lnTo>
                  <a:pt x="2442258" y="0"/>
                </a:lnTo>
                <a:lnTo>
                  <a:pt x="2604303" y="162045"/>
                </a:lnTo>
              </a:path>
            </a:pathLst>
          </a:custGeom>
          <a:noFill/>
          <a:ln>
            <a:solidFill>
              <a:schemeClr val="tx1"/>
            </a:solidFill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1079E99A-42A4-46FF-A0D8-8B61C28C5EA7}"/>
              </a:ext>
            </a:extLst>
          </p:cNvPr>
          <p:cNvSpPr/>
          <p:nvPr/>
        </p:nvSpPr>
        <p:spPr>
          <a:xfrm flipH="1">
            <a:off x="6818891" y="3624100"/>
            <a:ext cx="3178343" cy="162045"/>
          </a:xfrm>
          <a:custGeom>
            <a:avLst/>
            <a:gdLst>
              <a:gd name="connsiteX0" fmla="*/ 0 w 2604303"/>
              <a:gd name="connsiteY0" fmla="*/ 0 h 162045"/>
              <a:gd name="connsiteX1" fmla="*/ 2442258 w 2604303"/>
              <a:gd name="connsiteY1" fmla="*/ 0 h 162045"/>
              <a:gd name="connsiteX2" fmla="*/ 2604303 w 2604303"/>
              <a:gd name="connsiteY2" fmla="*/ 162045 h 162045"/>
              <a:gd name="connsiteX0" fmla="*/ 0 w 3178343"/>
              <a:gd name="connsiteY0" fmla="*/ 5080 h 162045"/>
              <a:gd name="connsiteX1" fmla="*/ 3016298 w 3178343"/>
              <a:gd name="connsiteY1" fmla="*/ 0 h 162045"/>
              <a:gd name="connsiteX2" fmla="*/ 3178343 w 3178343"/>
              <a:gd name="connsiteY2" fmla="*/ 162045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8343" h="162045">
                <a:moveTo>
                  <a:pt x="0" y="5080"/>
                </a:moveTo>
                <a:lnTo>
                  <a:pt x="3016298" y="0"/>
                </a:lnTo>
                <a:lnTo>
                  <a:pt x="3178343" y="162045"/>
                </a:lnTo>
              </a:path>
            </a:pathLst>
          </a:custGeom>
          <a:noFill/>
          <a:ln>
            <a:solidFill>
              <a:schemeClr val="tx1"/>
            </a:solidFill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22A53E30-3DA2-4144-8DE8-9BD781A2F5F2}"/>
              </a:ext>
            </a:extLst>
          </p:cNvPr>
          <p:cNvSpPr/>
          <p:nvPr/>
        </p:nvSpPr>
        <p:spPr>
          <a:xfrm>
            <a:off x="467793" y="5734460"/>
            <a:ext cx="2604303" cy="162045"/>
          </a:xfrm>
          <a:custGeom>
            <a:avLst/>
            <a:gdLst>
              <a:gd name="connsiteX0" fmla="*/ 0 w 2604303"/>
              <a:gd name="connsiteY0" fmla="*/ 0 h 162045"/>
              <a:gd name="connsiteX1" fmla="*/ 2442258 w 2604303"/>
              <a:gd name="connsiteY1" fmla="*/ 0 h 162045"/>
              <a:gd name="connsiteX2" fmla="*/ 2604303 w 2604303"/>
              <a:gd name="connsiteY2" fmla="*/ 162045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4303" h="162045">
                <a:moveTo>
                  <a:pt x="0" y="0"/>
                </a:moveTo>
                <a:lnTo>
                  <a:pt x="2442258" y="0"/>
                </a:lnTo>
                <a:lnTo>
                  <a:pt x="2604303" y="162045"/>
                </a:lnTo>
              </a:path>
            </a:pathLst>
          </a:custGeom>
          <a:noFill/>
          <a:ln>
            <a:solidFill>
              <a:schemeClr val="tx1"/>
            </a:solidFill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552B859C-21DA-4727-B292-CD436C341916}"/>
              </a:ext>
            </a:extLst>
          </p:cNvPr>
          <p:cNvSpPr/>
          <p:nvPr/>
        </p:nvSpPr>
        <p:spPr>
          <a:xfrm flipH="1">
            <a:off x="9102339" y="5709749"/>
            <a:ext cx="2604303" cy="162045"/>
          </a:xfrm>
          <a:custGeom>
            <a:avLst/>
            <a:gdLst>
              <a:gd name="connsiteX0" fmla="*/ 0 w 2604303"/>
              <a:gd name="connsiteY0" fmla="*/ 0 h 162045"/>
              <a:gd name="connsiteX1" fmla="*/ 2442258 w 2604303"/>
              <a:gd name="connsiteY1" fmla="*/ 0 h 162045"/>
              <a:gd name="connsiteX2" fmla="*/ 2604303 w 2604303"/>
              <a:gd name="connsiteY2" fmla="*/ 162045 h 16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4303" h="162045">
                <a:moveTo>
                  <a:pt x="0" y="0"/>
                </a:moveTo>
                <a:lnTo>
                  <a:pt x="2442258" y="0"/>
                </a:lnTo>
                <a:lnTo>
                  <a:pt x="2604303" y="162045"/>
                </a:lnTo>
              </a:path>
            </a:pathLst>
          </a:custGeom>
          <a:noFill/>
          <a:ln>
            <a:solidFill>
              <a:schemeClr val="tx1"/>
            </a:solidFill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FC4E645-2527-4AC6-95F0-E0BE0E662C98}"/>
              </a:ext>
            </a:extLst>
          </p:cNvPr>
          <p:cNvCxnSpPr/>
          <p:nvPr/>
        </p:nvCxnSpPr>
        <p:spPr>
          <a:xfrm>
            <a:off x="9203728" y="6660457"/>
            <a:ext cx="2988272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03E94248-0C82-487A-A3C9-0CB3C563B72C}"/>
              </a:ext>
            </a:extLst>
          </p:cNvPr>
          <p:cNvCxnSpPr/>
          <p:nvPr/>
        </p:nvCxnSpPr>
        <p:spPr>
          <a:xfrm>
            <a:off x="-9720" y="6660457"/>
            <a:ext cx="2988272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B40E20F1-E01C-49EE-A748-C814BF5FFD5B}"/>
              </a:ext>
            </a:extLst>
          </p:cNvPr>
          <p:cNvSpPr/>
          <p:nvPr/>
        </p:nvSpPr>
        <p:spPr>
          <a:xfrm>
            <a:off x="0" y="6763773"/>
            <a:ext cx="12192000" cy="9422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pic>
        <p:nvPicPr>
          <p:cNvPr id="62" name="图片 61" descr="徽标&#10;&#10;中度可信度描述已自动生成">
            <a:extLst>
              <a:ext uri="{FF2B5EF4-FFF2-40B4-BE49-F238E27FC236}">
                <a16:creationId xmlns:a16="http://schemas.microsoft.com/office/drawing/2014/main" id="{89F6663C-C78F-45CF-87AC-F88EE0F34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993" y="4180742"/>
            <a:ext cx="2919338" cy="29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35358"/>
      </p:ext>
    </p:extLst>
  </p:cSld>
  <p:clrMapOvr>
    <a:masterClrMapping/>
  </p:clrMapOvr>
</p:sld>
</file>

<file path=ppt/slides/slide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3D4AA37-81D8-4D36-90CA-63B9DE93B02F}"/>
              </a:ext>
            </a:extLst>
          </p:cNvPr>
          <p:cNvSpPr txBox="1"/>
          <p:nvPr/>
        </p:nvSpPr>
        <p:spPr>
          <a:xfrm>
            <a:off x="6357155" y="2611225"/>
            <a:ext cx="360499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accent1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二</a:t>
            </a:r>
            <a:r>
              <a:rPr lang="en-US" altLang="zh-CN" sz="3200" dirty="0">
                <a:solidFill>
                  <a:schemeClr val="accent1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.</a:t>
            </a:r>
            <a:r>
              <a:rPr lang="zh-CN" altLang="en-US" sz="3200" dirty="0">
                <a:solidFill>
                  <a:schemeClr val="accent1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研究方法与思路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53BE9CB-148E-462B-8E37-39497E8EA7A1}"/>
              </a:ext>
            </a:extLst>
          </p:cNvPr>
          <p:cNvGrpSpPr/>
          <p:nvPr/>
        </p:nvGrpSpPr>
        <p:grpSpPr>
          <a:xfrm>
            <a:off x="6447077" y="4123792"/>
            <a:ext cx="268726" cy="162046"/>
            <a:chOff x="5517309" y="3061906"/>
            <a:chExt cx="268726" cy="162046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8E67DA91-A925-4BB5-97B7-BF312D067C64}"/>
                </a:ext>
              </a:extLst>
            </p:cNvPr>
            <p:cNvSpPr/>
            <p:nvPr/>
          </p:nvSpPr>
          <p:spPr>
            <a:xfrm>
              <a:off x="5517309" y="3061906"/>
              <a:ext cx="162046" cy="1620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00702FE3-28C2-48FC-A08C-B1706859AC53}"/>
                </a:ext>
              </a:extLst>
            </p:cNvPr>
            <p:cNvSpPr/>
            <p:nvPr/>
          </p:nvSpPr>
          <p:spPr>
            <a:xfrm>
              <a:off x="5623989" y="3061906"/>
              <a:ext cx="162046" cy="16204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ADCBDB7C-2DA0-4BF3-85A1-17A4AD0E619D}"/>
              </a:ext>
            </a:extLst>
          </p:cNvPr>
          <p:cNvSpPr txBox="1"/>
          <p:nvPr/>
        </p:nvSpPr>
        <p:spPr>
          <a:xfrm>
            <a:off x="7091896" y="4020149"/>
            <a:ext cx="176500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Light" panose="00020600040101010101" pitchFamily="18" charset="-122"/>
              </a:rPr>
              <a:t>研究方法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0FAF5397-054A-495B-BAEA-04D20BA8414C}"/>
              </a:ext>
            </a:extLst>
          </p:cNvPr>
          <p:cNvGrpSpPr/>
          <p:nvPr/>
        </p:nvGrpSpPr>
        <p:grpSpPr>
          <a:xfrm>
            <a:off x="6447077" y="4536983"/>
            <a:ext cx="268726" cy="162046"/>
            <a:chOff x="5517309" y="3061906"/>
            <a:chExt cx="268726" cy="162046"/>
          </a:xfrm>
        </p:grpSpPr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F5D09491-2046-4FA8-8A03-A3FD0AF4D398}"/>
                </a:ext>
              </a:extLst>
            </p:cNvPr>
            <p:cNvSpPr/>
            <p:nvPr/>
          </p:nvSpPr>
          <p:spPr>
            <a:xfrm>
              <a:off x="5517309" y="3061906"/>
              <a:ext cx="162046" cy="1620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456406F-2ABC-4C45-B1E7-2E5230855F17}"/>
                </a:ext>
              </a:extLst>
            </p:cNvPr>
            <p:cNvSpPr/>
            <p:nvPr/>
          </p:nvSpPr>
          <p:spPr>
            <a:xfrm>
              <a:off x="5623989" y="3061906"/>
              <a:ext cx="162046" cy="16204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68E5F4D0-DA05-4236-AA24-2295FE2BC8F4}"/>
              </a:ext>
            </a:extLst>
          </p:cNvPr>
          <p:cNvSpPr txBox="1"/>
          <p:nvPr/>
        </p:nvSpPr>
        <p:spPr>
          <a:xfrm>
            <a:off x="7091896" y="4423162"/>
            <a:ext cx="176500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Light" panose="00020600040101010101" pitchFamily="18" charset="-122"/>
              </a:rPr>
              <a:t>数据验证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5962C70F-BA55-431F-8496-A0089DEDC868}"/>
              </a:ext>
            </a:extLst>
          </p:cNvPr>
          <p:cNvGrpSpPr/>
          <p:nvPr/>
        </p:nvGrpSpPr>
        <p:grpSpPr>
          <a:xfrm>
            <a:off x="6447077" y="4939996"/>
            <a:ext cx="268726" cy="162046"/>
            <a:chOff x="5517309" y="3061906"/>
            <a:chExt cx="268726" cy="162046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1FFB0688-ADEA-4CA4-A7AC-2B7C3EF3DBA1}"/>
                </a:ext>
              </a:extLst>
            </p:cNvPr>
            <p:cNvSpPr/>
            <p:nvPr/>
          </p:nvSpPr>
          <p:spPr>
            <a:xfrm>
              <a:off x="5517309" y="3061906"/>
              <a:ext cx="162046" cy="1620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131BE9BC-4694-42FC-9944-F26EC5E62791}"/>
                </a:ext>
              </a:extLst>
            </p:cNvPr>
            <p:cNvSpPr/>
            <p:nvPr/>
          </p:nvSpPr>
          <p:spPr>
            <a:xfrm>
              <a:off x="5623989" y="3061906"/>
              <a:ext cx="162046" cy="16204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  <a:effectLst>
              <a:outerShdw blurRad="215900" sx="102000" sy="102000" algn="ctr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C5C14B14-378F-4342-B2FB-A7647B1CBAFB}"/>
              </a:ext>
            </a:extLst>
          </p:cNvPr>
          <p:cNvSpPr txBox="1"/>
          <p:nvPr/>
        </p:nvSpPr>
        <p:spPr>
          <a:xfrm>
            <a:off x="7091896" y="4826175"/>
            <a:ext cx="176500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Light" panose="00020600040101010101" pitchFamily="18" charset="-122"/>
              </a:rPr>
              <a:t>服务内容</a:t>
            </a: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7D22E7D1-3AF3-4665-9021-D9B6F48EA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42" y="735522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图片 46" descr="图标&#10;&#10;描述已自动生成">
            <a:extLst>
              <a:ext uri="{FF2B5EF4-FFF2-40B4-BE49-F238E27FC236}">
                <a16:creationId xmlns:a16="http://schemas.microsoft.com/office/drawing/2014/main" id="{FC2AF031-A094-4C95-A9EF-6E45FB127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27" y="2012450"/>
            <a:ext cx="3936104" cy="3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67060"/>
      </p:ext>
    </p:extLst>
  </p:cSld>
  <p:clrMapOvr>
    <a:masterClrMapping/>
  </p:clrMapOvr>
</p:sld>
</file>

<file path=ppt/slides/slide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>
            <a:extLst>
              <a:ext uri="{FF2B5EF4-FFF2-40B4-BE49-F238E27FC236}">
                <a16:creationId xmlns:a16="http://schemas.microsoft.com/office/drawing/2014/main" id="{16134911-CAA5-413A-AEDB-4CF4B16703D4}"/>
              </a:ext>
            </a:extLst>
          </p:cNvPr>
          <p:cNvSpPr/>
          <p:nvPr/>
        </p:nvSpPr>
        <p:spPr>
          <a:xfrm>
            <a:off x="2158999" y="339202"/>
            <a:ext cx="259030" cy="2590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71224FE-4F06-47A7-8FE3-1513E5994CF0}"/>
              </a:ext>
            </a:extLst>
          </p:cNvPr>
          <p:cNvGrpSpPr/>
          <p:nvPr/>
        </p:nvGrpSpPr>
        <p:grpSpPr>
          <a:xfrm>
            <a:off x="1887848" y="1931913"/>
            <a:ext cx="1242334" cy="446238"/>
            <a:chOff x="1862447" y="1931913"/>
            <a:chExt cx="1242334" cy="446238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4C7E46A6-F89E-452B-860A-763348037FE2}"/>
                </a:ext>
              </a:extLst>
            </p:cNvPr>
            <p:cNvSpPr/>
            <p:nvPr/>
          </p:nvSpPr>
          <p:spPr>
            <a:xfrm>
              <a:off x="1862447" y="1931913"/>
              <a:ext cx="1242334" cy="44623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阿里巴巴普惠体" panose="00020600040101010101" pitchFamily="18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4198B70-939D-43E1-B18D-0F4A6B55BF8D}"/>
                </a:ext>
              </a:extLst>
            </p:cNvPr>
            <p:cNvSpPr txBox="1"/>
            <p:nvPr/>
          </p:nvSpPr>
          <p:spPr>
            <a:xfrm>
              <a:off x="1979740" y="1962393"/>
              <a:ext cx="1007748" cy="3385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Heavy" panose="00020600040101010101" pitchFamily="18" charset="-122"/>
                  <a:ea typeface="阿里巴巴普惠体 Heavy" panose="00020600040101010101" pitchFamily="18" charset="-122"/>
                  <a:cs typeface="阿里巴巴普惠体 M" panose="00020600040101010101" pitchFamily="18" charset="-122"/>
                </a:rPr>
                <a:t>方法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C44E8BB-41C9-408B-AE4A-36CC60266BF4}"/>
              </a:ext>
            </a:extLst>
          </p:cNvPr>
          <p:cNvGrpSpPr/>
          <p:nvPr/>
        </p:nvGrpSpPr>
        <p:grpSpPr>
          <a:xfrm>
            <a:off x="4286172" y="1931913"/>
            <a:ext cx="1242334" cy="446238"/>
            <a:chOff x="4079297" y="1931913"/>
            <a:chExt cx="1242334" cy="446238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498DDC1-B3E4-4F66-A87D-20E5FFFD5CC6}"/>
                </a:ext>
              </a:extLst>
            </p:cNvPr>
            <p:cNvSpPr/>
            <p:nvPr/>
          </p:nvSpPr>
          <p:spPr>
            <a:xfrm>
              <a:off x="4079297" y="1931913"/>
              <a:ext cx="1242334" cy="44623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阿里巴巴普惠体" panose="00020600040101010101" pitchFamily="18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DF89F0D-5926-45A5-925F-C7276BCD485F}"/>
                </a:ext>
              </a:extLst>
            </p:cNvPr>
            <p:cNvSpPr txBox="1"/>
            <p:nvPr/>
          </p:nvSpPr>
          <p:spPr>
            <a:xfrm>
              <a:off x="4196590" y="1962393"/>
              <a:ext cx="1007748" cy="3385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Heavy" panose="00020600040101010101" pitchFamily="18" charset="-122"/>
                  <a:ea typeface="阿里巴巴普惠体 Heavy" panose="00020600040101010101" pitchFamily="18" charset="-122"/>
                  <a:cs typeface="阿里巴巴普惠体 M" panose="00020600040101010101" pitchFamily="18" charset="-122"/>
                </a:rPr>
                <a:t>简介</a:t>
              </a: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53E9755B-85C4-4FBE-8497-6C67CE9EE54B}"/>
              </a:ext>
            </a:extLst>
          </p:cNvPr>
          <p:cNvGrpSpPr/>
          <p:nvPr/>
        </p:nvGrpSpPr>
        <p:grpSpPr>
          <a:xfrm>
            <a:off x="6684496" y="1931913"/>
            <a:ext cx="1242334" cy="446238"/>
            <a:chOff x="6596005" y="1931913"/>
            <a:chExt cx="1242334" cy="446238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8A4A850D-2F5E-478A-BCEC-38761EBB69D7}"/>
                </a:ext>
              </a:extLst>
            </p:cNvPr>
            <p:cNvSpPr/>
            <p:nvPr/>
          </p:nvSpPr>
          <p:spPr>
            <a:xfrm>
              <a:off x="6596005" y="1931913"/>
              <a:ext cx="1242334" cy="44623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阿里巴巴普惠体" panose="00020600040101010101" pitchFamily="18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6829C71-E694-4740-98B2-F9F6203BCCB8}"/>
                </a:ext>
              </a:extLst>
            </p:cNvPr>
            <p:cNvSpPr txBox="1"/>
            <p:nvPr/>
          </p:nvSpPr>
          <p:spPr>
            <a:xfrm>
              <a:off x="6713298" y="1962393"/>
              <a:ext cx="1007748" cy="3385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Heavy" panose="00020600040101010101" pitchFamily="18" charset="-122"/>
                  <a:ea typeface="阿里巴巴普惠体 Heavy" panose="00020600040101010101" pitchFamily="18" charset="-122"/>
                  <a:cs typeface="阿里巴巴普惠体 M" panose="00020600040101010101" pitchFamily="18" charset="-122"/>
                </a:rPr>
                <a:t>优点</a:t>
              </a: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D2FAC57C-19D3-4ECA-A3CD-ED2E55F9DB9A}"/>
              </a:ext>
            </a:extLst>
          </p:cNvPr>
          <p:cNvGrpSpPr/>
          <p:nvPr/>
        </p:nvGrpSpPr>
        <p:grpSpPr>
          <a:xfrm>
            <a:off x="9082820" y="1931913"/>
            <a:ext cx="1242334" cy="446238"/>
            <a:chOff x="9057419" y="1931913"/>
            <a:chExt cx="1242334" cy="446238"/>
          </a:xfrm>
        </p:grpSpPr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80F552F7-8B86-4A7B-BE04-98273CFE540B}"/>
                </a:ext>
              </a:extLst>
            </p:cNvPr>
            <p:cNvSpPr/>
            <p:nvPr/>
          </p:nvSpPr>
          <p:spPr>
            <a:xfrm>
              <a:off x="9057419" y="1931913"/>
              <a:ext cx="1242334" cy="44623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阿里巴巴普惠体" panose="00020600040101010101" pitchFamily="18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CAEEE70-EA70-4F44-8D8A-507AE1C19738}"/>
                </a:ext>
              </a:extLst>
            </p:cNvPr>
            <p:cNvSpPr txBox="1"/>
            <p:nvPr/>
          </p:nvSpPr>
          <p:spPr>
            <a:xfrm>
              <a:off x="9174712" y="1962393"/>
              <a:ext cx="1007748" cy="3385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阿里巴巴普惠体 Heavy" panose="00020600040101010101" pitchFamily="18" charset="-122"/>
                  <a:ea typeface="阿里巴巴普惠体 Heavy" panose="00020600040101010101" pitchFamily="18" charset="-122"/>
                  <a:cs typeface="阿里巴巴普惠体 M" panose="00020600040101010101" pitchFamily="18" charset="-122"/>
                </a:rPr>
                <a:t>缺点</a:t>
              </a:r>
            </a:p>
          </p:txBody>
        </p:sp>
      </p:grp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5F04997-6259-4876-B9C0-18BAE21775AB}"/>
              </a:ext>
            </a:extLst>
          </p:cNvPr>
          <p:cNvSpPr/>
          <p:nvPr/>
        </p:nvSpPr>
        <p:spPr>
          <a:xfrm>
            <a:off x="1393763" y="2299423"/>
            <a:ext cx="9404474" cy="2678799"/>
          </a:xfrm>
          <a:prstGeom prst="roundRect">
            <a:avLst>
              <a:gd name="adj" fmla="val 3567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E4D29703-7795-4169-9B6B-2CC6FE0D0C9D}"/>
              </a:ext>
            </a:extLst>
          </p:cNvPr>
          <p:cNvCxnSpPr>
            <a:cxnSpLocks/>
          </p:cNvCxnSpPr>
          <p:nvPr/>
        </p:nvCxnSpPr>
        <p:spPr>
          <a:xfrm>
            <a:off x="1547868" y="3438870"/>
            <a:ext cx="8947817" cy="0"/>
          </a:xfrm>
          <a:prstGeom prst="line">
            <a:avLst/>
          </a:prstGeom>
          <a:ln>
            <a:solidFill>
              <a:srgbClr val="2B35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7C5B70C3-36A8-4A09-85B6-E485C97EF5B9}"/>
              </a:ext>
            </a:extLst>
          </p:cNvPr>
          <p:cNvCxnSpPr>
            <a:cxnSpLocks/>
          </p:cNvCxnSpPr>
          <p:nvPr/>
        </p:nvCxnSpPr>
        <p:spPr>
          <a:xfrm>
            <a:off x="3708177" y="2533031"/>
            <a:ext cx="0" cy="2141201"/>
          </a:xfrm>
          <a:prstGeom prst="line">
            <a:avLst/>
          </a:prstGeom>
          <a:ln>
            <a:solidFill>
              <a:srgbClr val="2B35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6A8BC1F6-508D-4454-813F-FEF014E5FDC7}"/>
              </a:ext>
            </a:extLst>
          </p:cNvPr>
          <p:cNvCxnSpPr>
            <a:cxnSpLocks/>
          </p:cNvCxnSpPr>
          <p:nvPr/>
        </p:nvCxnSpPr>
        <p:spPr>
          <a:xfrm>
            <a:off x="6106501" y="2533031"/>
            <a:ext cx="0" cy="2141201"/>
          </a:xfrm>
          <a:prstGeom prst="line">
            <a:avLst/>
          </a:prstGeom>
          <a:ln>
            <a:solidFill>
              <a:srgbClr val="2B35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25789D70-76AC-49B9-87CB-BA883DCFB875}"/>
              </a:ext>
            </a:extLst>
          </p:cNvPr>
          <p:cNvCxnSpPr>
            <a:cxnSpLocks/>
          </p:cNvCxnSpPr>
          <p:nvPr/>
        </p:nvCxnSpPr>
        <p:spPr>
          <a:xfrm>
            <a:off x="8504825" y="2521009"/>
            <a:ext cx="0" cy="2141201"/>
          </a:xfrm>
          <a:prstGeom prst="line">
            <a:avLst/>
          </a:prstGeom>
          <a:ln>
            <a:solidFill>
              <a:srgbClr val="2B35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17508091-8D82-4D1C-94CF-55C1C0548FE8}"/>
              </a:ext>
            </a:extLst>
          </p:cNvPr>
          <p:cNvSpPr txBox="1"/>
          <p:nvPr/>
        </p:nvSpPr>
        <p:spPr>
          <a:xfrm>
            <a:off x="1699809" y="2815253"/>
            <a:ext cx="166627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None/>
            </a:pPr>
            <a:r>
              <a:rPr lang="zh-CN" altLang="en-US" dirty="0">
                <a:solidFill>
                  <a:srgbClr val="2B350D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股东合作制</a:t>
            </a:r>
            <a:endParaRPr lang="zh-CN" altLang="en-US" dirty="0">
              <a:solidFill>
                <a:srgbClr val="2B350D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5EC4E5ED-F12A-4C10-AE66-568149DD3469}"/>
              </a:ext>
            </a:extLst>
          </p:cNvPr>
          <p:cNvSpPr/>
          <p:nvPr/>
        </p:nvSpPr>
        <p:spPr>
          <a:xfrm>
            <a:off x="1184393" y="4539133"/>
            <a:ext cx="9656471" cy="1455266"/>
          </a:xfrm>
          <a:prstGeom prst="roundRect">
            <a:avLst>
              <a:gd name="adj" fmla="val 4635"/>
            </a:avLst>
          </a:prstGeom>
          <a:solidFill>
            <a:schemeClr val="tx1"/>
          </a:solidFill>
          <a:ln>
            <a:noFill/>
          </a:ln>
          <a:effectLst>
            <a:outerShdw blurRad="2159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zh-CN" altLang="en-US" dirty="0">
              <a:solidFill>
                <a:schemeClr val="accent2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688DABB4-60C2-4DD5-A56D-F1F31ADC8BA9}"/>
              </a:ext>
            </a:extLst>
          </p:cNvPr>
          <p:cNvCxnSpPr>
            <a:cxnSpLocks/>
          </p:cNvCxnSpPr>
          <p:nvPr/>
        </p:nvCxnSpPr>
        <p:spPr>
          <a:xfrm>
            <a:off x="3708177" y="4539132"/>
            <a:ext cx="0" cy="14133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AAF583EA-254C-4DC7-9C01-50148A66B148}"/>
              </a:ext>
            </a:extLst>
          </p:cNvPr>
          <p:cNvCxnSpPr>
            <a:cxnSpLocks/>
          </p:cNvCxnSpPr>
          <p:nvPr/>
        </p:nvCxnSpPr>
        <p:spPr>
          <a:xfrm>
            <a:off x="6096000" y="4595503"/>
            <a:ext cx="0" cy="14133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1BAA06B4-850A-41A5-88C5-918B2C4A0819}"/>
              </a:ext>
            </a:extLst>
          </p:cNvPr>
          <p:cNvCxnSpPr>
            <a:cxnSpLocks/>
          </p:cNvCxnSpPr>
          <p:nvPr/>
        </p:nvCxnSpPr>
        <p:spPr>
          <a:xfrm>
            <a:off x="8504825" y="4539132"/>
            <a:ext cx="0" cy="14133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13A0EC81-E745-4F19-85DA-7871203A0011}"/>
              </a:ext>
            </a:extLst>
          </p:cNvPr>
          <p:cNvSpPr txBox="1"/>
          <p:nvPr/>
        </p:nvSpPr>
        <p:spPr>
          <a:xfrm>
            <a:off x="1719776" y="3804335"/>
            <a:ext cx="166627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None/>
            </a:pPr>
            <a:r>
              <a:rPr lang="zh-CN" altLang="en-US" dirty="0">
                <a:solidFill>
                  <a:srgbClr val="2B350D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战略联盟制</a:t>
            </a:r>
            <a:endParaRPr lang="en-US" altLang="zh-CN" dirty="0">
              <a:solidFill>
                <a:srgbClr val="2B350D"/>
              </a:solidFill>
              <a:latin typeface="阿里巴巴普惠体 Heavy" panose="00020600040101010101" pitchFamily="18" charset="-122"/>
              <a:ea typeface="阿里巴巴普惠体 Heavy" panose="00020600040101010101" pitchFamily="18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F1702A6-0132-4243-BDD2-B88F0CAA5AE1}"/>
              </a:ext>
            </a:extLst>
          </p:cNvPr>
          <p:cNvSpPr txBox="1"/>
          <p:nvPr/>
        </p:nvSpPr>
        <p:spPr>
          <a:xfrm>
            <a:off x="4085475" y="2606539"/>
            <a:ext cx="1643728" cy="70570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kern="100" dirty="0">
                <a:latin typeface="+mn-ea"/>
                <a:cs typeface="Times New Roman" panose="02020603050405020304" pitchFamily="18" charset="0"/>
              </a:rPr>
              <a:t>请输入您的内容</a:t>
            </a:r>
            <a:endParaRPr lang="en-US" altLang="zh-CN" sz="1600" kern="100" dirty="0">
              <a:latin typeface="+mn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kern="100" dirty="0">
                <a:latin typeface="+mn-ea"/>
                <a:cs typeface="Times New Roman" panose="02020603050405020304" pitchFamily="18" charset="0"/>
              </a:rPr>
              <a:t>文案尽量简洁</a:t>
            </a:r>
            <a:endParaRPr lang="zh-CN" altLang="en-US" sz="1600" dirty="0">
              <a:latin typeface="+mn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401E89EF-812F-40A7-9743-26856AD76061}"/>
              </a:ext>
            </a:extLst>
          </p:cNvPr>
          <p:cNvSpPr txBox="1"/>
          <p:nvPr/>
        </p:nvSpPr>
        <p:spPr>
          <a:xfrm>
            <a:off x="1699809" y="5104847"/>
            <a:ext cx="1666274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None/>
            </a:pPr>
            <a:r>
              <a:rPr lang="zh-CN" altLang="en-US" sz="2000" dirty="0">
                <a:solidFill>
                  <a:schemeClr val="accent2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业务外包制</a:t>
            </a:r>
            <a:endParaRPr lang="en-US" altLang="zh-CN" sz="2000" dirty="0">
              <a:solidFill>
                <a:schemeClr val="accent2"/>
              </a:solidFill>
              <a:latin typeface="阿里巴巴普惠体 Heavy" panose="00020600040101010101" pitchFamily="18" charset="-122"/>
              <a:ea typeface="阿里巴巴普惠体 Heavy" panose="00020600040101010101" pitchFamily="18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E88772-7886-43A3-B843-3C6CE9F375E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研究方法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D20337E5-362E-44CE-8571-49A90CD48BD5}"/>
              </a:ext>
            </a:extLst>
          </p:cNvPr>
          <p:cNvSpPr txBox="1"/>
          <p:nvPr/>
        </p:nvSpPr>
        <p:spPr>
          <a:xfrm>
            <a:off x="6501318" y="2564649"/>
            <a:ext cx="1643728" cy="70570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kern="100" dirty="0">
                <a:latin typeface="+mn-ea"/>
                <a:cs typeface="Times New Roman" panose="02020603050405020304" pitchFamily="18" charset="0"/>
              </a:rPr>
              <a:t>请输入您的内容</a:t>
            </a:r>
            <a:endParaRPr lang="en-US" altLang="zh-CN" sz="1600" kern="100" dirty="0">
              <a:latin typeface="+mn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kern="100" dirty="0">
                <a:latin typeface="+mn-ea"/>
                <a:cs typeface="Times New Roman" panose="02020603050405020304" pitchFamily="18" charset="0"/>
              </a:rPr>
              <a:t>文案尽量简洁</a:t>
            </a:r>
            <a:endParaRPr lang="zh-CN" altLang="en-US" sz="1600" dirty="0">
              <a:latin typeface="+mn-ea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2A1FF62-0A71-4781-B599-DD6F4F98DA97}"/>
              </a:ext>
            </a:extLst>
          </p:cNvPr>
          <p:cNvSpPr txBox="1"/>
          <p:nvPr/>
        </p:nvSpPr>
        <p:spPr>
          <a:xfrm>
            <a:off x="8829667" y="2537943"/>
            <a:ext cx="1643728" cy="70570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kern="100" dirty="0">
                <a:latin typeface="+mn-ea"/>
                <a:cs typeface="Times New Roman" panose="02020603050405020304" pitchFamily="18" charset="0"/>
              </a:rPr>
              <a:t>请输入您的内容</a:t>
            </a:r>
            <a:endParaRPr lang="en-US" altLang="zh-CN" sz="1600" kern="100" dirty="0">
              <a:latin typeface="+mn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kern="100" dirty="0">
                <a:latin typeface="+mn-ea"/>
                <a:cs typeface="Times New Roman" panose="02020603050405020304" pitchFamily="18" charset="0"/>
              </a:rPr>
              <a:t>文案尽量简洁</a:t>
            </a:r>
            <a:endParaRPr lang="zh-CN" altLang="en-US" sz="1600" dirty="0">
              <a:latin typeface="+mn-ea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31624DF8-27E4-4069-ABD7-324A90FF9C72}"/>
              </a:ext>
            </a:extLst>
          </p:cNvPr>
          <p:cNvSpPr txBox="1"/>
          <p:nvPr/>
        </p:nvSpPr>
        <p:spPr>
          <a:xfrm>
            <a:off x="4085475" y="3622539"/>
            <a:ext cx="1643728" cy="70570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kern="100" dirty="0">
                <a:latin typeface="+mn-ea"/>
                <a:cs typeface="Times New Roman" panose="02020603050405020304" pitchFamily="18" charset="0"/>
              </a:rPr>
              <a:t>请输入您的内容</a:t>
            </a:r>
            <a:endParaRPr lang="en-US" altLang="zh-CN" sz="1600" kern="100" dirty="0">
              <a:latin typeface="+mn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kern="100" dirty="0">
                <a:latin typeface="+mn-ea"/>
                <a:cs typeface="Times New Roman" panose="02020603050405020304" pitchFamily="18" charset="0"/>
              </a:rPr>
              <a:t>文案尽量简洁</a:t>
            </a:r>
            <a:endParaRPr lang="zh-CN" altLang="en-US" sz="1600" dirty="0">
              <a:latin typeface="+mn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39B67B83-3AAC-4A70-B015-48993A64DB9A}"/>
              </a:ext>
            </a:extLst>
          </p:cNvPr>
          <p:cNvSpPr txBox="1"/>
          <p:nvPr/>
        </p:nvSpPr>
        <p:spPr>
          <a:xfrm>
            <a:off x="6501318" y="3580649"/>
            <a:ext cx="1643728" cy="70570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kern="100" dirty="0">
                <a:latin typeface="+mn-ea"/>
                <a:cs typeface="Times New Roman" panose="02020603050405020304" pitchFamily="18" charset="0"/>
              </a:rPr>
              <a:t>请输入您的内容</a:t>
            </a:r>
            <a:endParaRPr lang="en-US" altLang="zh-CN" sz="1600" kern="100" dirty="0">
              <a:latin typeface="+mn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kern="100" dirty="0">
                <a:latin typeface="+mn-ea"/>
                <a:cs typeface="Times New Roman" panose="02020603050405020304" pitchFamily="18" charset="0"/>
              </a:rPr>
              <a:t>文案尽量简洁</a:t>
            </a:r>
            <a:endParaRPr lang="zh-CN" altLang="en-US" sz="1600" dirty="0">
              <a:latin typeface="+mn-ea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7734A5A4-1FE9-4C8E-8B0E-65AA4B2B6F09}"/>
              </a:ext>
            </a:extLst>
          </p:cNvPr>
          <p:cNvSpPr txBox="1"/>
          <p:nvPr/>
        </p:nvSpPr>
        <p:spPr>
          <a:xfrm>
            <a:off x="8829667" y="3553943"/>
            <a:ext cx="1643728" cy="70570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kern="100" dirty="0">
                <a:latin typeface="+mn-ea"/>
                <a:cs typeface="Times New Roman" panose="02020603050405020304" pitchFamily="18" charset="0"/>
              </a:rPr>
              <a:t>请输入您的内容</a:t>
            </a:r>
            <a:endParaRPr lang="en-US" altLang="zh-CN" sz="1600" kern="100" dirty="0">
              <a:latin typeface="+mn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kern="100" dirty="0">
                <a:latin typeface="+mn-ea"/>
                <a:cs typeface="Times New Roman" panose="02020603050405020304" pitchFamily="18" charset="0"/>
              </a:rPr>
              <a:t>文案尽量简洁</a:t>
            </a:r>
            <a:endParaRPr lang="zh-CN" altLang="en-US" sz="1600" dirty="0">
              <a:latin typeface="+mn-ea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25896BA5-5ED7-4657-963C-27F1C5A124AA}"/>
              </a:ext>
            </a:extLst>
          </p:cNvPr>
          <p:cNvSpPr txBox="1"/>
          <p:nvPr/>
        </p:nvSpPr>
        <p:spPr>
          <a:xfrm>
            <a:off x="4085475" y="4917939"/>
            <a:ext cx="1643728" cy="70570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kern="100" dirty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</a:rPr>
              <a:t>请输入您的内容</a:t>
            </a:r>
            <a:endParaRPr lang="en-US" altLang="zh-CN" sz="1600" b="1" kern="100" dirty="0">
              <a:solidFill>
                <a:schemeClr val="accent2"/>
              </a:solidFill>
              <a:latin typeface="+mn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b="1" kern="100" dirty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</a:rPr>
              <a:t>文案尽量简洁</a:t>
            </a:r>
            <a:endParaRPr lang="zh-CN" altLang="en-US" sz="1600" b="1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025563F8-B613-4BD2-BCE4-966F3C18F0BF}"/>
              </a:ext>
            </a:extLst>
          </p:cNvPr>
          <p:cNvSpPr txBox="1"/>
          <p:nvPr/>
        </p:nvSpPr>
        <p:spPr>
          <a:xfrm>
            <a:off x="6501318" y="4876049"/>
            <a:ext cx="1643728" cy="70570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kern="100" dirty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</a:rPr>
              <a:t>请输入您的内容</a:t>
            </a:r>
            <a:endParaRPr lang="en-US" altLang="zh-CN" sz="1600" b="1" kern="100" dirty="0">
              <a:solidFill>
                <a:schemeClr val="accent2"/>
              </a:solidFill>
              <a:latin typeface="+mn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b="1" kern="100" dirty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</a:rPr>
              <a:t>文案尽量简洁</a:t>
            </a:r>
            <a:endParaRPr lang="zh-CN" altLang="en-US" sz="1600" b="1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57CDE176-CAC1-48FB-88E8-325235E889DB}"/>
              </a:ext>
            </a:extLst>
          </p:cNvPr>
          <p:cNvSpPr txBox="1"/>
          <p:nvPr/>
        </p:nvSpPr>
        <p:spPr>
          <a:xfrm>
            <a:off x="8829667" y="4849343"/>
            <a:ext cx="1643728" cy="70570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kern="100" dirty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</a:rPr>
              <a:t>请输入您的内容</a:t>
            </a:r>
            <a:endParaRPr lang="en-US" altLang="zh-CN" sz="1600" b="1" kern="100" dirty="0">
              <a:solidFill>
                <a:schemeClr val="accent2"/>
              </a:solidFill>
              <a:latin typeface="+mn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b="1" kern="100" dirty="0">
                <a:solidFill>
                  <a:schemeClr val="accent2"/>
                </a:solidFill>
                <a:latin typeface="+mn-ea"/>
                <a:cs typeface="Times New Roman" panose="02020603050405020304" pitchFamily="18" charset="0"/>
              </a:rPr>
              <a:t>文案尽量简洁</a:t>
            </a:r>
            <a:endParaRPr lang="zh-CN" altLang="en-US" sz="1600" b="1" dirty="0">
              <a:solidFill>
                <a:schemeClr val="accent2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9068060"/>
      </p:ext>
    </p:extLst>
  </p:cSld>
  <p:clrMapOvr>
    <a:masterClrMapping/>
  </p:clrMapOvr>
</p:sld>
</file>

<file path=ppt/slides/slide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椭圆 15">
            <a:extLst>
              <a:ext uri="{FF2B5EF4-FFF2-40B4-BE49-F238E27FC236}">
                <a16:creationId xmlns:a16="http://schemas.microsoft.com/office/drawing/2014/main" id="{AF041A5C-5BB2-4D65-8E2E-3AFAAD2D5A5A}"/>
              </a:ext>
            </a:extLst>
          </p:cNvPr>
          <p:cNvSpPr/>
          <p:nvPr/>
        </p:nvSpPr>
        <p:spPr>
          <a:xfrm>
            <a:off x="2158999" y="339202"/>
            <a:ext cx="259030" cy="2590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18" name="矩形: 圆顶角 17">
            <a:extLst>
              <a:ext uri="{FF2B5EF4-FFF2-40B4-BE49-F238E27FC236}">
                <a16:creationId xmlns:a16="http://schemas.microsoft.com/office/drawing/2014/main" id="{87468EC3-CA7A-4073-8D1C-775312803FCA}"/>
              </a:ext>
            </a:extLst>
          </p:cNvPr>
          <p:cNvSpPr/>
          <p:nvPr/>
        </p:nvSpPr>
        <p:spPr>
          <a:xfrm rot="5400000">
            <a:off x="5958148" y="571169"/>
            <a:ext cx="3244814" cy="6816314"/>
          </a:xfrm>
          <a:prstGeom prst="round2SameRect">
            <a:avLst/>
          </a:prstGeom>
          <a:solidFill>
            <a:schemeClr val="bg1">
              <a:alpha val="97000"/>
            </a:schemeClr>
          </a:solidFill>
          <a:ln>
            <a:noFill/>
          </a:ln>
          <a:effectLst>
            <a:outerShdw blurRad="698500" dist="228600" dir="5400000" sx="96000" sy="96000" algn="t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DAB49A1-35EA-4492-BE09-D7230A11411F}"/>
              </a:ext>
            </a:extLst>
          </p:cNvPr>
          <p:cNvSpPr txBox="1"/>
          <p:nvPr/>
        </p:nvSpPr>
        <p:spPr>
          <a:xfrm>
            <a:off x="1523153" y="2773767"/>
            <a:ext cx="188655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dirty="0">
              <a:latin typeface="阿里巴巴普惠体" panose="00020600040101010101" pitchFamily="18" charset="-122"/>
            </a:endParaRPr>
          </a:p>
        </p:txBody>
      </p:sp>
      <p:sp>
        <p:nvSpPr>
          <p:cNvPr id="8" name="弧形 7">
            <a:extLst>
              <a:ext uri="{FF2B5EF4-FFF2-40B4-BE49-F238E27FC236}">
                <a16:creationId xmlns:a16="http://schemas.microsoft.com/office/drawing/2014/main" id="{A69ED67A-CDB7-447C-9AD4-8A8AC627A0EB}"/>
              </a:ext>
            </a:extLst>
          </p:cNvPr>
          <p:cNvSpPr/>
          <p:nvPr/>
        </p:nvSpPr>
        <p:spPr>
          <a:xfrm>
            <a:off x="1183998" y="1774650"/>
            <a:ext cx="4277003" cy="4277001"/>
          </a:xfrm>
          <a:prstGeom prst="arc">
            <a:avLst>
              <a:gd name="adj1" fmla="val 9266465"/>
              <a:gd name="adj2" fmla="val 16090819"/>
            </a:avLst>
          </a:prstGeom>
          <a:ln w="92075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19F47D2-8463-423C-9648-F2FA2C275758}"/>
              </a:ext>
            </a:extLst>
          </p:cNvPr>
          <p:cNvSpPr/>
          <p:nvPr/>
        </p:nvSpPr>
        <p:spPr>
          <a:xfrm>
            <a:off x="1442821" y="2066630"/>
            <a:ext cx="3725975" cy="372597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10" name="弧形 9">
            <a:extLst>
              <a:ext uri="{FF2B5EF4-FFF2-40B4-BE49-F238E27FC236}">
                <a16:creationId xmlns:a16="http://schemas.microsoft.com/office/drawing/2014/main" id="{505292C6-A22B-4BA1-80A6-504384443432}"/>
              </a:ext>
            </a:extLst>
          </p:cNvPr>
          <p:cNvSpPr/>
          <p:nvPr/>
        </p:nvSpPr>
        <p:spPr>
          <a:xfrm>
            <a:off x="1167307" y="1791116"/>
            <a:ext cx="4277003" cy="4277001"/>
          </a:xfrm>
          <a:prstGeom prst="arc">
            <a:avLst>
              <a:gd name="adj1" fmla="val 16256777"/>
              <a:gd name="adj2" fmla="val 9059411"/>
            </a:avLst>
          </a:prstGeom>
          <a:ln w="920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57CA87-E44E-4C70-A457-D6E5BA625574}"/>
              </a:ext>
            </a:extLst>
          </p:cNvPr>
          <p:cNvSpPr/>
          <p:nvPr/>
        </p:nvSpPr>
        <p:spPr>
          <a:xfrm>
            <a:off x="1299863" y="4833980"/>
            <a:ext cx="259030" cy="2590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FEFF841-AA77-44F4-8B36-F81CE9BA5C90}"/>
              </a:ext>
            </a:extLst>
          </p:cNvPr>
          <p:cNvSpPr/>
          <p:nvPr/>
        </p:nvSpPr>
        <p:spPr>
          <a:xfrm>
            <a:off x="3166020" y="1644793"/>
            <a:ext cx="259030" cy="2590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9B04310-F51B-435D-9EFE-282A2507AD6B}"/>
              </a:ext>
            </a:extLst>
          </p:cNvPr>
          <p:cNvSpPr txBox="1"/>
          <p:nvPr/>
        </p:nvSpPr>
        <p:spPr>
          <a:xfrm>
            <a:off x="2092932" y="4469180"/>
            <a:ext cx="2459133" cy="4513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2800" spc="300" dirty="0">
                <a:solidFill>
                  <a:schemeClr val="accent2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 M" panose="00020600040101010101" pitchFamily="18" charset="-122"/>
              </a:rPr>
              <a:t>通过率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184850D4-29E1-426E-A3E2-9578E1E725BC}"/>
              </a:ext>
            </a:extLst>
          </p:cNvPr>
          <p:cNvSpPr/>
          <p:nvPr/>
        </p:nvSpPr>
        <p:spPr>
          <a:xfrm rot="16200000">
            <a:off x="3319151" y="4511486"/>
            <a:ext cx="89387" cy="120265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DA95F0C-EF98-437A-A9C5-0778AE9B0CC6}"/>
              </a:ext>
            </a:extLst>
          </p:cNvPr>
          <p:cNvSpPr txBox="1"/>
          <p:nvPr/>
        </p:nvSpPr>
        <p:spPr>
          <a:xfrm>
            <a:off x="2205514" y="2701743"/>
            <a:ext cx="2351926" cy="18620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1500" dirty="0">
                <a:solidFill>
                  <a:schemeClr val="accent2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65</a:t>
            </a:r>
            <a:r>
              <a:rPr lang="en-US" altLang="zh-CN" sz="3200" dirty="0">
                <a:solidFill>
                  <a:schemeClr val="accent2"/>
                </a:solidFill>
                <a:latin typeface="阿里巴巴普惠体 Heavy" panose="00020600040101010101" pitchFamily="18" charset="-122"/>
                <a:ea typeface="阿里巴巴普惠体 Heavy" panose="00020600040101010101" pitchFamily="18" charset="-122"/>
              </a:rPr>
              <a:t>%</a:t>
            </a:r>
            <a:endParaRPr lang="zh-CN" altLang="en-US" sz="8000" dirty="0">
              <a:solidFill>
                <a:schemeClr val="accent2"/>
              </a:solidFill>
              <a:latin typeface="阿里巴巴普惠体 Heavy" panose="00020600040101010101" pitchFamily="18" charset="-122"/>
              <a:ea typeface="阿里巴巴普惠体 Heavy" panose="00020600040101010101" pitchFamily="18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2DF292-7F32-4202-B125-143878C7AF3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数据验证</a:t>
            </a:r>
          </a:p>
        </p:txBody>
      </p:sp>
      <p:pic>
        <p:nvPicPr>
          <p:cNvPr id="22" name="图片 21" descr="徽标&#10;&#10;描述已自动生成">
            <a:extLst>
              <a:ext uri="{FF2B5EF4-FFF2-40B4-BE49-F238E27FC236}">
                <a16:creationId xmlns:a16="http://schemas.microsoft.com/office/drawing/2014/main" id="{653FD436-BB45-40B9-AFBB-5586149DF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1307980"/>
            <a:ext cx="1855174" cy="1855174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187C452D-33AC-4628-B3FA-2D48E799C162}"/>
              </a:ext>
            </a:extLst>
          </p:cNvPr>
          <p:cNvSpPr txBox="1"/>
          <p:nvPr/>
        </p:nvSpPr>
        <p:spPr>
          <a:xfrm>
            <a:off x="5719824" y="3327191"/>
            <a:ext cx="4628960" cy="150081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dirty="0">
                <a:latin typeface="+mn-ea"/>
                <a:cs typeface="宋体" panose="02010600030101010101" pitchFamily="2" charset="-122"/>
                <a:sym typeface="+mn-lt"/>
              </a:rPr>
              <a:t>本研究弥补这些问题中（这些没做过或者做过没做好的问题中）的哪些不足，采用什么研究方法去弥补不足。陈述本项研究的范围局限，并高度概括本论文研究结论。</a:t>
            </a: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84FC0C81-CA7B-45F4-BE19-696F9AAD4CFA}"/>
              </a:ext>
            </a:extLst>
          </p:cNvPr>
          <p:cNvSpPr/>
          <p:nvPr/>
        </p:nvSpPr>
        <p:spPr>
          <a:xfrm>
            <a:off x="10254039" y="4886785"/>
            <a:ext cx="770654" cy="773730"/>
          </a:xfrm>
          <a:custGeom>
            <a:avLst/>
            <a:gdLst>
              <a:gd name="connsiteX0" fmla="*/ 1160843 w 1661286"/>
              <a:gd name="connsiteY0" fmla="*/ 0 h 1667916"/>
              <a:gd name="connsiteX1" fmla="*/ 1612696 w 1661286"/>
              <a:gd name="connsiteY1" fmla="*/ 91225 h 1667916"/>
              <a:gd name="connsiteX2" fmla="*/ 1661286 w 1661286"/>
              <a:gd name="connsiteY2" fmla="*/ 114632 h 1667916"/>
              <a:gd name="connsiteX3" fmla="*/ 1661286 w 1661286"/>
              <a:gd name="connsiteY3" fmla="*/ 867621 h 1667916"/>
              <a:gd name="connsiteX4" fmla="*/ 860991 w 1661286"/>
              <a:gd name="connsiteY4" fmla="*/ 1667916 h 1667916"/>
              <a:gd name="connsiteX5" fmla="*/ 121198 w 1661286"/>
              <a:gd name="connsiteY5" fmla="*/ 1667916 h 1667916"/>
              <a:gd name="connsiteX6" fmla="*/ 91225 w 1661286"/>
              <a:gd name="connsiteY6" fmla="*/ 1612696 h 1667916"/>
              <a:gd name="connsiteX7" fmla="*/ 0 w 1661286"/>
              <a:gd name="connsiteY7" fmla="*/ 1160843 h 1667916"/>
              <a:gd name="connsiteX8" fmla="*/ 1160843 w 1661286"/>
              <a:gd name="connsiteY8" fmla="*/ 0 h 166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286" h="1667916">
                <a:moveTo>
                  <a:pt x="1160843" y="0"/>
                </a:moveTo>
                <a:cubicBezTo>
                  <a:pt x="1321122" y="0"/>
                  <a:pt x="1473814" y="32483"/>
                  <a:pt x="1612696" y="91225"/>
                </a:cubicBezTo>
                <a:lnTo>
                  <a:pt x="1661286" y="114632"/>
                </a:lnTo>
                <a:lnTo>
                  <a:pt x="1661286" y="867621"/>
                </a:lnTo>
                <a:cubicBezTo>
                  <a:pt x="1661286" y="1309612"/>
                  <a:pt x="1302982" y="1667916"/>
                  <a:pt x="860991" y="1667916"/>
                </a:cubicBezTo>
                <a:lnTo>
                  <a:pt x="121198" y="1667916"/>
                </a:lnTo>
                <a:lnTo>
                  <a:pt x="91225" y="1612696"/>
                </a:lnTo>
                <a:cubicBezTo>
                  <a:pt x="32483" y="1473814"/>
                  <a:pt x="0" y="1321122"/>
                  <a:pt x="0" y="1160843"/>
                </a:cubicBezTo>
                <a:cubicBezTo>
                  <a:pt x="0" y="519727"/>
                  <a:pt x="519727" y="0"/>
                  <a:pt x="116084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3308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DA2C"/>
      </a:accent1>
      <a:accent2>
        <a:srgbClr val="FFC000"/>
      </a:accent2>
      <a:accent3>
        <a:srgbClr val="00E3FA"/>
      </a:accent3>
      <a:accent4>
        <a:srgbClr val="763DE3"/>
      </a:accent4>
      <a:accent5>
        <a:srgbClr val="FD70D3"/>
      </a:accent5>
      <a:accent6>
        <a:srgbClr val="F95007"/>
      </a:accent6>
      <a:hlink>
        <a:srgbClr val="0563C1"/>
      </a:hlink>
      <a:folHlink>
        <a:srgbClr val="954F72"/>
      </a:folHlink>
    </a:clrScheme>
    <a:fontScheme name="自定义 1">
      <a:majorFont>
        <a:latin typeface="等线 Light"/>
        <a:ea typeface="阿里巴巴普惠体 Heavy"/>
        <a:cs typeface=""/>
      </a:majorFont>
      <a:minorFont>
        <a:latin typeface="等线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7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DDA2C"/>
    </a:accent1>
    <a:accent2>
      <a:srgbClr val="FFC000"/>
    </a:accent2>
    <a:accent3>
      <a:srgbClr val="00E3FA"/>
    </a:accent3>
    <a:accent4>
      <a:srgbClr val="763DE3"/>
    </a:accent4>
    <a:accent5>
      <a:srgbClr val="FD70D3"/>
    </a:accent5>
    <a:accent6>
      <a:srgbClr val="F9500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自定义 27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DDA2C"/>
    </a:accent1>
    <a:accent2>
      <a:srgbClr val="FFC000"/>
    </a:accent2>
    <a:accent3>
      <a:srgbClr val="00E3FA"/>
    </a:accent3>
    <a:accent4>
      <a:srgbClr val="763DE3"/>
    </a:accent4>
    <a:accent5>
      <a:srgbClr val="FD70D3"/>
    </a:accent5>
    <a:accent6>
      <a:srgbClr val="F9500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2403</TotalTime>
  <Words>1345</Words>
  <Application>Microsoft Office PowerPoint</Application>
  <PresentationFormat>宽屏</PresentationFormat>
  <Paragraphs>184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5" baseType="lpstr">
      <vt:lpstr>阿里巴巴普惠体</vt:lpstr>
      <vt:lpstr>阿里巴巴普惠体 Heavy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肉肉 张</dc:creator>
  <cp:lastModifiedBy>张 鑫</cp:lastModifiedBy>
  <cp:revision>14</cp:revision>
  <dcterms:created xsi:type="dcterms:W3CDTF">2022-02-22T14:43:17Z</dcterms:created>
  <dcterms:modified xsi:type="dcterms:W3CDTF">2022-03-02T07:49:30Z</dcterms:modified>
</cp:coreProperties>
</file>