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270" r:id="rId5"/>
    <p:sldId id="259" r:id="rId6"/>
    <p:sldId id="266" r:id="rId7"/>
    <p:sldId id="263" r:id="rId8"/>
    <p:sldId id="267" r:id="rId9"/>
    <p:sldId id="265" r:id="rId10"/>
    <p:sldId id="264" r:id="rId11"/>
    <p:sldId id="260" r:id="rId12"/>
    <p:sldId id="268" r:id="rId13"/>
    <p:sldId id="261" r:id="rId14"/>
    <p:sldId id="271" r:id="rId15"/>
    <p:sldId id="269" r:id="rId16"/>
  </p:sldIdLst>
  <p:sldSz cx="12193588" cy="6858000"/>
  <p:notesSz cx="6858000" cy="9144000"/>
  <p:embeddedFontLst>
    <p:embeddedFont>
      <p:font typeface="等线" panose="02010600030101010101" pitchFamily="2" charset="-122"/>
      <p:regular r:id="rId19"/>
      <p:bold r:id="rId20"/>
    </p:embeddedFont>
    <p:embeddedFont>
      <p:font typeface="微软雅黑" panose="020B0503020204020204" pitchFamily="34" charset="-122"/>
      <p:regular r:id="rId21"/>
      <p:bold r:id="rId22"/>
    </p:embeddedFont>
    <p:embeddedFont>
      <p:font typeface="字制区喜脉体" panose="02000603000000000000" pitchFamily="2" charset="-122"/>
      <p:regular r:id="rId23"/>
    </p:embeddedFont>
  </p:embeddedFontLst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53" userDrawn="1">
          <p15:clr>
            <a:srgbClr val="A4A3A4"/>
          </p15:clr>
        </p15:guide>
        <p15:guide id="2" pos="938" userDrawn="1">
          <p15:clr>
            <a:srgbClr val="A4A3A4"/>
          </p15:clr>
        </p15:guide>
        <p15:guide id="3" orient="horz" pos="414" userDrawn="1">
          <p15:clr>
            <a:srgbClr val="A4A3A4"/>
          </p15:clr>
        </p15:guide>
        <p15:guide id="4" orient="horz" pos="3702" userDrawn="1">
          <p15:clr>
            <a:srgbClr val="A4A3A4"/>
          </p15:clr>
        </p15:guide>
        <p15:guide id="5" pos="302" userDrawn="1">
          <p15:clr>
            <a:srgbClr val="A4A3A4"/>
          </p15:clr>
        </p15:guide>
        <p15:guide id="6" pos="7469" userDrawn="1">
          <p15:clr>
            <a:srgbClr val="A4A3A4"/>
          </p15:clr>
        </p15:guide>
        <p15:guide id="7" orient="horz" pos="3067" userDrawn="1">
          <p15:clr>
            <a:srgbClr val="A4A3A4"/>
          </p15:clr>
        </p15:guide>
        <p15:guide id="8" pos="674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  <a:srgbClr val="C635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0767" autoAdjust="0"/>
    <p:restoredTop sz="93512" autoAdjust="0"/>
  </p:normalViewPr>
  <p:slideViewPr>
    <p:cSldViewPr snapToGrid="0" showGuides="1">
      <p:cViewPr varScale="1">
        <p:scale>
          <a:sx n="64" d="100"/>
          <a:sy n="64" d="100"/>
        </p:scale>
        <p:origin x="148" y="-104"/>
      </p:cViewPr>
      <p:guideLst>
        <p:guide orient="horz" pos="3453"/>
        <p:guide pos="938"/>
        <p:guide orient="horz" pos="414"/>
        <p:guide orient="horz" pos="3702"/>
        <p:guide pos="302"/>
        <p:guide pos="7469"/>
        <p:guide orient="horz" pos="3067"/>
        <p:guide pos="674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 snapToGrid="0" showGuides="1">
      <p:cViewPr varScale="1">
        <p:scale>
          <a:sx n="48" d="100"/>
          <a:sy n="48" d="100"/>
        </p:scale>
        <p:origin x="1896" y="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B05D2827-18B1-1AEA-8688-6970C25B4F1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0B6FE6-CF2F-C434-7E49-05FA0E61BCA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2DDA21-B1B0-4DC0-BA88-31939A3B4BAE}" type="datetimeFigureOut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2022/8/2</a:t>
            </a:fld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2180F9C-A0CD-DF49-1DFE-236941F6828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C362E12-1ED5-747F-D746-7D43607BF82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A5BBFB-9976-475F-932F-8249E648885A}" type="slidenum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‹#›</a:t>
            </a:fld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55713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8D726D-955C-443A-AA8F-0A19303D4A07}" type="datetimeFigureOut">
              <a:rPr lang="zh-CN" altLang="en-US" smtClean="0"/>
              <a:t>2022/8/2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80F5D7-B40B-4D2B-9FE9-FB0B1D9EA5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9460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80F5D7-B40B-4D2B-9FE9-FB0B1D9EA596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4306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eb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10.webp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48A10DEF-8325-C316-CD13-838B4CE0FE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7" b="7817"/>
          <a:stretch/>
        </p:blipFill>
        <p:spPr>
          <a:xfrm>
            <a:off x="194" y="1"/>
            <a:ext cx="12193200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BC617B8-D7EE-D6FF-4044-20A69F89A7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083" y="107950"/>
            <a:ext cx="9941422" cy="664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584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466134E-EF72-6804-9465-DFDF3C2F8D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7" b="7817"/>
          <a:stretch/>
        </p:blipFill>
        <p:spPr>
          <a:xfrm>
            <a:off x="194" y="0"/>
            <a:ext cx="12193200" cy="6858000"/>
          </a:xfrm>
          <a:prstGeom prst="rect">
            <a:avLst/>
          </a:prstGeom>
        </p:spPr>
      </p:pic>
      <p:sp>
        <p:nvSpPr>
          <p:cNvPr id="5" name="Picture 3-mask">
            <a:extLst>
              <a:ext uri="{FF2B5EF4-FFF2-40B4-BE49-F238E27FC236}">
                <a16:creationId xmlns:a16="http://schemas.microsoft.com/office/drawing/2014/main" id="{1C6BD56D-BAA0-227A-5500-154322098417}"/>
              </a:ext>
            </a:extLst>
          </p:cNvPr>
          <p:cNvSpPr/>
          <p:nvPr userDrawn="1"/>
        </p:nvSpPr>
        <p:spPr>
          <a:xfrm>
            <a:off x="732794" y="693000"/>
            <a:ext cx="10728000" cy="5472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>
            <a:outerShdw blurRad="127000" sx="101000" sy="101000" algn="ctr" rotWithShape="0">
              <a:schemeClr val="accent3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2141F0EA-4E83-B853-092B-DD44CD4C2F7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96169" y="1358900"/>
            <a:ext cx="5683306" cy="5683306"/>
          </a:xfrm>
          <a:prstGeom prst="rect">
            <a:avLst/>
          </a:prstGeom>
          <a:effectLst>
            <a:outerShdw blurRad="114300" dist="63500" dir="8100000" algn="tr" rotWithShape="0">
              <a:schemeClr val="accent3">
                <a:alpha val="28000"/>
              </a:schemeClr>
            </a:outerShdw>
          </a:effectLst>
        </p:spPr>
      </p:pic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827F504A-1674-D6E9-F550-67FB9013C001}"/>
              </a:ext>
            </a:extLst>
          </p:cNvPr>
          <p:cNvCxnSpPr>
            <a:cxnSpLocks/>
          </p:cNvCxnSpPr>
          <p:nvPr userDrawn="1"/>
        </p:nvCxnSpPr>
        <p:spPr>
          <a:xfrm>
            <a:off x="5702032" y="693000"/>
            <a:ext cx="0" cy="2204168"/>
          </a:xfrm>
          <a:prstGeom prst="line">
            <a:avLst/>
          </a:prstGeom>
          <a:ln w="127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5084F4BE-D205-3B18-47C3-22F83F6181CE}"/>
              </a:ext>
            </a:extLst>
          </p:cNvPr>
          <p:cNvCxnSpPr>
            <a:cxnSpLocks/>
          </p:cNvCxnSpPr>
          <p:nvPr userDrawn="1"/>
        </p:nvCxnSpPr>
        <p:spPr>
          <a:xfrm>
            <a:off x="7350210" y="693000"/>
            <a:ext cx="0" cy="2804583"/>
          </a:xfrm>
          <a:prstGeom prst="line">
            <a:avLst/>
          </a:prstGeom>
          <a:ln w="127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F9F904B7-366F-10E0-CB2E-A5BF1B01AA24}"/>
              </a:ext>
            </a:extLst>
          </p:cNvPr>
          <p:cNvCxnSpPr>
            <a:cxnSpLocks/>
          </p:cNvCxnSpPr>
          <p:nvPr userDrawn="1"/>
        </p:nvCxnSpPr>
        <p:spPr>
          <a:xfrm>
            <a:off x="6526121" y="693000"/>
            <a:ext cx="0" cy="3628112"/>
          </a:xfrm>
          <a:prstGeom prst="line">
            <a:avLst/>
          </a:prstGeom>
          <a:ln w="127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47B4E9E6-0B70-06BB-75ED-9B757DD7AD6E}"/>
              </a:ext>
            </a:extLst>
          </p:cNvPr>
          <p:cNvCxnSpPr>
            <a:cxnSpLocks/>
          </p:cNvCxnSpPr>
          <p:nvPr userDrawn="1"/>
        </p:nvCxnSpPr>
        <p:spPr>
          <a:xfrm>
            <a:off x="8174299" y="693000"/>
            <a:ext cx="0" cy="4328583"/>
          </a:xfrm>
          <a:prstGeom prst="line">
            <a:avLst/>
          </a:prstGeom>
          <a:ln w="127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>
            <a:extLst>
              <a:ext uri="{FF2B5EF4-FFF2-40B4-BE49-F238E27FC236}">
                <a16:creationId xmlns:a16="http://schemas.microsoft.com/office/drawing/2014/main" id="{37F1FEFC-33DF-5666-F247-91809F1975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032" y="2626318"/>
            <a:ext cx="648000" cy="54000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F5E69DAD-1182-1DD9-B280-54030AE527D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210" y="3359453"/>
            <a:ext cx="648000" cy="540000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9C8F18F1-937C-B8EC-144B-9F8CAC59D1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121" y="4090057"/>
            <a:ext cx="648000" cy="5400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66631B35-4861-7CCB-7A31-93E4A5B967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299" y="4825724"/>
            <a:ext cx="648000" cy="540000"/>
          </a:xfrm>
          <a:prstGeom prst="rect">
            <a:avLst/>
          </a:prstGeom>
        </p:spPr>
      </p:pic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376CE6E8-62E6-4EB8-4AA4-F270F8E92C16}"/>
              </a:ext>
            </a:extLst>
          </p:cNvPr>
          <p:cNvCxnSpPr>
            <a:cxnSpLocks/>
          </p:cNvCxnSpPr>
          <p:nvPr userDrawn="1"/>
        </p:nvCxnSpPr>
        <p:spPr>
          <a:xfrm>
            <a:off x="10475477" y="693000"/>
            <a:ext cx="0" cy="1135800"/>
          </a:xfrm>
          <a:prstGeom prst="line">
            <a:avLst/>
          </a:prstGeom>
          <a:ln w="127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图片 38">
            <a:extLst>
              <a:ext uri="{FF2B5EF4-FFF2-40B4-BE49-F238E27FC236}">
                <a16:creationId xmlns:a16="http://schemas.microsoft.com/office/drawing/2014/main" id="{C7714B1B-F5C9-2D40-33E1-AA45A5880FE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514" y="1573380"/>
            <a:ext cx="662858" cy="606661"/>
          </a:xfrm>
          <a:prstGeom prst="rect">
            <a:avLst/>
          </a:prstGeom>
        </p:spPr>
      </p:pic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BDB44987-832B-C3C0-D310-5DADFC547858}"/>
              </a:ext>
            </a:extLst>
          </p:cNvPr>
          <p:cNvCxnSpPr>
            <a:cxnSpLocks/>
          </p:cNvCxnSpPr>
          <p:nvPr userDrawn="1"/>
        </p:nvCxnSpPr>
        <p:spPr>
          <a:xfrm flipH="1">
            <a:off x="4296381" y="693000"/>
            <a:ext cx="1" cy="3312000"/>
          </a:xfrm>
          <a:prstGeom prst="line">
            <a:avLst/>
          </a:prstGeom>
          <a:ln w="127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图片 29">
            <a:extLst>
              <a:ext uri="{FF2B5EF4-FFF2-40B4-BE49-F238E27FC236}">
                <a16:creationId xmlns:a16="http://schemas.microsoft.com/office/drawing/2014/main" id="{970A6109-FE81-20A1-0D35-518D930F013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381" y="3856881"/>
            <a:ext cx="324000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287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转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302FEBE-A99C-2EF7-96C6-EB3C20C8A3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6"/>
          <a:stretch/>
        </p:blipFill>
        <p:spPr>
          <a:xfrm>
            <a:off x="0" y="0"/>
            <a:ext cx="121935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655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9692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1">
    <p:bg>
      <p:bgPr>
        <a:solidFill>
          <a:schemeClr val="bg1">
            <a:alpha val="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8E0A2D3B-69B0-4E5B-5CF3-33B82D99D6E8}"/>
              </a:ext>
            </a:extLst>
          </p:cNvPr>
          <p:cNvSpPr/>
          <p:nvPr userDrawn="1"/>
        </p:nvSpPr>
        <p:spPr>
          <a:xfrm>
            <a:off x="0" y="0"/>
            <a:ext cx="12193588" cy="6858000"/>
          </a:xfrm>
          <a:prstGeom prst="rect">
            <a:avLst/>
          </a:prstGeom>
          <a:blipFill dpi="0" rotWithShape="1">
            <a:blip r:embed="rId2">
              <a:alphaModFix amt="75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44C98AE7-B1DD-6778-4B9D-DC1C520CC3C6}"/>
              </a:ext>
            </a:extLst>
          </p:cNvPr>
          <p:cNvSpPr/>
          <p:nvPr userDrawn="1"/>
        </p:nvSpPr>
        <p:spPr>
          <a:xfrm>
            <a:off x="16934" y="7556500"/>
            <a:ext cx="12193588" cy="6858000"/>
          </a:xfrm>
          <a:prstGeom prst="rect">
            <a:avLst/>
          </a:prstGeom>
          <a:blipFill dpi="0" rotWithShape="1">
            <a:blip r:embed="rId3">
              <a:alphaModFix amt="8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任意多边形: 形状 18">
            <a:extLst>
              <a:ext uri="{FF2B5EF4-FFF2-40B4-BE49-F238E27FC236}">
                <a16:creationId xmlns:a16="http://schemas.microsoft.com/office/drawing/2014/main" id="{D8D74D8C-44EF-8919-2EE8-AD25F0FA83C1}"/>
              </a:ext>
            </a:extLst>
          </p:cNvPr>
          <p:cNvSpPr/>
          <p:nvPr userDrawn="1"/>
        </p:nvSpPr>
        <p:spPr>
          <a:xfrm>
            <a:off x="16934" y="0"/>
            <a:ext cx="2150533" cy="2252134"/>
          </a:xfrm>
          <a:custGeom>
            <a:avLst/>
            <a:gdLst>
              <a:gd name="connsiteX0" fmla="*/ 2167467 w 2167467"/>
              <a:gd name="connsiteY0" fmla="*/ 0 h 2222500"/>
              <a:gd name="connsiteX1" fmla="*/ 1739900 w 2167467"/>
              <a:gd name="connsiteY1" fmla="*/ 605367 h 2222500"/>
              <a:gd name="connsiteX2" fmla="*/ 626533 w 2167467"/>
              <a:gd name="connsiteY2" fmla="*/ 262467 h 2222500"/>
              <a:gd name="connsiteX3" fmla="*/ 554567 w 2167467"/>
              <a:gd name="connsiteY3" fmla="*/ 1803400 h 2222500"/>
              <a:gd name="connsiteX4" fmla="*/ 0 w 2167467"/>
              <a:gd name="connsiteY4" fmla="*/ 2222500 h 2222500"/>
              <a:gd name="connsiteX5" fmla="*/ 0 w 2167467"/>
              <a:gd name="connsiteY5" fmla="*/ 2222500 h 2222500"/>
              <a:gd name="connsiteX0" fmla="*/ 2167467 w 2167467"/>
              <a:gd name="connsiteY0" fmla="*/ 0 h 2222500"/>
              <a:gd name="connsiteX1" fmla="*/ 1739900 w 2167467"/>
              <a:gd name="connsiteY1" fmla="*/ 605367 h 2222500"/>
              <a:gd name="connsiteX2" fmla="*/ 491067 w 2167467"/>
              <a:gd name="connsiteY2" fmla="*/ 338667 h 2222500"/>
              <a:gd name="connsiteX3" fmla="*/ 554567 w 2167467"/>
              <a:gd name="connsiteY3" fmla="*/ 1803400 h 2222500"/>
              <a:gd name="connsiteX4" fmla="*/ 0 w 2167467"/>
              <a:gd name="connsiteY4" fmla="*/ 2222500 h 2222500"/>
              <a:gd name="connsiteX5" fmla="*/ 0 w 2167467"/>
              <a:gd name="connsiteY5" fmla="*/ 2222500 h 2222500"/>
              <a:gd name="connsiteX0" fmla="*/ 2167467 w 2167467"/>
              <a:gd name="connsiteY0" fmla="*/ 0 h 2222500"/>
              <a:gd name="connsiteX1" fmla="*/ 1739900 w 2167467"/>
              <a:gd name="connsiteY1" fmla="*/ 605367 h 2222500"/>
              <a:gd name="connsiteX2" fmla="*/ 491067 w 2167467"/>
              <a:gd name="connsiteY2" fmla="*/ 338667 h 2222500"/>
              <a:gd name="connsiteX3" fmla="*/ 554567 w 2167467"/>
              <a:gd name="connsiteY3" fmla="*/ 1803400 h 2222500"/>
              <a:gd name="connsiteX4" fmla="*/ 0 w 2167467"/>
              <a:gd name="connsiteY4" fmla="*/ 2222500 h 2222500"/>
              <a:gd name="connsiteX5" fmla="*/ 0 w 2167467"/>
              <a:gd name="connsiteY5" fmla="*/ 2222500 h 2222500"/>
              <a:gd name="connsiteX0" fmla="*/ 2167467 w 2167467"/>
              <a:gd name="connsiteY0" fmla="*/ 0 h 2222500"/>
              <a:gd name="connsiteX1" fmla="*/ 1739900 w 2167467"/>
              <a:gd name="connsiteY1" fmla="*/ 605367 h 2222500"/>
              <a:gd name="connsiteX2" fmla="*/ 491067 w 2167467"/>
              <a:gd name="connsiteY2" fmla="*/ 338667 h 2222500"/>
              <a:gd name="connsiteX3" fmla="*/ 554567 w 2167467"/>
              <a:gd name="connsiteY3" fmla="*/ 1803400 h 2222500"/>
              <a:gd name="connsiteX4" fmla="*/ 0 w 2167467"/>
              <a:gd name="connsiteY4" fmla="*/ 2222500 h 2222500"/>
              <a:gd name="connsiteX5" fmla="*/ 0 w 2167467"/>
              <a:gd name="connsiteY5" fmla="*/ 2154767 h 2222500"/>
              <a:gd name="connsiteX0" fmla="*/ 2438400 w 2438400"/>
              <a:gd name="connsiteY0" fmla="*/ 0 h 2222500"/>
              <a:gd name="connsiteX1" fmla="*/ 2010833 w 2438400"/>
              <a:gd name="connsiteY1" fmla="*/ 605367 h 2222500"/>
              <a:gd name="connsiteX2" fmla="*/ 762000 w 2438400"/>
              <a:gd name="connsiteY2" fmla="*/ 338667 h 2222500"/>
              <a:gd name="connsiteX3" fmla="*/ 825500 w 2438400"/>
              <a:gd name="connsiteY3" fmla="*/ 1803400 h 2222500"/>
              <a:gd name="connsiteX4" fmla="*/ 270933 w 2438400"/>
              <a:gd name="connsiteY4" fmla="*/ 2222500 h 2222500"/>
              <a:gd name="connsiteX5" fmla="*/ 0 w 2438400"/>
              <a:gd name="connsiteY5" fmla="*/ 2146301 h 2222500"/>
              <a:gd name="connsiteX0" fmla="*/ 2167467 w 2167467"/>
              <a:gd name="connsiteY0" fmla="*/ 0 h 2222500"/>
              <a:gd name="connsiteX1" fmla="*/ 1739900 w 2167467"/>
              <a:gd name="connsiteY1" fmla="*/ 605367 h 2222500"/>
              <a:gd name="connsiteX2" fmla="*/ 491067 w 2167467"/>
              <a:gd name="connsiteY2" fmla="*/ 338667 h 2222500"/>
              <a:gd name="connsiteX3" fmla="*/ 554567 w 2167467"/>
              <a:gd name="connsiteY3" fmla="*/ 1803400 h 2222500"/>
              <a:gd name="connsiteX4" fmla="*/ 0 w 2167467"/>
              <a:gd name="connsiteY4" fmla="*/ 2222500 h 2222500"/>
              <a:gd name="connsiteX0" fmla="*/ 2150533 w 2150533"/>
              <a:gd name="connsiteY0" fmla="*/ 0 h 2167467"/>
              <a:gd name="connsiteX1" fmla="*/ 1722966 w 2150533"/>
              <a:gd name="connsiteY1" fmla="*/ 605367 h 2167467"/>
              <a:gd name="connsiteX2" fmla="*/ 474133 w 2150533"/>
              <a:gd name="connsiteY2" fmla="*/ 338667 h 2167467"/>
              <a:gd name="connsiteX3" fmla="*/ 537633 w 2150533"/>
              <a:gd name="connsiteY3" fmla="*/ 1803400 h 2167467"/>
              <a:gd name="connsiteX4" fmla="*/ 0 w 2150533"/>
              <a:gd name="connsiteY4" fmla="*/ 2167467 h 2167467"/>
              <a:gd name="connsiteX0" fmla="*/ 2150533 w 2150533"/>
              <a:gd name="connsiteY0" fmla="*/ 0 h 2167467"/>
              <a:gd name="connsiteX1" fmla="*/ 1722966 w 2150533"/>
              <a:gd name="connsiteY1" fmla="*/ 605367 h 2167467"/>
              <a:gd name="connsiteX2" fmla="*/ 474133 w 2150533"/>
              <a:gd name="connsiteY2" fmla="*/ 338667 h 2167467"/>
              <a:gd name="connsiteX3" fmla="*/ 541866 w 2150533"/>
              <a:gd name="connsiteY3" fmla="*/ 1782233 h 2167467"/>
              <a:gd name="connsiteX4" fmla="*/ 0 w 2150533"/>
              <a:gd name="connsiteY4" fmla="*/ 2167467 h 2167467"/>
              <a:gd name="connsiteX0" fmla="*/ 2150533 w 2150533"/>
              <a:gd name="connsiteY0" fmla="*/ 0 h 2167467"/>
              <a:gd name="connsiteX1" fmla="*/ 1722966 w 2150533"/>
              <a:gd name="connsiteY1" fmla="*/ 605367 h 2167467"/>
              <a:gd name="connsiteX2" fmla="*/ 474133 w 2150533"/>
              <a:gd name="connsiteY2" fmla="*/ 338667 h 2167467"/>
              <a:gd name="connsiteX3" fmla="*/ 541866 w 2150533"/>
              <a:gd name="connsiteY3" fmla="*/ 1782233 h 2167467"/>
              <a:gd name="connsiteX4" fmla="*/ 0 w 2150533"/>
              <a:gd name="connsiteY4" fmla="*/ 2167467 h 2167467"/>
              <a:gd name="connsiteX0" fmla="*/ 2150533 w 2150533"/>
              <a:gd name="connsiteY0" fmla="*/ 0 h 2167467"/>
              <a:gd name="connsiteX1" fmla="*/ 1722966 w 2150533"/>
              <a:gd name="connsiteY1" fmla="*/ 605367 h 2167467"/>
              <a:gd name="connsiteX2" fmla="*/ 474133 w 2150533"/>
              <a:gd name="connsiteY2" fmla="*/ 338667 h 2167467"/>
              <a:gd name="connsiteX3" fmla="*/ 541866 w 2150533"/>
              <a:gd name="connsiteY3" fmla="*/ 1782233 h 2167467"/>
              <a:gd name="connsiteX4" fmla="*/ 0 w 2150533"/>
              <a:gd name="connsiteY4" fmla="*/ 2167467 h 2167467"/>
              <a:gd name="connsiteX0" fmla="*/ 2150533 w 2150533"/>
              <a:gd name="connsiteY0" fmla="*/ 0 h 2167467"/>
              <a:gd name="connsiteX1" fmla="*/ 1701800 w 2150533"/>
              <a:gd name="connsiteY1" fmla="*/ 605367 h 2167467"/>
              <a:gd name="connsiteX2" fmla="*/ 474133 w 2150533"/>
              <a:gd name="connsiteY2" fmla="*/ 338667 h 2167467"/>
              <a:gd name="connsiteX3" fmla="*/ 541866 w 2150533"/>
              <a:gd name="connsiteY3" fmla="*/ 1782233 h 2167467"/>
              <a:gd name="connsiteX4" fmla="*/ 0 w 2150533"/>
              <a:gd name="connsiteY4" fmla="*/ 2167467 h 2167467"/>
              <a:gd name="connsiteX0" fmla="*/ 2150533 w 2150533"/>
              <a:gd name="connsiteY0" fmla="*/ 0 h 2167467"/>
              <a:gd name="connsiteX1" fmla="*/ 1701800 w 2150533"/>
              <a:gd name="connsiteY1" fmla="*/ 605367 h 2167467"/>
              <a:gd name="connsiteX2" fmla="*/ 474133 w 2150533"/>
              <a:gd name="connsiteY2" fmla="*/ 338667 h 2167467"/>
              <a:gd name="connsiteX3" fmla="*/ 541866 w 2150533"/>
              <a:gd name="connsiteY3" fmla="*/ 1782233 h 2167467"/>
              <a:gd name="connsiteX4" fmla="*/ 0 w 2150533"/>
              <a:gd name="connsiteY4" fmla="*/ 2167467 h 2167467"/>
              <a:gd name="connsiteX0" fmla="*/ 2150533 w 2150533"/>
              <a:gd name="connsiteY0" fmla="*/ 0 h 2167467"/>
              <a:gd name="connsiteX1" fmla="*/ 1701800 w 2150533"/>
              <a:gd name="connsiteY1" fmla="*/ 605367 h 2167467"/>
              <a:gd name="connsiteX2" fmla="*/ 474133 w 2150533"/>
              <a:gd name="connsiteY2" fmla="*/ 338667 h 2167467"/>
              <a:gd name="connsiteX3" fmla="*/ 575732 w 2150533"/>
              <a:gd name="connsiteY3" fmla="*/ 1697566 h 2167467"/>
              <a:gd name="connsiteX4" fmla="*/ 0 w 2150533"/>
              <a:gd name="connsiteY4" fmla="*/ 2167467 h 2167467"/>
              <a:gd name="connsiteX0" fmla="*/ 2150533 w 2150533"/>
              <a:gd name="connsiteY0" fmla="*/ 0 h 2167467"/>
              <a:gd name="connsiteX1" fmla="*/ 1701800 w 2150533"/>
              <a:gd name="connsiteY1" fmla="*/ 605367 h 2167467"/>
              <a:gd name="connsiteX2" fmla="*/ 474133 w 2150533"/>
              <a:gd name="connsiteY2" fmla="*/ 338667 h 2167467"/>
              <a:gd name="connsiteX3" fmla="*/ 575732 w 2150533"/>
              <a:gd name="connsiteY3" fmla="*/ 1697566 h 2167467"/>
              <a:gd name="connsiteX4" fmla="*/ 0 w 2150533"/>
              <a:gd name="connsiteY4" fmla="*/ 2167467 h 2167467"/>
              <a:gd name="connsiteX0" fmla="*/ 2150533 w 2150533"/>
              <a:gd name="connsiteY0" fmla="*/ 0 h 2167467"/>
              <a:gd name="connsiteX1" fmla="*/ 1701800 w 2150533"/>
              <a:gd name="connsiteY1" fmla="*/ 605367 h 2167467"/>
              <a:gd name="connsiteX2" fmla="*/ 541866 w 2150533"/>
              <a:gd name="connsiteY2" fmla="*/ 448734 h 2167467"/>
              <a:gd name="connsiteX3" fmla="*/ 575732 w 2150533"/>
              <a:gd name="connsiteY3" fmla="*/ 1697566 h 2167467"/>
              <a:gd name="connsiteX4" fmla="*/ 0 w 2150533"/>
              <a:gd name="connsiteY4" fmla="*/ 2167467 h 2167467"/>
              <a:gd name="connsiteX0" fmla="*/ 2150533 w 2150533"/>
              <a:gd name="connsiteY0" fmla="*/ 0 h 2167467"/>
              <a:gd name="connsiteX1" fmla="*/ 1701800 w 2150533"/>
              <a:gd name="connsiteY1" fmla="*/ 605367 h 2167467"/>
              <a:gd name="connsiteX2" fmla="*/ 541866 w 2150533"/>
              <a:gd name="connsiteY2" fmla="*/ 448734 h 2167467"/>
              <a:gd name="connsiteX3" fmla="*/ 575732 w 2150533"/>
              <a:gd name="connsiteY3" fmla="*/ 1697566 h 2167467"/>
              <a:gd name="connsiteX4" fmla="*/ 0 w 2150533"/>
              <a:gd name="connsiteY4" fmla="*/ 2167467 h 2167467"/>
              <a:gd name="connsiteX0" fmla="*/ 2150533 w 2150533"/>
              <a:gd name="connsiteY0" fmla="*/ 0 h 2167467"/>
              <a:gd name="connsiteX1" fmla="*/ 1676400 w 2150533"/>
              <a:gd name="connsiteY1" fmla="*/ 622300 h 2167467"/>
              <a:gd name="connsiteX2" fmla="*/ 541866 w 2150533"/>
              <a:gd name="connsiteY2" fmla="*/ 448734 h 2167467"/>
              <a:gd name="connsiteX3" fmla="*/ 575732 w 2150533"/>
              <a:gd name="connsiteY3" fmla="*/ 1697566 h 2167467"/>
              <a:gd name="connsiteX4" fmla="*/ 0 w 2150533"/>
              <a:gd name="connsiteY4" fmla="*/ 2167467 h 2167467"/>
              <a:gd name="connsiteX0" fmla="*/ 2150533 w 2150533"/>
              <a:gd name="connsiteY0" fmla="*/ 0 h 2167467"/>
              <a:gd name="connsiteX1" fmla="*/ 1617134 w 2150533"/>
              <a:gd name="connsiteY1" fmla="*/ 596900 h 2167467"/>
              <a:gd name="connsiteX2" fmla="*/ 541866 w 2150533"/>
              <a:gd name="connsiteY2" fmla="*/ 448734 h 2167467"/>
              <a:gd name="connsiteX3" fmla="*/ 575732 w 2150533"/>
              <a:gd name="connsiteY3" fmla="*/ 1697566 h 2167467"/>
              <a:gd name="connsiteX4" fmla="*/ 0 w 2150533"/>
              <a:gd name="connsiteY4" fmla="*/ 2167467 h 2167467"/>
              <a:gd name="connsiteX0" fmla="*/ 2150533 w 2150533"/>
              <a:gd name="connsiteY0" fmla="*/ 0 h 2167467"/>
              <a:gd name="connsiteX1" fmla="*/ 1617134 w 2150533"/>
              <a:gd name="connsiteY1" fmla="*/ 596900 h 2167467"/>
              <a:gd name="connsiteX2" fmla="*/ 541866 w 2150533"/>
              <a:gd name="connsiteY2" fmla="*/ 448734 h 2167467"/>
              <a:gd name="connsiteX3" fmla="*/ 575732 w 2150533"/>
              <a:gd name="connsiteY3" fmla="*/ 1697566 h 2167467"/>
              <a:gd name="connsiteX4" fmla="*/ 0 w 2150533"/>
              <a:gd name="connsiteY4" fmla="*/ 2167467 h 2167467"/>
              <a:gd name="connsiteX0" fmla="*/ 2150533 w 2150533"/>
              <a:gd name="connsiteY0" fmla="*/ 0 h 2167467"/>
              <a:gd name="connsiteX1" fmla="*/ 1617134 w 2150533"/>
              <a:gd name="connsiteY1" fmla="*/ 596900 h 2167467"/>
              <a:gd name="connsiteX2" fmla="*/ 541866 w 2150533"/>
              <a:gd name="connsiteY2" fmla="*/ 448734 h 2167467"/>
              <a:gd name="connsiteX3" fmla="*/ 575732 w 2150533"/>
              <a:gd name="connsiteY3" fmla="*/ 1697566 h 2167467"/>
              <a:gd name="connsiteX4" fmla="*/ 0 w 2150533"/>
              <a:gd name="connsiteY4" fmla="*/ 2167467 h 2167467"/>
              <a:gd name="connsiteX0" fmla="*/ 2150533 w 2150533"/>
              <a:gd name="connsiteY0" fmla="*/ 0 h 2167467"/>
              <a:gd name="connsiteX1" fmla="*/ 1617134 w 2150533"/>
              <a:gd name="connsiteY1" fmla="*/ 596900 h 2167467"/>
              <a:gd name="connsiteX2" fmla="*/ 541866 w 2150533"/>
              <a:gd name="connsiteY2" fmla="*/ 448734 h 2167467"/>
              <a:gd name="connsiteX3" fmla="*/ 575732 w 2150533"/>
              <a:gd name="connsiteY3" fmla="*/ 1697566 h 2167467"/>
              <a:gd name="connsiteX4" fmla="*/ 0 w 2150533"/>
              <a:gd name="connsiteY4" fmla="*/ 2167467 h 2167467"/>
              <a:gd name="connsiteX0" fmla="*/ 2150533 w 2150533"/>
              <a:gd name="connsiteY0" fmla="*/ 0 h 2167467"/>
              <a:gd name="connsiteX1" fmla="*/ 1617134 w 2150533"/>
              <a:gd name="connsiteY1" fmla="*/ 596900 h 2167467"/>
              <a:gd name="connsiteX2" fmla="*/ 541866 w 2150533"/>
              <a:gd name="connsiteY2" fmla="*/ 389468 h 2167467"/>
              <a:gd name="connsiteX3" fmla="*/ 575732 w 2150533"/>
              <a:gd name="connsiteY3" fmla="*/ 1697566 h 2167467"/>
              <a:gd name="connsiteX4" fmla="*/ 0 w 2150533"/>
              <a:gd name="connsiteY4" fmla="*/ 2167467 h 2167467"/>
              <a:gd name="connsiteX0" fmla="*/ 2150533 w 2150533"/>
              <a:gd name="connsiteY0" fmla="*/ 0 h 2167467"/>
              <a:gd name="connsiteX1" fmla="*/ 1617134 w 2150533"/>
              <a:gd name="connsiteY1" fmla="*/ 596900 h 2167467"/>
              <a:gd name="connsiteX2" fmla="*/ 541866 w 2150533"/>
              <a:gd name="connsiteY2" fmla="*/ 389468 h 2167467"/>
              <a:gd name="connsiteX3" fmla="*/ 575732 w 2150533"/>
              <a:gd name="connsiteY3" fmla="*/ 1697566 h 2167467"/>
              <a:gd name="connsiteX4" fmla="*/ 0 w 2150533"/>
              <a:gd name="connsiteY4" fmla="*/ 2167467 h 2167467"/>
              <a:gd name="connsiteX0" fmla="*/ 2150533 w 2150533"/>
              <a:gd name="connsiteY0" fmla="*/ 0 h 2167467"/>
              <a:gd name="connsiteX1" fmla="*/ 1617134 w 2150533"/>
              <a:gd name="connsiteY1" fmla="*/ 596900 h 2167467"/>
              <a:gd name="connsiteX2" fmla="*/ 541866 w 2150533"/>
              <a:gd name="connsiteY2" fmla="*/ 389468 h 2167467"/>
              <a:gd name="connsiteX3" fmla="*/ 575732 w 2150533"/>
              <a:gd name="connsiteY3" fmla="*/ 1697566 h 2167467"/>
              <a:gd name="connsiteX4" fmla="*/ 0 w 2150533"/>
              <a:gd name="connsiteY4" fmla="*/ 2167467 h 2167467"/>
              <a:gd name="connsiteX0" fmla="*/ 2150533 w 2150533"/>
              <a:gd name="connsiteY0" fmla="*/ 0 h 2167467"/>
              <a:gd name="connsiteX1" fmla="*/ 1617134 w 2150533"/>
              <a:gd name="connsiteY1" fmla="*/ 596900 h 2167467"/>
              <a:gd name="connsiteX2" fmla="*/ 541866 w 2150533"/>
              <a:gd name="connsiteY2" fmla="*/ 389468 h 2167467"/>
              <a:gd name="connsiteX3" fmla="*/ 575732 w 2150533"/>
              <a:gd name="connsiteY3" fmla="*/ 1739899 h 2167467"/>
              <a:gd name="connsiteX4" fmla="*/ 0 w 2150533"/>
              <a:gd name="connsiteY4" fmla="*/ 2167467 h 2167467"/>
              <a:gd name="connsiteX0" fmla="*/ 2150533 w 2150533"/>
              <a:gd name="connsiteY0" fmla="*/ 0 h 2167467"/>
              <a:gd name="connsiteX1" fmla="*/ 1617134 w 2150533"/>
              <a:gd name="connsiteY1" fmla="*/ 596900 h 2167467"/>
              <a:gd name="connsiteX2" fmla="*/ 541866 w 2150533"/>
              <a:gd name="connsiteY2" fmla="*/ 389468 h 2167467"/>
              <a:gd name="connsiteX3" fmla="*/ 575732 w 2150533"/>
              <a:gd name="connsiteY3" fmla="*/ 1739899 h 2167467"/>
              <a:gd name="connsiteX4" fmla="*/ 0 w 2150533"/>
              <a:gd name="connsiteY4" fmla="*/ 2167467 h 2167467"/>
              <a:gd name="connsiteX0" fmla="*/ 2150533 w 2150533"/>
              <a:gd name="connsiteY0" fmla="*/ 0 h 2167467"/>
              <a:gd name="connsiteX1" fmla="*/ 1617134 w 2150533"/>
              <a:gd name="connsiteY1" fmla="*/ 596900 h 2167467"/>
              <a:gd name="connsiteX2" fmla="*/ 541866 w 2150533"/>
              <a:gd name="connsiteY2" fmla="*/ 389468 h 2167467"/>
              <a:gd name="connsiteX3" fmla="*/ 575732 w 2150533"/>
              <a:gd name="connsiteY3" fmla="*/ 1739899 h 2167467"/>
              <a:gd name="connsiteX4" fmla="*/ 0 w 2150533"/>
              <a:gd name="connsiteY4" fmla="*/ 2167467 h 2167467"/>
              <a:gd name="connsiteX0" fmla="*/ 2150533 w 2150533"/>
              <a:gd name="connsiteY0" fmla="*/ 0 h 2252134"/>
              <a:gd name="connsiteX1" fmla="*/ 1617134 w 2150533"/>
              <a:gd name="connsiteY1" fmla="*/ 596900 h 2252134"/>
              <a:gd name="connsiteX2" fmla="*/ 541866 w 2150533"/>
              <a:gd name="connsiteY2" fmla="*/ 389468 h 2252134"/>
              <a:gd name="connsiteX3" fmla="*/ 575732 w 2150533"/>
              <a:gd name="connsiteY3" fmla="*/ 1739899 h 2252134"/>
              <a:gd name="connsiteX4" fmla="*/ 0 w 2150533"/>
              <a:gd name="connsiteY4" fmla="*/ 2252134 h 2252134"/>
              <a:gd name="connsiteX0" fmla="*/ 2150533 w 2150533"/>
              <a:gd name="connsiteY0" fmla="*/ 0 h 2252134"/>
              <a:gd name="connsiteX1" fmla="*/ 1617134 w 2150533"/>
              <a:gd name="connsiteY1" fmla="*/ 596900 h 2252134"/>
              <a:gd name="connsiteX2" fmla="*/ 541866 w 2150533"/>
              <a:gd name="connsiteY2" fmla="*/ 389468 h 2252134"/>
              <a:gd name="connsiteX3" fmla="*/ 575732 w 2150533"/>
              <a:gd name="connsiteY3" fmla="*/ 1739899 h 2252134"/>
              <a:gd name="connsiteX4" fmla="*/ 0 w 2150533"/>
              <a:gd name="connsiteY4" fmla="*/ 2252134 h 2252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0533" h="2252134">
                <a:moveTo>
                  <a:pt x="2150533" y="0"/>
                </a:moveTo>
                <a:cubicBezTo>
                  <a:pt x="2065160" y="280811"/>
                  <a:pt x="1885245" y="531989"/>
                  <a:pt x="1617134" y="596900"/>
                </a:cubicBezTo>
                <a:cubicBezTo>
                  <a:pt x="1349023" y="661811"/>
                  <a:pt x="876299" y="148168"/>
                  <a:pt x="541866" y="389468"/>
                </a:cubicBezTo>
                <a:cubicBezTo>
                  <a:pt x="207433" y="630768"/>
                  <a:pt x="640643" y="1412522"/>
                  <a:pt x="575732" y="1739899"/>
                </a:cubicBezTo>
                <a:cubicBezTo>
                  <a:pt x="510821" y="2067276"/>
                  <a:pt x="0" y="2252134"/>
                  <a:pt x="0" y="2252134"/>
                </a:cubicBezTo>
              </a:path>
            </a:pathLst>
          </a:custGeom>
          <a:noFill/>
          <a:ln w="15875" cap="rnd">
            <a:solidFill>
              <a:schemeClr val="accent2"/>
            </a:solidFill>
            <a:prstDash val="sys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id="{BAA20F45-91ED-8D36-0BDF-A15AC0B374E9}"/>
              </a:ext>
            </a:extLst>
          </p:cNvPr>
          <p:cNvSpPr/>
          <p:nvPr userDrawn="1"/>
        </p:nvSpPr>
        <p:spPr>
          <a:xfrm>
            <a:off x="9159558" y="4541046"/>
            <a:ext cx="3034030" cy="2316954"/>
          </a:xfrm>
          <a:custGeom>
            <a:avLst/>
            <a:gdLst>
              <a:gd name="connsiteX0" fmla="*/ 0 w 3371850"/>
              <a:gd name="connsiteY0" fmla="*/ 2349500 h 2349500"/>
              <a:gd name="connsiteX1" fmla="*/ 1238250 w 3371850"/>
              <a:gd name="connsiteY1" fmla="*/ 1701800 h 2349500"/>
              <a:gd name="connsiteX2" fmla="*/ 2438400 w 3371850"/>
              <a:gd name="connsiteY2" fmla="*/ 1917700 h 2349500"/>
              <a:gd name="connsiteX3" fmla="*/ 2736850 w 3371850"/>
              <a:gd name="connsiteY3" fmla="*/ 1593850 h 2349500"/>
              <a:gd name="connsiteX4" fmla="*/ 2457450 w 3371850"/>
              <a:gd name="connsiteY4" fmla="*/ 590550 h 2349500"/>
              <a:gd name="connsiteX5" fmla="*/ 2749550 w 3371850"/>
              <a:gd name="connsiteY5" fmla="*/ 101600 h 2349500"/>
              <a:gd name="connsiteX6" fmla="*/ 3371850 w 3371850"/>
              <a:gd name="connsiteY6" fmla="*/ 0 h 2349500"/>
              <a:gd name="connsiteX7" fmla="*/ 3371850 w 3371850"/>
              <a:gd name="connsiteY7" fmla="*/ 0 h 2349500"/>
              <a:gd name="connsiteX0" fmla="*/ 0 w 3371850"/>
              <a:gd name="connsiteY0" fmla="*/ 2353791 h 2353791"/>
              <a:gd name="connsiteX1" fmla="*/ 1238250 w 3371850"/>
              <a:gd name="connsiteY1" fmla="*/ 1706091 h 2353791"/>
              <a:gd name="connsiteX2" fmla="*/ 2438400 w 3371850"/>
              <a:gd name="connsiteY2" fmla="*/ 1921991 h 2353791"/>
              <a:gd name="connsiteX3" fmla="*/ 2736850 w 3371850"/>
              <a:gd name="connsiteY3" fmla="*/ 1598141 h 2353791"/>
              <a:gd name="connsiteX4" fmla="*/ 2457450 w 3371850"/>
              <a:gd name="connsiteY4" fmla="*/ 594841 h 2353791"/>
              <a:gd name="connsiteX5" fmla="*/ 2749550 w 3371850"/>
              <a:gd name="connsiteY5" fmla="*/ 105891 h 2353791"/>
              <a:gd name="connsiteX6" fmla="*/ 3371850 w 3371850"/>
              <a:gd name="connsiteY6" fmla="*/ 4291 h 2353791"/>
              <a:gd name="connsiteX7" fmla="*/ 3359021 w 3371850"/>
              <a:gd name="connsiteY7" fmla="*/ 0 h 2353791"/>
              <a:gd name="connsiteX0" fmla="*/ 0 w 3371850"/>
              <a:gd name="connsiteY0" fmla="*/ 2353791 h 2353791"/>
              <a:gd name="connsiteX1" fmla="*/ 1238250 w 3371850"/>
              <a:gd name="connsiteY1" fmla="*/ 1706091 h 2353791"/>
              <a:gd name="connsiteX2" fmla="*/ 2438400 w 3371850"/>
              <a:gd name="connsiteY2" fmla="*/ 1921991 h 2353791"/>
              <a:gd name="connsiteX3" fmla="*/ 2736850 w 3371850"/>
              <a:gd name="connsiteY3" fmla="*/ 1598141 h 2353791"/>
              <a:gd name="connsiteX4" fmla="*/ 2457450 w 3371850"/>
              <a:gd name="connsiteY4" fmla="*/ 594841 h 2353791"/>
              <a:gd name="connsiteX5" fmla="*/ 2749550 w 3371850"/>
              <a:gd name="connsiteY5" fmla="*/ 105891 h 2353791"/>
              <a:gd name="connsiteX6" fmla="*/ 3371850 w 3371850"/>
              <a:gd name="connsiteY6" fmla="*/ 4291 h 2353791"/>
              <a:gd name="connsiteX7" fmla="*/ 3341916 w 3371850"/>
              <a:gd name="connsiteY7" fmla="*/ 0 h 2353791"/>
              <a:gd name="connsiteX0" fmla="*/ 0 w 3431718"/>
              <a:gd name="connsiteY0" fmla="*/ 2349500 h 2349500"/>
              <a:gd name="connsiteX1" fmla="*/ 1238250 w 3431718"/>
              <a:gd name="connsiteY1" fmla="*/ 1701800 h 2349500"/>
              <a:gd name="connsiteX2" fmla="*/ 2438400 w 3431718"/>
              <a:gd name="connsiteY2" fmla="*/ 1917700 h 2349500"/>
              <a:gd name="connsiteX3" fmla="*/ 2736850 w 3431718"/>
              <a:gd name="connsiteY3" fmla="*/ 1593850 h 2349500"/>
              <a:gd name="connsiteX4" fmla="*/ 2457450 w 3431718"/>
              <a:gd name="connsiteY4" fmla="*/ 590550 h 2349500"/>
              <a:gd name="connsiteX5" fmla="*/ 2749550 w 3431718"/>
              <a:gd name="connsiteY5" fmla="*/ 101600 h 2349500"/>
              <a:gd name="connsiteX6" fmla="*/ 3371850 w 3431718"/>
              <a:gd name="connsiteY6" fmla="*/ 0 h 2349500"/>
              <a:gd name="connsiteX7" fmla="*/ 3431718 w 3431718"/>
              <a:gd name="connsiteY7" fmla="*/ 197402 h 2349500"/>
              <a:gd name="connsiteX0" fmla="*/ 0 w 3431718"/>
              <a:gd name="connsiteY0" fmla="*/ 2379540 h 2379540"/>
              <a:gd name="connsiteX1" fmla="*/ 1238250 w 3431718"/>
              <a:gd name="connsiteY1" fmla="*/ 1731840 h 2379540"/>
              <a:gd name="connsiteX2" fmla="*/ 2438400 w 3431718"/>
              <a:gd name="connsiteY2" fmla="*/ 1947740 h 2379540"/>
              <a:gd name="connsiteX3" fmla="*/ 2736850 w 3431718"/>
              <a:gd name="connsiteY3" fmla="*/ 1623890 h 2379540"/>
              <a:gd name="connsiteX4" fmla="*/ 2457450 w 3431718"/>
              <a:gd name="connsiteY4" fmla="*/ 620590 h 2379540"/>
              <a:gd name="connsiteX5" fmla="*/ 2749550 w 3431718"/>
              <a:gd name="connsiteY5" fmla="*/ 131640 h 2379540"/>
              <a:gd name="connsiteX6" fmla="*/ 3341916 w 3431718"/>
              <a:gd name="connsiteY6" fmla="*/ 0 h 2379540"/>
              <a:gd name="connsiteX7" fmla="*/ 3431718 w 3431718"/>
              <a:gd name="connsiteY7" fmla="*/ 227442 h 2379540"/>
              <a:gd name="connsiteX0" fmla="*/ 0 w 3346192"/>
              <a:gd name="connsiteY0" fmla="*/ 2379540 h 2379540"/>
              <a:gd name="connsiteX1" fmla="*/ 1238250 w 3346192"/>
              <a:gd name="connsiteY1" fmla="*/ 1731840 h 2379540"/>
              <a:gd name="connsiteX2" fmla="*/ 2438400 w 3346192"/>
              <a:gd name="connsiteY2" fmla="*/ 1947740 h 2379540"/>
              <a:gd name="connsiteX3" fmla="*/ 2736850 w 3346192"/>
              <a:gd name="connsiteY3" fmla="*/ 1623890 h 2379540"/>
              <a:gd name="connsiteX4" fmla="*/ 2457450 w 3346192"/>
              <a:gd name="connsiteY4" fmla="*/ 620590 h 2379540"/>
              <a:gd name="connsiteX5" fmla="*/ 2749550 w 3346192"/>
              <a:gd name="connsiteY5" fmla="*/ 131640 h 2379540"/>
              <a:gd name="connsiteX6" fmla="*/ 3341916 w 3346192"/>
              <a:gd name="connsiteY6" fmla="*/ 0 h 2379540"/>
              <a:gd name="connsiteX7" fmla="*/ 3346192 w 3346192"/>
              <a:gd name="connsiteY7" fmla="*/ 94410 h 2379540"/>
              <a:gd name="connsiteX0" fmla="*/ 0 w 3341916"/>
              <a:gd name="connsiteY0" fmla="*/ 2379540 h 2379540"/>
              <a:gd name="connsiteX1" fmla="*/ 1238250 w 3341916"/>
              <a:gd name="connsiteY1" fmla="*/ 1731840 h 2379540"/>
              <a:gd name="connsiteX2" fmla="*/ 2438400 w 3341916"/>
              <a:gd name="connsiteY2" fmla="*/ 1947740 h 2379540"/>
              <a:gd name="connsiteX3" fmla="*/ 2736850 w 3341916"/>
              <a:gd name="connsiteY3" fmla="*/ 1623890 h 2379540"/>
              <a:gd name="connsiteX4" fmla="*/ 2457450 w 3341916"/>
              <a:gd name="connsiteY4" fmla="*/ 620590 h 2379540"/>
              <a:gd name="connsiteX5" fmla="*/ 2749550 w 3341916"/>
              <a:gd name="connsiteY5" fmla="*/ 131640 h 2379540"/>
              <a:gd name="connsiteX6" fmla="*/ 3341916 w 3341916"/>
              <a:gd name="connsiteY6" fmla="*/ 0 h 2379540"/>
              <a:gd name="connsiteX0" fmla="*/ 0 w 3341916"/>
              <a:gd name="connsiteY0" fmla="*/ 2379540 h 2379540"/>
              <a:gd name="connsiteX1" fmla="*/ 1238250 w 3341916"/>
              <a:gd name="connsiteY1" fmla="*/ 1731840 h 2379540"/>
              <a:gd name="connsiteX2" fmla="*/ 2438400 w 3341916"/>
              <a:gd name="connsiteY2" fmla="*/ 1947740 h 2379540"/>
              <a:gd name="connsiteX3" fmla="*/ 2736850 w 3341916"/>
              <a:gd name="connsiteY3" fmla="*/ 1623890 h 2379540"/>
              <a:gd name="connsiteX4" fmla="*/ 2457450 w 3341916"/>
              <a:gd name="connsiteY4" fmla="*/ 620590 h 2379540"/>
              <a:gd name="connsiteX5" fmla="*/ 2749550 w 3341916"/>
              <a:gd name="connsiteY5" fmla="*/ 131640 h 2379540"/>
              <a:gd name="connsiteX6" fmla="*/ 3341916 w 3341916"/>
              <a:gd name="connsiteY6" fmla="*/ 0 h 2379540"/>
              <a:gd name="connsiteX0" fmla="*/ 0 w 3341916"/>
              <a:gd name="connsiteY0" fmla="*/ 2379540 h 2379540"/>
              <a:gd name="connsiteX1" fmla="*/ 1238250 w 3341916"/>
              <a:gd name="connsiteY1" fmla="*/ 1731840 h 2379540"/>
              <a:gd name="connsiteX2" fmla="*/ 2438400 w 3341916"/>
              <a:gd name="connsiteY2" fmla="*/ 1947740 h 2379540"/>
              <a:gd name="connsiteX3" fmla="*/ 2736850 w 3341916"/>
              <a:gd name="connsiteY3" fmla="*/ 1623890 h 2379540"/>
              <a:gd name="connsiteX4" fmla="*/ 2457450 w 3341916"/>
              <a:gd name="connsiteY4" fmla="*/ 620590 h 2379540"/>
              <a:gd name="connsiteX5" fmla="*/ 2749550 w 3341916"/>
              <a:gd name="connsiteY5" fmla="*/ 131640 h 2379540"/>
              <a:gd name="connsiteX6" fmla="*/ 3341916 w 3341916"/>
              <a:gd name="connsiteY6" fmla="*/ 0 h 2379540"/>
              <a:gd name="connsiteX0" fmla="*/ 0 w 3341916"/>
              <a:gd name="connsiteY0" fmla="*/ 2379540 h 2379540"/>
              <a:gd name="connsiteX1" fmla="*/ 1238250 w 3341916"/>
              <a:gd name="connsiteY1" fmla="*/ 1731840 h 2379540"/>
              <a:gd name="connsiteX2" fmla="*/ 2438400 w 3341916"/>
              <a:gd name="connsiteY2" fmla="*/ 1947740 h 2379540"/>
              <a:gd name="connsiteX3" fmla="*/ 2736850 w 3341916"/>
              <a:gd name="connsiteY3" fmla="*/ 1623890 h 2379540"/>
              <a:gd name="connsiteX4" fmla="*/ 2457450 w 3341916"/>
              <a:gd name="connsiteY4" fmla="*/ 620590 h 2379540"/>
              <a:gd name="connsiteX5" fmla="*/ 2749550 w 3341916"/>
              <a:gd name="connsiteY5" fmla="*/ 131640 h 2379540"/>
              <a:gd name="connsiteX6" fmla="*/ 3341916 w 3341916"/>
              <a:gd name="connsiteY6" fmla="*/ 0 h 2379540"/>
              <a:gd name="connsiteX0" fmla="*/ 0 w 3341916"/>
              <a:gd name="connsiteY0" fmla="*/ 2379540 h 2379540"/>
              <a:gd name="connsiteX1" fmla="*/ 1238250 w 3341916"/>
              <a:gd name="connsiteY1" fmla="*/ 1731840 h 2379540"/>
              <a:gd name="connsiteX2" fmla="*/ 2438400 w 3341916"/>
              <a:gd name="connsiteY2" fmla="*/ 1947740 h 2379540"/>
              <a:gd name="connsiteX3" fmla="*/ 2736850 w 3341916"/>
              <a:gd name="connsiteY3" fmla="*/ 1623890 h 2379540"/>
              <a:gd name="connsiteX4" fmla="*/ 2457450 w 3341916"/>
              <a:gd name="connsiteY4" fmla="*/ 620590 h 2379540"/>
              <a:gd name="connsiteX5" fmla="*/ 2749550 w 3341916"/>
              <a:gd name="connsiteY5" fmla="*/ 131640 h 2379540"/>
              <a:gd name="connsiteX6" fmla="*/ 3341916 w 3341916"/>
              <a:gd name="connsiteY6" fmla="*/ 0 h 2379540"/>
              <a:gd name="connsiteX0" fmla="*/ 0 w 3341916"/>
              <a:gd name="connsiteY0" fmla="*/ 2379540 h 2379540"/>
              <a:gd name="connsiteX1" fmla="*/ 1238250 w 3341916"/>
              <a:gd name="connsiteY1" fmla="*/ 1731840 h 2379540"/>
              <a:gd name="connsiteX2" fmla="*/ 2438400 w 3341916"/>
              <a:gd name="connsiteY2" fmla="*/ 1947740 h 2379540"/>
              <a:gd name="connsiteX3" fmla="*/ 2736850 w 3341916"/>
              <a:gd name="connsiteY3" fmla="*/ 1623890 h 2379540"/>
              <a:gd name="connsiteX4" fmla="*/ 2457450 w 3341916"/>
              <a:gd name="connsiteY4" fmla="*/ 620590 h 2379540"/>
              <a:gd name="connsiteX5" fmla="*/ 2749550 w 3341916"/>
              <a:gd name="connsiteY5" fmla="*/ 131640 h 2379540"/>
              <a:gd name="connsiteX6" fmla="*/ 3341916 w 3341916"/>
              <a:gd name="connsiteY6" fmla="*/ 0 h 2379540"/>
              <a:gd name="connsiteX0" fmla="*/ 0 w 3059681"/>
              <a:gd name="connsiteY0" fmla="*/ 2333194 h 2333194"/>
              <a:gd name="connsiteX1" fmla="*/ 956015 w 3059681"/>
              <a:gd name="connsiteY1" fmla="*/ 1731840 h 2333194"/>
              <a:gd name="connsiteX2" fmla="*/ 2156165 w 3059681"/>
              <a:gd name="connsiteY2" fmla="*/ 1947740 h 2333194"/>
              <a:gd name="connsiteX3" fmla="*/ 2454615 w 3059681"/>
              <a:gd name="connsiteY3" fmla="*/ 1623890 h 2333194"/>
              <a:gd name="connsiteX4" fmla="*/ 2175215 w 3059681"/>
              <a:gd name="connsiteY4" fmla="*/ 620590 h 2333194"/>
              <a:gd name="connsiteX5" fmla="*/ 2467315 w 3059681"/>
              <a:gd name="connsiteY5" fmla="*/ 131640 h 2333194"/>
              <a:gd name="connsiteX6" fmla="*/ 3059681 w 3059681"/>
              <a:gd name="connsiteY6" fmla="*/ 0 h 2333194"/>
              <a:gd name="connsiteX0" fmla="*/ 0 w 3059681"/>
              <a:gd name="connsiteY0" fmla="*/ 2333194 h 2333194"/>
              <a:gd name="connsiteX1" fmla="*/ 956015 w 3059681"/>
              <a:gd name="connsiteY1" fmla="*/ 1731840 h 2333194"/>
              <a:gd name="connsiteX2" fmla="*/ 2156165 w 3059681"/>
              <a:gd name="connsiteY2" fmla="*/ 1947740 h 2333194"/>
              <a:gd name="connsiteX3" fmla="*/ 2454615 w 3059681"/>
              <a:gd name="connsiteY3" fmla="*/ 1623890 h 2333194"/>
              <a:gd name="connsiteX4" fmla="*/ 2175215 w 3059681"/>
              <a:gd name="connsiteY4" fmla="*/ 620590 h 2333194"/>
              <a:gd name="connsiteX5" fmla="*/ 2467315 w 3059681"/>
              <a:gd name="connsiteY5" fmla="*/ 131640 h 2333194"/>
              <a:gd name="connsiteX6" fmla="*/ 3059681 w 3059681"/>
              <a:gd name="connsiteY6" fmla="*/ 0 h 2333194"/>
              <a:gd name="connsiteX0" fmla="*/ 0 w 3064813"/>
              <a:gd name="connsiteY0" fmla="*/ 2348643 h 2348643"/>
              <a:gd name="connsiteX1" fmla="*/ 961147 w 3064813"/>
              <a:gd name="connsiteY1" fmla="*/ 1731840 h 2348643"/>
              <a:gd name="connsiteX2" fmla="*/ 2161297 w 3064813"/>
              <a:gd name="connsiteY2" fmla="*/ 1947740 h 2348643"/>
              <a:gd name="connsiteX3" fmla="*/ 2459747 w 3064813"/>
              <a:gd name="connsiteY3" fmla="*/ 1623890 h 2348643"/>
              <a:gd name="connsiteX4" fmla="*/ 2180347 w 3064813"/>
              <a:gd name="connsiteY4" fmla="*/ 620590 h 2348643"/>
              <a:gd name="connsiteX5" fmla="*/ 2472447 w 3064813"/>
              <a:gd name="connsiteY5" fmla="*/ 131640 h 2348643"/>
              <a:gd name="connsiteX6" fmla="*/ 3064813 w 3064813"/>
              <a:gd name="connsiteY6" fmla="*/ 0 h 2348643"/>
              <a:gd name="connsiteX0" fmla="*/ 0 w 3064813"/>
              <a:gd name="connsiteY0" fmla="*/ 2348643 h 2348643"/>
              <a:gd name="connsiteX1" fmla="*/ 961147 w 3064813"/>
              <a:gd name="connsiteY1" fmla="*/ 1731840 h 2348643"/>
              <a:gd name="connsiteX2" fmla="*/ 2161297 w 3064813"/>
              <a:gd name="connsiteY2" fmla="*/ 1947740 h 2348643"/>
              <a:gd name="connsiteX3" fmla="*/ 2459747 w 3064813"/>
              <a:gd name="connsiteY3" fmla="*/ 1623890 h 2348643"/>
              <a:gd name="connsiteX4" fmla="*/ 2180347 w 3064813"/>
              <a:gd name="connsiteY4" fmla="*/ 620590 h 2348643"/>
              <a:gd name="connsiteX5" fmla="*/ 2472447 w 3064813"/>
              <a:gd name="connsiteY5" fmla="*/ 131640 h 2348643"/>
              <a:gd name="connsiteX6" fmla="*/ 3064813 w 3064813"/>
              <a:gd name="connsiteY6" fmla="*/ 0 h 2348643"/>
              <a:gd name="connsiteX0" fmla="*/ 0 w 3064813"/>
              <a:gd name="connsiteY0" fmla="*/ 2348643 h 2348643"/>
              <a:gd name="connsiteX1" fmla="*/ 961147 w 3064813"/>
              <a:gd name="connsiteY1" fmla="*/ 1731840 h 2348643"/>
              <a:gd name="connsiteX2" fmla="*/ 2161297 w 3064813"/>
              <a:gd name="connsiteY2" fmla="*/ 1947740 h 2348643"/>
              <a:gd name="connsiteX3" fmla="*/ 2459747 w 3064813"/>
              <a:gd name="connsiteY3" fmla="*/ 1623890 h 2348643"/>
              <a:gd name="connsiteX4" fmla="*/ 2180347 w 3064813"/>
              <a:gd name="connsiteY4" fmla="*/ 620590 h 2348643"/>
              <a:gd name="connsiteX5" fmla="*/ 2472447 w 3064813"/>
              <a:gd name="connsiteY5" fmla="*/ 131640 h 2348643"/>
              <a:gd name="connsiteX6" fmla="*/ 3064813 w 3064813"/>
              <a:gd name="connsiteY6" fmla="*/ 0 h 2348643"/>
              <a:gd name="connsiteX0" fmla="*/ 0 w 3064813"/>
              <a:gd name="connsiteY0" fmla="*/ 2348643 h 2348643"/>
              <a:gd name="connsiteX1" fmla="*/ 961147 w 3064813"/>
              <a:gd name="connsiteY1" fmla="*/ 1731840 h 2348643"/>
              <a:gd name="connsiteX2" fmla="*/ 2161297 w 3064813"/>
              <a:gd name="connsiteY2" fmla="*/ 1947740 h 2348643"/>
              <a:gd name="connsiteX3" fmla="*/ 2459747 w 3064813"/>
              <a:gd name="connsiteY3" fmla="*/ 1623890 h 2348643"/>
              <a:gd name="connsiteX4" fmla="*/ 2180347 w 3064813"/>
              <a:gd name="connsiteY4" fmla="*/ 620590 h 2348643"/>
              <a:gd name="connsiteX5" fmla="*/ 2472447 w 3064813"/>
              <a:gd name="connsiteY5" fmla="*/ 131640 h 2348643"/>
              <a:gd name="connsiteX6" fmla="*/ 3064813 w 3064813"/>
              <a:gd name="connsiteY6" fmla="*/ 0 h 2348643"/>
              <a:gd name="connsiteX0" fmla="*/ 0 w 3064813"/>
              <a:gd name="connsiteY0" fmla="*/ 2348643 h 2348643"/>
              <a:gd name="connsiteX1" fmla="*/ 961147 w 3064813"/>
              <a:gd name="connsiteY1" fmla="*/ 1783336 h 2348643"/>
              <a:gd name="connsiteX2" fmla="*/ 2161297 w 3064813"/>
              <a:gd name="connsiteY2" fmla="*/ 1947740 h 2348643"/>
              <a:gd name="connsiteX3" fmla="*/ 2459747 w 3064813"/>
              <a:gd name="connsiteY3" fmla="*/ 1623890 h 2348643"/>
              <a:gd name="connsiteX4" fmla="*/ 2180347 w 3064813"/>
              <a:gd name="connsiteY4" fmla="*/ 620590 h 2348643"/>
              <a:gd name="connsiteX5" fmla="*/ 2472447 w 3064813"/>
              <a:gd name="connsiteY5" fmla="*/ 131640 h 2348643"/>
              <a:gd name="connsiteX6" fmla="*/ 3064813 w 3064813"/>
              <a:gd name="connsiteY6" fmla="*/ 0 h 2348643"/>
              <a:gd name="connsiteX0" fmla="*/ 0 w 3064813"/>
              <a:gd name="connsiteY0" fmla="*/ 2348643 h 2348643"/>
              <a:gd name="connsiteX1" fmla="*/ 950884 w 3064813"/>
              <a:gd name="connsiteY1" fmla="*/ 1824532 h 2348643"/>
              <a:gd name="connsiteX2" fmla="*/ 2161297 w 3064813"/>
              <a:gd name="connsiteY2" fmla="*/ 1947740 h 2348643"/>
              <a:gd name="connsiteX3" fmla="*/ 2459747 w 3064813"/>
              <a:gd name="connsiteY3" fmla="*/ 1623890 h 2348643"/>
              <a:gd name="connsiteX4" fmla="*/ 2180347 w 3064813"/>
              <a:gd name="connsiteY4" fmla="*/ 620590 h 2348643"/>
              <a:gd name="connsiteX5" fmla="*/ 2472447 w 3064813"/>
              <a:gd name="connsiteY5" fmla="*/ 131640 h 2348643"/>
              <a:gd name="connsiteX6" fmla="*/ 3064813 w 3064813"/>
              <a:gd name="connsiteY6" fmla="*/ 0 h 2348643"/>
              <a:gd name="connsiteX0" fmla="*/ 0 w 3064813"/>
              <a:gd name="connsiteY0" fmla="*/ 2348643 h 2348643"/>
              <a:gd name="connsiteX1" fmla="*/ 950884 w 3064813"/>
              <a:gd name="connsiteY1" fmla="*/ 1824532 h 2348643"/>
              <a:gd name="connsiteX2" fmla="*/ 2161297 w 3064813"/>
              <a:gd name="connsiteY2" fmla="*/ 1947740 h 2348643"/>
              <a:gd name="connsiteX3" fmla="*/ 2459747 w 3064813"/>
              <a:gd name="connsiteY3" fmla="*/ 1623890 h 2348643"/>
              <a:gd name="connsiteX4" fmla="*/ 2180347 w 3064813"/>
              <a:gd name="connsiteY4" fmla="*/ 620590 h 2348643"/>
              <a:gd name="connsiteX5" fmla="*/ 2472447 w 3064813"/>
              <a:gd name="connsiteY5" fmla="*/ 131640 h 2348643"/>
              <a:gd name="connsiteX6" fmla="*/ 3064813 w 3064813"/>
              <a:gd name="connsiteY6" fmla="*/ 0 h 2348643"/>
              <a:gd name="connsiteX0" fmla="*/ 0 w 3064813"/>
              <a:gd name="connsiteY0" fmla="*/ 2348643 h 2348643"/>
              <a:gd name="connsiteX1" fmla="*/ 950884 w 3064813"/>
              <a:gd name="connsiteY1" fmla="*/ 1824532 h 2348643"/>
              <a:gd name="connsiteX2" fmla="*/ 2161297 w 3064813"/>
              <a:gd name="connsiteY2" fmla="*/ 1947740 h 2348643"/>
              <a:gd name="connsiteX3" fmla="*/ 2459747 w 3064813"/>
              <a:gd name="connsiteY3" fmla="*/ 1623890 h 2348643"/>
              <a:gd name="connsiteX4" fmla="*/ 2180347 w 3064813"/>
              <a:gd name="connsiteY4" fmla="*/ 620590 h 2348643"/>
              <a:gd name="connsiteX5" fmla="*/ 2472447 w 3064813"/>
              <a:gd name="connsiteY5" fmla="*/ 131640 h 2348643"/>
              <a:gd name="connsiteX6" fmla="*/ 3064813 w 3064813"/>
              <a:gd name="connsiteY6" fmla="*/ 0 h 2348643"/>
              <a:gd name="connsiteX0" fmla="*/ 0 w 3064813"/>
              <a:gd name="connsiteY0" fmla="*/ 2348643 h 2348643"/>
              <a:gd name="connsiteX1" fmla="*/ 950884 w 3064813"/>
              <a:gd name="connsiteY1" fmla="*/ 1824532 h 2348643"/>
              <a:gd name="connsiteX2" fmla="*/ 2161297 w 3064813"/>
              <a:gd name="connsiteY2" fmla="*/ 1947740 h 2348643"/>
              <a:gd name="connsiteX3" fmla="*/ 2459747 w 3064813"/>
              <a:gd name="connsiteY3" fmla="*/ 1623890 h 2348643"/>
              <a:gd name="connsiteX4" fmla="*/ 2222041 w 3064813"/>
              <a:gd name="connsiteY4" fmla="*/ 620591 h 2348643"/>
              <a:gd name="connsiteX5" fmla="*/ 2472447 w 3064813"/>
              <a:gd name="connsiteY5" fmla="*/ 131640 h 2348643"/>
              <a:gd name="connsiteX6" fmla="*/ 3064813 w 3064813"/>
              <a:gd name="connsiteY6" fmla="*/ 0 h 2348643"/>
              <a:gd name="connsiteX0" fmla="*/ 0 w 3064813"/>
              <a:gd name="connsiteY0" fmla="*/ 2348643 h 2348643"/>
              <a:gd name="connsiteX1" fmla="*/ 950884 w 3064813"/>
              <a:gd name="connsiteY1" fmla="*/ 1824532 h 2348643"/>
              <a:gd name="connsiteX2" fmla="*/ 2161297 w 3064813"/>
              <a:gd name="connsiteY2" fmla="*/ 1947740 h 2348643"/>
              <a:gd name="connsiteX3" fmla="*/ 2459747 w 3064813"/>
              <a:gd name="connsiteY3" fmla="*/ 1623890 h 2348643"/>
              <a:gd name="connsiteX4" fmla="*/ 2222041 w 3064813"/>
              <a:gd name="connsiteY4" fmla="*/ 620591 h 2348643"/>
              <a:gd name="connsiteX5" fmla="*/ 2536592 w 3064813"/>
              <a:gd name="connsiteY5" fmla="*/ 121984 h 2348643"/>
              <a:gd name="connsiteX6" fmla="*/ 3064813 w 3064813"/>
              <a:gd name="connsiteY6" fmla="*/ 0 h 2348643"/>
              <a:gd name="connsiteX0" fmla="*/ 0 w 3064813"/>
              <a:gd name="connsiteY0" fmla="*/ 2348643 h 2348643"/>
              <a:gd name="connsiteX1" fmla="*/ 950884 w 3064813"/>
              <a:gd name="connsiteY1" fmla="*/ 1824532 h 2348643"/>
              <a:gd name="connsiteX2" fmla="*/ 2161297 w 3064813"/>
              <a:gd name="connsiteY2" fmla="*/ 1947740 h 2348643"/>
              <a:gd name="connsiteX3" fmla="*/ 2459747 w 3064813"/>
              <a:gd name="connsiteY3" fmla="*/ 1623890 h 2348643"/>
              <a:gd name="connsiteX4" fmla="*/ 2222041 w 3064813"/>
              <a:gd name="connsiteY4" fmla="*/ 620591 h 2348643"/>
              <a:gd name="connsiteX5" fmla="*/ 2536592 w 3064813"/>
              <a:gd name="connsiteY5" fmla="*/ 121984 h 2348643"/>
              <a:gd name="connsiteX6" fmla="*/ 3064813 w 3064813"/>
              <a:gd name="connsiteY6" fmla="*/ 0 h 2348643"/>
              <a:gd name="connsiteX0" fmla="*/ 0 w 3064813"/>
              <a:gd name="connsiteY0" fmla="*/ 2348643 h 2348643"/>
              <a:gd name="connsiteX1" fmla="*/ 950884 w 3064813"/>
              <a:gd name="connsiteY1" fmla="*/ 1824532 h 2348643"/>
              <a:gd name="connsiteX2" fmla="*/ 2161297 w 3064813"/>
              <a:gd name="connsiteY2" fmla="*/ 1947740 h 2348643"/>
              <a:gd name="connsiteX3" fmla="*/ 2459747 w 3064813"/>
              <a:gd name="connsiteY3" fmla="*/ 1623890 h 2348643"/>
              <a:gd name="connsiteX4" fmla="*/ 2222041 w 3064813"/>
              <a:gd name="connsiteY4" fmla="*/ 620591 h 2348643"/>
              <a:gd name="connsiteX5" fmla="*/ 2536592 w 3064813"/>
              <a:gd name="connsiteY5" fmla="*/ 121984 h 2348643"/>
              <a:gd name="connsiteX6" fmla="*/ 3064813 w 3064813"/>
              <a:gd name="connsiteY6" fmla="*/ 0 h 2348643"/>
              <a:gd name="connsiteX0" fmla="*/ 0 w 3064813"/>
              <a:gd name="connsiteY0" fmla="*/ 2348694 h 2348694"/>
              <a:gd name="connsiteX1" fmla="*/ 950884 w 3064813"/>
              <a:gd name="connsiteY1" fmla="*/ 1824583 h 2348694"/>
              <a:gd name="connsiteX2" fmla="*/ 2161297 w 3064813"/>
              <a:gd name="connsiteY2" fmla="*/ 1947791 h 2348694"/>
              <a:gd name="connsiteX3" fmla="*/ 2459747 w 3064813"/>
              <a:gd name="connsiteY3" fmla="*/ 1623941 h 2348694"/>
              <a:gd name="connsiteX4" fmla="*/ 2222041 w 3064813"/>
              <a:gd name="connsiteY4" fmla="*/ 620642 h 2348694"/>
              <a:gd name="connsiteX5" fmla="*/ 2536593 w 3064813"/>
              <a:gd name="connsiteY5" fmla="*/ 99506 h 2348694"/>
              <a:gd name="connsiteX6" fmla="*/ 3064813 w 3064813"/>
              <a:gd name="connsiteY6" fmla="*/ 51 h 2348694"/>
              <a:gd name="connsiteX0" fmla="*/ 0 w 3064813"/>
              <a:gd name="connsiteY0" fmla="*/ 2348694 h 2348694"/>
              <a:gd name="connsiteX1" fmla="*/ 950884 w 3064813"/>
              <a:gd name="connsiteY1" fmla="*/ 1824583 h 2348694"/>
              <a:gd name="connsiteX2" fmla="*/ 2161297 w 3064813"/>
              <a:gd name="connsiteY2" fmla="*/ 1947791 h 2348694"/>
              <a:gd name="connsiteX3" fmla="*/ 2459747 w 3064813"/>
              <a:gd name="connsiteY3" fmla="*/ 1623941 h 2348694"/>
              <a:gd name="connsiteX4" fmla="*/ 2222041 w 3064813"/>
              <a:gd name="connsiteY4" fmla="*/ 697886 h 2348694"/>
              <a:gd name="connsiteX5" fmla="*/ 2536593 w 3064813"/>
              <a:gd name="connsiteY5" fmla="*/ 99506 h 2348694"/>
              <a:gd name="connsiteX6" fmla="*/ 3064813 w 3064813"/>
              <a:gd name="connsiteY6" fmla="*/ 51 h 2348694"/>
              <a:gd name="connsiteX0" fmla="*/ 0 w 3064813"/>
              <a:gd name="connsiteY0" fmla="*/ 2348694 h 2348694"/>
              <a:gd name="connsiteX1" fmla="*/ 950884 w 3064813"/>
              <a:gd name="connsiteY1" fmla="*/ 1824583 h 2348694"/>
              <a:gd name="connsiteX2" fmla="*/ 2161297 w 3064813"/>
              <a:gd name="connsiteY2" fmla="*/ 1947791 h 2348694"/>
              <a:gd name="connsiteX3" fmla="*/ 2482197 w 3064813"/>
              <a:gd name="connsiteY3" fmla="*/ 1623941 h 2348694"/>
              <a:gd name="connsiteX4" fmla="*/ 2222041 w 3064813"/>
              <a:gd name="connsiteY4" fmla="*/ 697886 h 2348694"/>
              <a:gd name="connsiteX5" fmla="*/ 2536593 w 3064813"/>
              <a:gd name="connsiteY5" fmla="*/ 99506 h 2348694"/>
              <a:gd name="connsiteX6" fmla="*/ 3064813 w 3064813"/>
              <a:gd name="connsiteY6" fmla="*/ 51 h 2348694"/>
              <a:gd name="connsiteX0" fmla="*/ 0 w 3064813"/>
              <a:gd name="connsiteY0" fmla="*/ 2348694 h 2348694"/>
              <a:gd name="connsiteX1" fmla="*/ 950884 w 3064813"/>
              <a:gd name="connsiteY1" fmla="*/ 1824583 h 2348694"/>
              <a:gd name="connsiteX2" fmla="*/ 2161297 w 3064813"/>
              <a:gd name="connsiteY2" fmla="*/ 1947791 h 2348694"/>
              <a:gd name="connsiteX3" fmla="*/ 2482197 w 3064813"/>
              <a:gd name="connsiteY3" fmla="*/ 1623941 h 2348694"/>
              <a:gd name="connsiteX4" fmla="*/ 2222041 w 3064813"/>
              <a:gd name="connsiteY4" fmla="*/ 697886 h 2348694"/>
              <a:gd name="connsiteX5" fmla="*/ 2536593 w 3064813"/>
              <a:gd name="connsiteY5" fmla="*/ 99506 h 2348694"/>
              <a:gd name="connsiteX6" fmla="*/ 3064813 w 3064813"/>
              <a:gd name="connsiteY6" fmla="*/ 51 h 2348694"/>
              <a:gd name="connsiteX0" fmla="*/ 0 w 3064813"/>
              <a:gd name="connsiteY0" fmla="*/ 2348694 h 2348694"/>
              <a:gd name="connsiteX1" fmla="*/ 950884 w 3064813"/>
              <a:gd name="connsiteY1" fmla="*/ 1824583 h 2348694"/>
              <a:gd name="connsiteX2" fmla="*/ 2161297 w 3064813"/>
              <a:gd name="connsiteY2" fmla="*/ 1947791 h 2348694"/>
              <a:gd name="connsiteX3" fmla="*/ 2495026 w 3064813"/>
              <a:gd name="connsiteY3" fmla="*/ 1659344 h 2348694"/>
              <a:gd name="connsiteX4" fmla="*/ 2222041 w 3064813"/>
              <a:gd name="connsiteY4" fmla="*/ 697886 h 2348694"/>
              <a:gd name="connsiteX5" fmla="*/ 2536593 w 3064813"/>
              <a:gd name="connsiteY5" fmla="*/ 99506 h 2348694"/>
              <a:gd name="connsiteX6" fmla="*/ 3064813 w 3064813"/>
              <a:gd name="connsiteY6" fmla="*/ 51 h 2348694"/>
              <a:gd name="connsiteX0" fmla="*/ 0 w 3064813"/>
              <a:gd name="connsiteY0" fmla="*/ 2348694 h 2348694"/>
              <a:gd name="connsiteX1" fmla="*/ 950884 w 3064813"/>
              <a:gd name="connsiteY1" fmla="*/ 1824583 h 2348694"/>
              <a:gd name="connsiteX2" fmla="*/ 2161297 w 3064813"/>
              <a:gd name="connsiteY2" fmla="*/ 1947791 h 2348694"/>
              <a:gd name="connsiteX3" fmla="*/ 2495026 w 3064813"/>
              <a:gd name="connsiteY3" fmla="*/ 1659344 h 2348694"/>
              <a:gd name="connsiteX4" fmla="*/ 2222041 w 3064813"/>
              <a:gd name="connsiteY4" fmla="*/ 697886 h 2348694"/>
              <a:gd name="connsiteX5" fmla="*/ 2536593 w 3064813"/>
              <a:gd name="connsiteY5" fmla="*/ 99506 h 2348694"/>
              <a:gd name="connsiteX6" fmla="*/ 3064813 w 3064813"/>
              <a:gd name="connsiteY6" fmla="*/ 51 h 2348694"/>
              <a:gd name="connsiteX0" fmla="*/ 0 w 3064813"/>
              <a:gd name="connsiteY0" fmla="*/ 2348694 h 2348694"/>
              <a:gd name="connsiteX1" fmla="*/ 950884 w 3064813"/>
              <a:gd name="connsiteY1" fmla="*/ 1824583 h 2348694"/>
              <a:gd name="connsiteX2" fmla="*/ 2161297 w 3064813"/>
              <a:gd name="connsiteY2" fmla="*/ 1947791 h 2348694"/>
              <a:gd name="connsiteX3" fmla="*/ 2495026 w 3064813"/>
              <a:gd name="connsiteY3" fmla="*/ 1659344 h 2348694"/>
              <a:gd name="connsiteX4" fmla="*/ 2222041 w 3064813"/>
              <a:gd name="connsiteY4" fmla="*/ 697886 h 2348694"/>
              <a:gd name="connsiteX5" fmla="*/ 2536593 w 3064813"/>
              <a:gd name="connsiteY5" fmla="*/ 99506 h 2348694"/>
              <a:gd name="connsiteX6" fmla="*/ 3064813 w 3064813"/>
              <a:gd name="connsiteY6" fmla="*/ 51 h 2348694"/>
              <a:gd name="connsiteX0" fmla="*/ 0 w 3064813"/>
              <a:gd name="connsiteY0" fmla="*/ 2348694 h 2348694"/>
              <a:gd name="connsiteX1" fmla="*/ 950884 w 3064813"/>
              <a:gd name="connsiteY1" fmla="*/ 1824583 h 2348694"/>
              <a:gd name="connsiteX2" fmla="*/ 2161297 w 3064813"/>
              <a:gd name="connsiteY2" fmla="*/ 1947791 h 2348694"/>
              <a:gd name="connsiteX3" fmla="*/ 2495026 w 3064813"/>
              <a:gd name="connsiteY3" fmla="*/ 1659344 h 2348694"/>
              <a:gd name="connsiteX4" fmla="*/ 2222041 w 3064813"/>
              <a:gd name="connsiteY4" fmla="*/ 697886 h 2348694"/>
              <a:gd name="connsiteX5" fmla="*/ 2536593 w 3064813"/>
              <a:gd name="connsiteY5" fmla="*/ 99506 h 2348694"/>
              <a:gd name="connsiteX6" fmla="*/ 3064813 w 3064813"/>
              <a:gd name="connsiteY6" fmla="*/ 51 h 2348694"/>
              <a:gd name="connsiteX0" fmla="*/ 0 w 3064813"/>
              <a:gd name="connsiteY0" fmla="*/ 2348694 h 2348694"/>
              <a:gd name="connsiteX1" fmla="*/ 950884 w 3064813"/>
              <a:gd name="connsiteY1" fmla="*/ 1824583 h 2348694"/>
              <a:gd name="connsiteX2" fmla="*/ 2161297 w 3064813"/>
              <a:gd name="connsiteY2" fmla="*/ 1947791 h 2348694"/>
              <a:gd name="connsiteX3" fmla="*/ 2495026 w 3064813"/>
              <a:gd name="connsiteY3" fmla="*/ 1659344 h 2348694"/>
              <a:gd name="connsiteX4" fmla="*/ 2222041 w 3064813"/>
              <a:gd name="connsiteY4" fmla="*/ 697886 h 2348694"/>
              <a:gd name="connsiteX5" fmla="*/ 2536593 w 3064813"/>
              <a:gd name="connsiteY5" fmla="*/ 99506 h 2348694"/>
              <a:gd name="connsiteX6" fmla="*/ 3064813 w 3064813"/>
              <a:gd name="connsiteY6" fmla="*/ 51 h 2348694"/>
              <a:gd name="connsiteX0" fmla="*/ 0 w 3064813"/>
              <a:gd name="connsiteY0" fmla="*/ 2348694 h 2348694"/>
              <a:gd name="connsiteX1" fmla="*/ 950884 w 3064813"/>
              <a:gd name="connsiteY1" fmla="*/ 1824583 h 2348694"/>
              <a:gd name="connsiteX2" fmla="*/ 2161297 w 3064813"/>
              <a:gd name="connsiteY2" fmla="*/ 1947791 h 2348694"/>
              <a:gd name="connsiteX3" fmla="*/ 2495026 w 3064813"/>
              <a:gd name="connsiteY3" fmla="*/ 1659344 h 2348694"/>
              <a:gd name="connsiteX4" fmla="*/ 2222041 w 3064813"/>
              <a:gd name="connsiteY4" fmla="*/ 697886 h 2348694"/>
              <a:gd name="connsiteX5" fmla="*/ 2536593 w 3064813"/>
              <a:gd name="connsiteY5" fmla="*/ 99506 h 2348694"/>
              <a:gd name="connsiteX6" fmla="*/ 3064813 w 3064813"/>
              <a:gd name="connsiteY6" fmla="*/ 51 h 2348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64813" h="2348694">
                <a:moveTo>
                  <a:pt x="0" y="2348694"/>
                </a:moveTo>
                <a:cubicBezTo>
                  <a:pt x="231190" y="2096874"/>
                  <a:pt x="549616" y="1845054"/>
                  <a:pt x="950884" y="1824583"/>
                </a:cubicBezTo>
                <a:cubicBezTo>
                  <a:pt x="1352152" y="1804112"/>
                  <a:pt x="1903940" y="1975331"/>
                  <a:pt x="2161297" y="1947791"/>
                </a:cubicBezTo>
                <a:cubicBezTo>
                  <a:pt x="2418654" y="1920251"/>
                  <a:pt x="2488110" y="1883753"/>
                  <a:pt x="2495026" y="1659344"/>
                </a:cubicBezTo>
                <a:cubicBezTo>
                  <a:pt x="2501942" y="1434935"/>
                  <a:pt x="2215113" y="957859"/>
                  <a:pt x="2222041" y="697886"/>
                </a:cubicBezTo>
                <a:cubicBezTo>
                  <a:pt x="2228969" y="437913"/>
                  <a:pt x="2339471" y="217420"/>
                  <a:pt x="2536593" y="99506"/>
                </a:cubicBezTo>
                <a:cubicBezTo>
                  <a:pt x="2740130" y="-5534"/>
                  <a:pt x="3064813" y="51"/>
                  <a:pt x="3064813" y="51"/>
                </a:cubicBezTo>
              </a:path>
            </a:pathLst>
          </a:custGeom>
          <a:noFill/>
          <a:ln w="15875" cap="rnd">
            <a:solidFill>
              <a:schemeClr val="accent2"/>
            </a:solidFill>
            <a:prstDash val="sys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Picture 3-mask">
            <a:extLst>
              <a:ext uri="{FF2B5EF4-FFF2-40B4-BE49-F238E27FC236}">
                <a16:creationId xmlns:a16="http://schemas.microsoft.com/office/drawing/2014/main" id="{0A4837CA-F9D3-3F17-4C99-532F31C4B6EB}"/>
              </a:ext>
            </a:extLst>
          </p:cNvPr>
          <p:cNvSpPr/>
          <p:nvPr userDrawn="1"/>
        </p:nvSpPr>
        <p:spPr>
          <a:xfrm>
            <a:off x="732794" y="693000"/>
            <a:ext cx="10728000" cy="5472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>
            <a:outerShdw blurRad="127000" sx="101000" sy="101000" algn="ctr" rotWithShape="0">
              <a:schemeClr val="accent3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285A1509-A40E-9B16-D3B6-45F804F0CB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52" t="12116" r="11620" b="-1"/>
          <a:stretch/>
        </p:blipFill>
        <p:spPr>
          <a:xfrm>
            <a:off x="10614947" y="4592112"/>
            <a:ext cx="1578641" cy="2265888"/>
          </a:xfrm>
          <a:prstGeom prst="rect">
            <a:avLst/>
          </a:prstGeom>
          <a:effectLst>
            <a:outerShdw blurRad="114300" dist="63500" dir="8100000" algn="tr" rotWithShape="0">
              <a:schemeClr val="accent3">
                <a:alpha val="28000"/>
              </a:schemeClr>
            </a:outerShdw>
          </a:effectLst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E25284BA-3C90-6AAC-CE80-EF44EF38B009}"/>
              </a:ext>
            </a:extLst>
          </p:cNvPr>
          <p:cNvGrpSpPr/>
          <p:nvPr userDrawn="1"/>
        </p:nvGrpSpPr>
        <p:grpSpPr>
          <a:xfrm>
            <a:off x="342061" y="208138"/>
            <a:ext cx="1394021" cy="1181685"/>
            <a:chOff x="342061" y="250473"/>
            <a:chExt cx="1394021" cy="1181685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E508A4DC-4053-AF35-2CF1-14BDFD275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602568">
              <a:off x="342061" y="569268"/>
              <a:ext cx="1035468" cy="862890"/>
            </a:xfrm>
            <a:prstGeom prst="rect">
              <a:avLst/>
            </a:prstGeom>
            <a:effectLst>
              <a:outerShdw blurRad="317500" dist="254000" dir="5400000" sx="80000" sy="80000" algn="t" rotWithShape="0">
                <a:schemeClr val="accent2">
                  <a:alpha val="45000"/>
                </a:schemeClr>
              </a:outerShdw>
            </a:effectLst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3B885F2D-4F2F-EE3C-4882-98BB9D8388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58399">
              <a:off x="1043201" y="250473"/>
              <a:ext cx="692881" cy="6341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3213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尾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37">
            <a:extLst>
              <a:ext uri="{FF2B5EF4-FFF2-40B4-BE49-F238E27FC236}">
                <a16:creationId xmlns:a16="http://schemas.microsoft.com/office/drawing/2014/main" id="{B8220160-E57F-8DF3-3BFE-98A89534A4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7" b="7817"/>
          <a:stretch/>
        </p:blipFill>
        <p:spPr>
          <a:xfrm>
            <a:off x="194" y="0"/>
            <a:ext cx="12193200" cy="6858000"/>
          </a:xfrm>
          <a:prstGeom prst="rect">
            <a:avLst/>
          </a:prstGeom>
        </p:spPr>
      </p:pic>
      <p:sp>
        <p:nvSpPr>
          <p:cNvPr id="39" name="任意多边形: 形状 38">
            <a:extLst>
              <a:ext uri="{FF2B5EF4-FFF2-40B4-BE49-F238E27FC236}">
                <a16:creationId xmlns:a16="http://schemas.microsoft.com/office/drawing/2014/main" id="{830F2317-3731-F03C-6D46-D2C522BCCA61}"/>
              </a:ext>
            </a:extLst>
          </p:cNvPr>
          <p:cNvSpPr/>
          <p:nvPr userDrawn="1"/>
        </p:nvSpPr>
        <p:spPr>
          <a:xfrm>
            <a:off x="379200" y="1088190"/>
            <a:ext cx="11433664" cy="5256778"/>
          </a:xfrm>
          <a:custGeom>
            <a:avLst/>
            <a:gdLst>
              <a:gd name="connsiteX0" fmla="*/ 0 w 11433664"/>
              <a:gd name="connsiteY0" fmla="*/ 0 h 5256778"/>
              <a:gd name="connsiteX1" fmla="*/ 5411296 w 11433664"/>
              <a:gd name="connsiteY1" fmla="*/ 3124214 h 5256778"/>
              <a:gd name="connsiteX2" fmla="*/ 6022368 w 11433664"/>
              <a:gd name="connsiteY2" fmla="*/ 3124214 h 5256778"/>
              <a:gd name="connsiteX3" fmla="*/ 11433664 w 11433664"/>
              <a:gd name="connsiteY3" fmla="*/ 1 h 5256778"/>
              <a:gd name="connsiteX4" fmla="*/ 11433664 w 11433664"/>
              <a:gd name="connsiteY4" fmla="*/ 5256778 h 5256778"/>
              <a:gd name="connsiteX5" fmla="*/ 0 w 11433664"/>
              <a:gd name="connsiteY5" fmla="*/ 5256778 h 5256778"/>
              <a:gd name="connsiteX6" fmla="*/ 0 w 11433664"/>
              <a:gd name="connsiteY6" fmla="*/ 0 h 5256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33664" h="5256778">
                <a:moveTo>
                  <a:pt x="0" y="0"/>
                </a:moveTo>
                <a:lnTo>
                  <a:pt x="5411296" y="3124214"/>
                </a:lnTo>
                <a:lnTo>
                  <a:pt x="6022368" y="3124214"/>
                </a:lnTo>
                <a:lnTo>
                  <a:pt x="11433664" y="1"/>
                </a:lnTo>
                <a:lnTo>
                  <a:pt x="11433664" y="5256778"/>
                </a:lnTo>
                <a:lnTo>
                  <a:pt x="0" y="525677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 w="12700" cap="flat" cmpd="sng" algn="ctr">
            <a:noFill/>
            <a:prstDash val="solid"/>
            <a:miter lim="800000"/>
          </a:ln>
          <a:effectLst>
            <a:outerShdw blurRad="127000" sx="101000" sy="101000" algn="ctr" rotWithShape="0">
              <a:schemeClr val="accent3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3" name="任意多边形: 形状 42">
            <a:extLst>
              <a:ext uri="{FF2B5EF4-FFF2-40B4-BE49-F238E27FC236}">
                <a16:creationId xmlns:a16="http://schemas.microsoft.com/office/drawing/2014/main" id="{AF3FF0E6-3497-E5D9-4781-C3C468C516A5}"/>
              </a:ext>
            </a:extLst>
          </p:cNvPr>
          <p:cNvSpPr/>
          <p:nvPr userDrawn="1"/>
        </p:nvSpPr>
        <p:spPr>
          <a:xfrm>
            <a:off x="379581" y="513032"/>
            <a:ext cx="11433664" cy="3626358"/>
          </a:xfrm>
          <a:custGeom>
            <a:avLst/>
            <a:gdLst>
              <a:gd name="connsiteX0" fmla="*/ 0 w 11433664"/>
              <a:gd name="connsiteY0" fmla="*/ 0 h 3626358"/>
              <a:gd name="connsiteX1" fmla="*/ 11433664 w 11433664"/>
              <a:gd name="connsiteY1" fmla="*/ 0 h 3626358"/>
              <a:gd name="connsiteX2" fmla="*/ 11433664 w 11433664"/>
              <a:gd name="connsiteY2" fmla="*/ 325743 h 3626358"/>
              <a:gd name="connsiteX3" fmla="*/ 5716832 w 11433664"/>
              <a:gd name="connsiteY3" fmla="*/ 3626358 h 3626358"/>
              <a:gd name="connsiteX4" fmla="*/ 0 w 11433664"/>
              <a:gd name="connsiteY4" fmla="*/ 325743 h 3626358"/>
              <a:gd name="connsiteX5" fmla="*/ 0 w 11433664"/>
              <a:gd name="connsiteY5" fmla="*/ 0 h 3626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433664" h="3626358">
                <a:moveTo>
                  <a:pt x="0" y="0"/>
                </a:moveTo>
                <a:lnTo>
                  <a:pt x="11433664" y="0"/>
                </a:lnTo>
                <a:lnTo>
                  <a:pt x="11433664" y="325743"/>
                </a:lnTo>
                <a:lnTo>
                  <a:pt x="5716832" y="3626358"/>
                </a:lnTo>
                <a:lnTo>
                  <a:pt x="0" y="32574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>
            <a:outerShdw blurRad="127000" sx="101000" sy="101000" algn="ctr" rotWithShape="0">
              <a:schemeClr val="accent3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1F8EDAE5-C652-E0AE-94C9-5F95B11502A2}"/>
              </a:ext>
            </a:extLst>
          </p:cNvPr>
          <p:cNvSpPr/>
          <p:nvPr userDrawn="1"/>
        </p:nvSpPr>
        <p:spPr>
          <a:xfrm>
            <a:off x="379993" y="549000"/>
            <a:ext cx="11433602" cy="5760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6" name="图片 45">
            <a:extLst>
              <a:ext uri="{FF2B5EF4-FFF2-40B4-BE49-F238E27FC236}">
                <a16:creationId xmlns:a16="http://schemas.microsoft.com/office/drawing/2014/main" id="{1FBDF873-693F-3A6C-55F6-8F84A1E1DB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84" b="19241"/>
          <a:stretch>
            <a:fillRect/>
          </a:stretch>
        </p:blipFill>
        <p:spPr>
          <a:xfrm>
            <a:off x="481573" y="625190"/>
            <a:ext cx="11231221" cy="3484036"/>
          </a:xfrm>
          <a:custGeom>
            <a:avLst/>
            <a:gdLst>
              <a:gd name="connsiteX0" fmla="*/ 0 w 11433600"/>
              <a:gd name="connsiteY0" fmla="*/ 0 h 3626358"/>
              <a:gd name="connsiteX1" fmla="*/ 11433600 w 11433600"/>
              <a:gd name="connsiteY1" fmla="*/ 0 h 3626358"/>
              <a:gd name="connsiteX2" fmla="*/ 11433600 w 11433600"/>
              <a:gd name="connsiteY2" fmla="*/ 325762 h 3626358"/>
              <a:gd name="connsiteX3" fmla="*/ 5716800 w 11433600"/>
              <a:gd name="connsiteY3" fmla="*/ 3626358 h 3626358"/>
              <a:gd name="connsiteX4" fmla="*/ 0 w 11433600"/>
              <a:gd name="connsiteY4" fmla="*/ 325762 h 3626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33600" h="3626358">
                <a:moveTo>
                  <a:pt x="0" y="0"/>
                </a:moveTo>
                <a:lnTo>
                  <a:pt x="11433600" y="0"/>
                </a:lnTo>
                <a:lnTo>
                  <a:pt x="11433600" y="325762"/>
                </a:lnTo>
                <a:lnTo>
                  <a:pt x="5716800" y="3626358"/>
                </a:lnTo>
                <a:lnTo>
                  <a:pt x="0" y="325762"/>
                </a:lnTo>
                <a:close/>
              </a:path>
            </a:pathLst>
          </a:custGeom>
        </p:spPr>
      </p:pic>
      <p:grpSp>
        <p:nvGrpSpPr>
          <p:cNvPr id="11" name="组合 10">
            <a:extLst>
              <a:ext uri="{FF2B5EF4-FFF2-40B4-BE49-F238E27FC236}">
                <a16:creationId xmlns:a16="http://schemas.microsoft.com/office/drawing/2014/main" id="{75D47C96-2FA1-9404-BC1C-1AE00997C038}"/>
              </a:ext>
            </a:extLst>
          </p:cNvPr>
          <p:cNvGrpSpPr/>
          <p:nvPr userDrawn="1"/>
        </p:nvGrpSpPr>
        <p:grpSpPr>
          <a:xfrm>
            <a:off x="480794" y="1054486"/>
            <a:ext cx="11231221" cy="5076000"/>
            <a:chOff x="480794" y="1167501"/>
            <a:chExt cx="11231221" cy="5050467"/>
          </a:xfrm>
        </p:grpSpPr>
        <p:pic>
          <p:nvPicPr>
            <p:cNvPr id="49" name="图片 48">
              <a:extLst>
                <a:ext uri="{FF2B5EF4-FFF2-40B4-BE49-F238E27FC236}">
                  <a16:creationId xmlns:a16="http://schemas.microsoft.com/office/drawing/2014/main" id="{04C3EB8C-3CF2-D8A6-FD15-CB1FD9A40F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59" t="168" r="24953"/>
            <a:stretch>
              <a:fillRect/>
            </a:stretch>
          </p:blipFill>
          <p:spPr>
            <a:xfrm>
              <a:off x="6298217" y="1167874"/>
              <a:ext cx="5413798" cy="5049720"/>
            </a:xfrm>
            <a:custGeom>
              <a:avLst/>
              <a:gdLst>
                <a:gd name="connsiteX0" fmla="*/ 4876798 w 4876798"/>
                <a:gd name="connsiteY0" fmla="*/ 0 h 4650846"/>
                <a:gd name="connsiteX1" fmla="*/ 4876798 w 4876798"/>
                <a:gd name="connsiteY1" fmla="*/ 4650846 h 4650846"/>
                <a:gd name="connsiteX2" fmla="*/ 4856123 w 4876798"/>
                <a:gd name="connsiteY2" fmla="*/ 4650846 h 4650846"/>
                <a:gd name="connsiteX3" fmla="*/ 0 w 4876798"/>
                <a:gd name="connsiteY3" fmla="*/ 2814951 h 4650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76798" h="4650846">
                  <a:moveTo>
                    <a:pt x="4876798" y="0"/>
                  </a:moveTo>
                  <a:lnTo>
                    <a:pt x="4876798" y="4650846"/>
                  </a:lnTo>
                  <a:lnTo>
                    <a:pt x="4856123" y="4650846"/>
                  </a:lnTo>
                  <a:lnTo>
                    <a:pt x="0" y="2814951"/>
                  </a:lnTo>
                  <a:close/>
                </a:path>
              </a:pathLst>
            </a:custGeom>
          </p:spPr>
        </p:pic>
        <p:pic>
          <p:nvPicPr>
            <p:cNvPr id="50" name="图片 49">
              <a:extLst>
                <a:ext uri="{FF2B5EF4-FFF2-40B4-BE49-F238E27FC236}">
                  <a16:creationId xmlns:a16="http://schemas.microsoft.com/office/drawing/2014/main" id="{27E7DA86-E587-554E-9BBE-C5722BFCF9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59" t="168" r="24953"/>
            <a:stretch>
              <a:fillRect/>
            </a:stretch>
          </p:blipFill>
          <p:spPr>
            <a:xfrm flipH="1">
              <a:off x="480794" y="1167501"/>
              <a:ext cx="5414600" cy="5050467"/>
            </a:xfrm>
            <a:custGeom>
              <a:avLst/>
              <a:gdLst>
                <a:gd name="connsiteX0" fmla="*/ 4876798 w 4876798"/>
                <a:gd name="connsiteY0" fmla="*/ 0 h 4650846"/>
                <a:gd name="connsiteX1" fmla="*/ 4876798 w 4876798"/>
                <a:gd name="connsiteY1" fmla="*/ 4650846 h 4650846"/>
                <a:gd name="connsiteX2" fmla="*/ 4856123 w 4876798"/>
                <a:gd name="connsiteY2" fmla="*/ 4650846 h 4650846"/>
                <a:gd name="connsiteX3" fmla="*/ 0 w 4876798"/>
                <a:gd name="connsiteY3" fmla="*/ 2814951 h 4650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76798" h="4650846">
                  <a:moveTo>
                    <a:pt x="4876798" y="0"/>
                  </a:moveTo>
                  <a:lnTo>
                    <a:pt x="4876798" y="4650846"/>
                  </a:lnTo>
                  <a:lnTo>
                    <a:pt x="4856123" y="4650846"/>
                  </a:lnTo>
                  <a:lnTo>
                    <a:pt x="0" y="2814951"/>
                  </a:lnTo>
                  <a:close/>
                </a:path>
              </a:pathLst>
            </a:custGeom>
          </p:spPr>
        </p:pic>
      </p:grpSp>
      <p:pic>
        <p:nvPicPr>
          <p:cNvPr id="47" name="图片 46">
            <a:extLst>
              <a:ext uri="{FF2B5EF4-FFF2-40B4-BE49-F238E27FC236}">
                <a16:creationId xmlns:a16="http://schemas.microsoft.com/office/drawing/2014/main" id="{7421EE1C-B198-8E5B-41AF-764E5724F17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90" y="3745690"/>
            <a:ext cx="2113408" cy="1351887"/>
          </a:xfrm>
          <a:prstGeom prst="rect">
            <a:avLst/>
          </a:prstGeom>
          <a:effectLst>
            <a:outerShdw blurRad="152400" dist="76200" dir="5400000" sx="98000" sy="98000" algn="t" rotWithShape="0">
              <a:schemeClr val="accent1">
                <a:alpha val="26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280541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8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注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1F28A1DC-96E0-A2AC-539F-84E28D268B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800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页面-上">
            <a:extLst>
              <a:ext uri="{FF2B5EF4-FFF2-40B4-BE49-F238E27FC236}">
                <a16:creationId xmlns:a16="http://schemas.microsoft.com/office/drawing/2014/main" id="{A883287F-8397-8341-D1EA-B2BC58B80B3D}"/>
              </a:ext>
            </a:extLst>
          </p:cNvPr>
          <p:cNvSpPr/>
          <p:nvPr userDrawn="1"/>
        </p:nvSpPr>
        <p:spPr>
          <a:xfrm>
            <a:off x="5779294" y="-22860000"/>
            <a:ext cx="635000" cy="635000"/>
          </a:xfrm>
          <a:prstGeom prst="ellipse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页面-下">
            <a:extLst>
              <a:ext uri="{FF2B5EF4-FFF2-40B4-BE49-F238E27FC236}">
                <a16:creationId xmlns:a16="http://schemas.microsoft.com/office/drawing/2014/main" id="{98AC6C3A-0588-AAE2-BAFD-552A16158997}"/>
              </a:ext>
            </a:extLst>
          </p:cNvPr>
          <p:cNvSpPr/>
          <p:nvPr userDrawn="1"/>
        </p:nvSpPr>
        <p:spPr>
          <a:xfrm>
            <a:off x="5779294" y="22860000"/>
            <a:ext cx="635000" cy="635000"/>
          </a:xfrm>
          <a:prstGeom prst="ellipse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页面-上">
            <a:extLst>
              <a:ext uri="{FF2B5EF4-FFF2-40B4-BE49-F238E27FC236}">
                <a16:creationId xmlns:a16="http://schemas.microsoft.com/office/drawing/2014/main" id="{7EB8DB20-E69C-765D-3B12-CCE77BF277DB}"/>
              </a:ext>
            </a:extLst>
          </p:cNvPr>
          <p:cNvSpPr/>
          <p:nvPr userDrawn="1"/>
        </p:nvSpPr>
        <p:spPr>
          <a:xfrm>
            <a:off x="5779294" y="-22860000"/>
            <a:ext cx="635000" cy="635000"/>
          </a:xfrm>
          <a:prstGeom prst="ellipse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页面-下">
            <a:extLst>
              <a:ext uri="{FF2B5EF4-FFF2-40B4-BE49-F238E27FC236}">
                <a16:creationId xmlns:a16="http://schemas.microsoft.com/office/drawing/2014/main" id="{5001D30B-F52D-9362-708C-A15E237C5702}"/>
              </a:ext>
            </a:extLst>
          </p:cNvPr>
          <p:cNvSpPr/>
          <p:nvPr userDrawn="1"/>
        </p:nvSpPr>
        <p:spPr>
          <a:xfrm>
            <a:off x="5779294" y="22860000"/>
            <a:ext cx="635000" cy="635000"/>
          </a:xfrm>
          <a:prstGeom prst="ellipse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1081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6" r:id="rId2"/>
    <p:sldLayoutId id="2147483655" r:id="rId3"/>
    <p:sldLayoutId id="2147483661" r:id="rId4"/>
    <p:sldLayoutId id="2147483657" r:id="rId5"/>
    <p:sldLayoutId id="2147483659" r:id="rId6"/>
    <p:sldLayoutId id="2147483660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76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432" userDrawn="1">
          <p15:clr>
            <a:srgbClr val="F26B43"/>
          </p15:clr>
        </p15:guide>
        <p15:guide id="4" orient="horz" pos="3888" userDrawn="1">
          <p15:clr>
            <a:srgbClr val="F26B43"/>
          </p15:clr>
        </p15:guide>
        <p15:guide id="5" pos="456" userDrawn="1">
          <p15:clr>
            <a:srgbClr val="F26B43"/>
          </p15:clr>
        </p15:guide>
        <p15:guide id="6" pos="7216" userDrawn="1">
          <p15:clr>
            <a:srgbClr val="F26B43"/>
          </p15:clr>
        </p15:guide>
        <p15:guide id="7" orient="horz" pos="8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office.msn.com.cn/" TargetMode="Externa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3.png"/><Relationship Id="rId4" Type="http://schemas.openxmlformats.org/officeDocument/2006/relationships/image" Target="../media/image16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F33A826C-1D71-C5C0-4175-BAB1424053B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309" y="365126"/>
            <a:ext cx="10516970" cy="132556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268709E-F465-50A2-8A2F-DA203EBBF702}"/>
              </a:ext>
            </a:extLst>
          </p:cNvPr>
          <p:cNvSpPr txBox="1"/>
          <p:nvPr/>
        </p:nvSpPr>
        <p:spPr>
          <a:xfrm>
            <a:off x="4032768" y="2413003"/>
            <a:ext cx="4128053" cy="1015663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zh-CN" altLang="en-US" sz="6000" spc="600" dirty="0">
                <a:solidFill>
                  <a:schemeClr val="accent1"/>
                </a:solidFill>
                <a:latin typeface="字制区喜脉体" panose="02000603000000000000" pitchFamily="2" charset="-122"/>
                <a:ea typeface="字制区喜脉体" panose="02000603000000000000" pitchFamily="2" charset="-122"/>
              </a:rPr>
              <a:t>红色剪纸风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E407F41-93EA-EF4F-ABB2-0264422F361D}"/>
              </a:ext>
            </a:extLst>
          </p:cNvPr>
          <p:cNvSpPr txBox="1"/>
          <p:nvPr/>
        </p:nvSpPr>
        <p:spPr>
          <a:xfrm>
            <a:off x="4205090" y="3317504"/>
            <a:ext cx="3783408" cy="64633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zh-CN" altLang="en-US" sz="3600" dirty="0">
                <a:solidFill>
                  <a:schemeClr val="accent1"/>
                </a:solidFill>
                <a:latin typeface="+mn-ea"/>
              </a:rPr>
              <a:t>婚庆策划</a:t>
            </a:r>
            <a:r>
              <a:rPr lang="en-US" altLang="zh-CN" sz="3600" dirty="0">
                <a:solidFill>
                  <a:schemeClr val="accent1"/>
                </a:solidFill>
                <a:latin typeface="+mn-ea"/>
              </a:rPr>
              <a:t>PPT</a:t>
            </a:r>
            <a:r>
              <a:rPr lang="zh-CN" altLang="en-US" sz="3600" dirty="0">
                <a:solidFill>
                  <a:schemeClr val="accent1"/>
                </a:solidFill>
                <a:latin typeface="+mn-ea"/>
              </a:rPr>
              <a:t>模板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C51A32BC-C7F6-0870-ECD9-ECCCD76F50C1}"/>
              </a:ext>
            </a:extLst>
          </p:cNvPr>
          <p:cNvSpPr txBox="1"/>
          <p:nvPr/>
        </p:nvSpPr>
        <p:spPr>
          <a:xfrm>
            <a:off x="4650276" y="4111600"/>
            <a:ext cx="2893036" cy="4001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zh-CN" altLang="en-US" sz="2000" dirty="0">
                <a:solidFill>
                  <a:schemeClr val="accent5"/>
                </a:solidFill>
                <a:latin typeface="+mn-ea"/>
              </a:rPr>
              <a:t>策划公司：</a:t>
            </a:r>
            <a:r>
              <a:rPr lang="en-US" altLang="zh-CN" sz="2000" dirty="0">
                <a:solidFill>
                  <a:schemeClr val="accent5"/>
                </a:solidFill>
                <a:latin typeface="+mn-ea"/>
              </a:rPr>
              <a:t>Office PLUS</a:t>
            </a:r>
            <a:endParaRPr lang="zh-CN" altLang="en-US" sz="2000" dirty="0">
              <a:solidFill>
                <a:schemeClr val="accent5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26707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图片 58">
            <a:extLst>
              <a:ext uri="{FF2B5EF4-FFF2-40B4-BE49-F238E27FC236}">
                <a16:creationId xmlns:a16="http://schemas.microsoft.com/office/drawing/2014/main" id="{B095F5D8-6B20-6540-77D9-000BD07B45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105" t="19047" r="57411" b="17707"/>
          <a:stretch/>
        </p:blipFill>
        <p:spPr>
          <a:xfrm flipV="1">
            <a:off x="8043796" y="696663"/>
            <a:ext cx="3411604" cy="1084983"/>
          </a:xfrm>
          <a:prstGeom prst="rect">
            <a:avLst/>
          </a:prstGeom>
          <a:effectLst>
            <a:outerShdw blurRad="127000" dist="38100" dir="13500000" algn="br" rotWithShape="0">
              <a:schemeClr val="accent2">
                <a:lumMod val="60000"/>
                <a:lumOff val="40000"/>
                <a:alpha val="32000"/>
              </a:schemeClr>
            </a:outerShdw>
          </a:effectLst>
        </p:spPr>
      </p:pic>
      <p:sp>
        <p:nvSpPr>
          <p:cNvPr id="78" name="椭圆 77">
            <a:extLst>
              <a:ext uri="{FF2B5EF4-FFF2-40B4-BE49-F238E27FC236}">
                <a16:creationId xmlns:a16="http://schemas.microsoft.com/office/drawing/2014/main" id="{F724EDB7-4EDB-D6E8-DC56-0DF03B96C4AD}"/>
              </a:ext>
            </a:extLst>
          </p:cNvPr>
          <p:cNvSpPr/>
          <p:nvPr/>
        </p:nvSpPr>
        <p:spPr>
          <a:xfrm>
            <a:off x="4087229" y="1382275"/>
            <a:ext cx="4019130" cy="4019130"/>
          </a:xfrm>
          <a:prstGeom prst="ellipse">
            <a:avLst/>
          </a:prstGeom>
          <a:solidFill>
            <a:schemeClr val="accent2">
              <a:lumMod val="20000"/>
              <a:lumOff val="8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5" name="心形 114">
            <a:extLst>
              <a:ext uri="{FF2B5EF4-FFF2-40B4-BE49-F238E27FC236}">
                <a16:creationId xmlns:a16="http://schemas.microsoft.com/office/drawing/2014/main" id="{B9D1AE6A-D012-9AD3-56B8-7F39EACC9029}"/>
              </a:ext>
            </a:extLst>
          </p:cNvPr>
          <p:cNvSpPr/>
          <p:nvPr/>
        </p:nvSpPr>
        <p:spPr>
          <a:xfrm>
            <a:off x="5768457" y="7402341"/>
            <a:ext cx="1961429" cy="1388842"/>
          </a:xfrm>
          <a:prstGeom prst="heart">
            <a:avLst/>
          </a:prstGeom>
          <a:solidFill>
            <a:schemeClr val="accent2">
              <a:lumMod val="40000"/>
              <a:lumOff val="60000"/>
              <a:alpha val="40000"/>
            </a:schemeClr>
          </a:solidFill>
          <a:ln>
            <a:noFill/>
          </a:ln>
          <a:effectLst>
            <a:outerShdw sx="110000" sy="110000" algn="ctr" rotWithShape="0">
              <a:schemeClr val="accent2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56" name="图片 55">
            <a:extLst>
              <a:ext uri="{FF2B5EF4-FFF2-40B4-BE49-F238E27FC236}">
                <a16:creationId xmlns:a16="http://schemas.microsoft.com/office/drawing/2014/main" id="{CA5C134D-5B73-77F1-1378-D9FC1C306D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105" t="19047" r="57411" b="17707"/>
          <a:stretch/>
        </p:blipFill>
        <p:spPr>
          <a:xfrm flipH="1">
            <a:off x="738188" y="5080560"/>
            <a:ext cx="3411604" cy="1084983"/>
          </a:xfrm>
          <a:prstGeom prst="rect">
            <a:avLst/>
          </a:prstGeom>
          <a:effectLst>
            <a:outerShdw blurRad="127000" dist="38100" dir="13500000" algn="br" rotWithShape="0">
              <a:schemeClr val="accent2">
                <a:lumMod val="60000"/>
                <a:lumOff val="40000"/>
                <a:alpha val="32000"/>
              </a:schemeClr>
            </a:outerShdw>
          </a:effectLst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id="{B1304107-C55C-C034-B88B-0ACB101042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12" t="1" r="28374" b="37820"/>
          <a:stretch/>
        </p:blipFill>
        <p:spPr>
          <a:xfrm>
            <a:off x="8459885" y="5099087"/>
            <a:ext cx="2995515" cy="1066707"/>
          </a:xfrm>
          <a:prstGeom prst="rect">
            <a:avLst/>
          </a:prstGeom>
          <a:effectLst>
            <a:outerShdw blurRad="127000" dist="38100" dir="13500000" algn="br" rotWithShape="0">
              <a:schemeClr val="accent2">
                <a:lumMod val="60000"/>
                <a:lumOff val="40000"/>
                <a:alpha val="32000"/>
              </a:schemeClr>
            </a:outerShdw>
          </a:effectLst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F9ECAB76-E376-C00E-E87A-9799F0E95573}"/>
              </a:ext>
            </a:extLst>
          </p:cNvPr>
          <p:cNvSpPr txBox="1"/>
          <p:nvPr/>
        </p:nvSpPr>
        <p:spPr>
          <a:xfrm>
            <a:off x="1423128" y="844071"/>
            <a:ext cx="2898629" cy="6463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>
              <a:defRPr sz="2800" b="1">
                <a:solidFill>
                  <a:schemeClr val="accent1">
                    <a:lumMod val="60000"/>
                    <a:lumOff val="40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zh-CN" altLang="en-US" sz="3600" b="0" dirty="0">
                <a:solidFill>
                  <a:schemeClr val="accent2">
                    <a:lumMod val="75000"/>
                  </a:schemeClr>
                </a:solidFill>
              </a:rPr>
              <a:t>现场氛围安排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66D092D-FB40-4762-D150-164D12362C89}"/>
              </a:ext>
            </a:extLst>
          </p:cNvPr>
          <p:cNvSpPr txBox="1"/>
          <p:nvPr/>
        </p:nvSpPr>
        <p:spPr>
          <a:xfrm>
            <a:off x="1483110" y="1833006"/>
            <a:ext cx="2741458" cy="15446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>
              <a:defRPr sz="2800" b="1">
                <a:solidFill>
                  <a:schemeClr val="accent1">
                    <a:lumMod val="60000"/>
                    <a:lumOff val="40000"/>
                  </a:schemeClr>
                </a:solidFill>
                <a:latin typeface="+mj-ea"/>
                <a:ea typeface="+mj-ea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sz="1600" b="0" i="0" dirty="0">
                <a:solidFill>
                  <a:srgbClr val="121212"/>
                </a:solidFill>
                <a:effectLst/>
                <a:latin typeface="+mn-ea"/>
                <a:ea typeface="+mn-ea"/>
              </a:rPr>
              <a:t>酒店门口龙凤拱门</a:t>
            </a:r>
          </a:p>
          <a:p>
            <a:pPr algn="l">
              <a:lnSpc>
                <a:spcPct val="120000"/>
              </a:lnSpc>
            </a:pPr>
            <a:r>
              <a:rPr lang="zh-CN" altLang="en-US" sz="1600" b="0" i="0" dirty="0">
                <a:solidFill>
                  <a:srgbClr val="121212"/>
                </a:solidFill>
                <a:effectLst/>
                <a:latin typeface="+mn-ea"/>
                <a:ea typeface="+mn-ea"/>
              </a:rPr>
              <a:t>迎宾水牌</a:t>
            </a:r>
          </a:p>
          <a:p>
            <a:pPr algn="l">
              <a:lnSpc>
                <a:spcPct val="120000"/>
              </a:lnSpc>
            </a:pPr>
            <a:r>
              <a:rPr lang="zh-CN" altLang="en-US" sz="1600" b="0" i="0" dirty="0">
                <a:solidFill>
                  <a:srgbClr val="121212"/>
                </a:solidFill>
                <a:effectLst/>
                <a:latin typeface="+mn-ea"/>
                <a:ea typeface="+mn-ea"/>
              </a:rPr>
              <a:t>来宾签到台鲜花装饰</a:t>
            </a:r>
          </a:p>
          <a:p>
            <a:pPr algn="l">
              <a:lnSpc>
                <a:spcPct val="120000"/>
              </a:lnSpc>
            </a:pPr>
            <a:r>
              <a:rPr lang="zh-CN" altLang="en-US" sz="1600" b="0" i="0" dirty="0">
                <a:solidFill>
                  <a:srgbClr val="121212"/>
                </a:solidFill>
                <a:effectLst/>
                <a:latin typeface="+mn-ea"/>
                <a:ea typeface="+mn-ea"/>
              </a:rPr>
              <a:t>西式背板</a:t>
            </a:r>
            <a:r>
              <a:rPr lang="zh-CN" altLang="en-US" sz="1600" b="0" dirty="0">
                <a:solidFill>
                  <a:srgbClr val="121212"/>
                </a:solidFill>
                <a:latin typeface="+mn-ea"/>
                <a:ea typeface="+mn-ea"/>
              </a:rPr>
              <a:t>装饰</a:t>
            </a:r>
            <a:endParaRPr lang="en-US" altLang="zh-CN" sz="1600" b="0" dirty="0">
              <a:solidFill>
                <a:srgbClr val="121212"/>
              </a:solidFill>
              <a:latin typeface="+mn-ea"/>
              <a:ea typeface="+mn-ea"/>
            </a:endParaRPr>
          </a:p>
          <a:p>
            <a:pPr algn="l">
              <a:lnSpc>
                <a:spcPct val="120000"/>
              </a:lnSpc>
            </a:pPr>
            <a:r>
              <a:rPr lang="zh-CN" altLang="en-US" sz="1600" b="0" i="0" dirty="0">
                <a:solidFill>
                  <a:srgbClr val="121212"/>
                </a:solidFill>
                <a:effectLst/>
                <a:latin typeface="+mn-ea"/>
                <a:ea typeface="+mn-ea"/>
              </a:rPr>
              <a:t>走道鲜花灯柱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06C014CD-11C7-F6D7-76FA-A48D33F907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12" t="1" b="37820"/>
          <a:stretch/>
        </p:blipFill>
        <p:spPr>
          <a:xfrm flipH="1">
            <a:off x="2007946" y="4510769"/>
            <a:ext cx="7191199" cy="1661431"/>
          </a:xfrm>
          <a:prstGeom prst="rect">
            <a:avLst/>
          </a:prstGeom>
          <a:effectLst>
            <a:outerShdw blurRad="127000" dist="38100" dir="13500000" algn="br" rotWithShape="0">
              <a:schemeClr val="accent2">
                <a:lumMod val="60000"/>
                <a:lumOff val="40000"/>
                <a:alpha val="32000"/>
              </a:schemeClr>
            </a:outerShdw>
          </a:effectLst>
        </p:spPr>
      </p:pic>
      <p:grpSp>
        <p:nvGrpSpPr>
          <p:cNvPr id="12" name="图形 2">
            <a:extLst>
              <a:ext uri="{FF2B5EF4-FFF2-40B4-BE49-F238E27FC236}">
                <a16:creationId xmlns:a16="http://schemas.microsoft.com/office/drawing/2014/main" id="{03A6F00B-B5CB-5A39-9CE0-11A0D150960C}"/>
              </a:ext>
            </a:extLst>
          </p:cNvPr>
          <p:cNvGrpSpPr/>
          <p:nvPr/>
        </p:nvGrpSpPr>
        <p:grpSpPr>
          <a:xfrm>
            <a:off x="3773985" y="5507810"/>
            <a:ext cx="2103430" cy="314952"/>
            <a:chOff x="5182075" y="4166615"/>
            <a:chExt cx="633793" cy="129920"/>
          </a:xfrm>
        </p:grpSpPr>
        <p:sp>
          <p:nvSpPr>
            <p:cNvPr id="13" name="任意多边形: 形状 12">
              <a:extLst>
                <a:ext uri="{FF2B5EF4-FFF2-40B4-BE49-F238E27FC236}">
                  <a16:creationId xmlns:a16="http://schemas.microsoft.com/office/drawing/2014/main" id="{14395BF8-5B6F-45AA-6EA5-59E1A08C7947}"/>
                </a:ext>
              </a:extLst>
            </p:cNvPr>
            <p:cNvSpPr/>
            <p:nvPr/>
          </p:nvSpPr>
          <p:spPr>
            <a:xfrm>
              <a:off x="5182075" y="4166615"/>
              <a:ext cx="633793" cy="129920"/>
            </a:xfrm>
            <a:custGeom>
              <a:avLst/>
              <a:gdLst>
                <a:gd name="connsiteX0" fmla="*/ 0 w 633793"/>
                <a:gd name="connsiteY0" fmla="*/ 64960 h 129920"/>
                <a:gd name="connsiteX1" fmla="*/ 316897 w 633793"/>
                <a:gd name="connsiteY1" fmla="*/ 0 h 129920"/>
                <a:gd name="connsiteX2" fmla="*/ 633793 w 633793"/>
                <a:gd name="connsiteY2" fmla="*/ 64960 h 129920"/>
                <a:gd name="connsiteX3" fmla="*/ 316897 w 633793"/>
                <a:gd name="connsiteY3" fmla="*/ 129921 h 129920"/>
                <a:gd name="connsiteX4" fmla="*/ 0 w 633793"/>
                <a:gd name="connsiteY4" fmla="*/ 64960 h 129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3793" h="129920">
                  <a:moveTo>
                    <a:pt x="0" y="64960"/>
                  </a:moveTo>
                  <a:cubicBezTo>
                    <a:pt x="0" y="29051"/>
                    <a:pt x="141923" y="0"/>
                    <a:pt x="316897" y="0"/>
                  </a:cubicBezTo>
                  <a:cubicBezTo>
                    <a:pt x="491871" y="0"/>
                    <a:pt x="633793" y="29146"/>
                    <a:pt x="633793" y="64960"/>
                  </a:cubicBezTo>
                  <a:cubicBezTo>
                    <a:pt x="633793" y="100870"/>
                    <a:pt x="491871" y="129921"/>
                    <a:pt x="316897" y="129921"/>
                  </a:cubicBezTo>
                  <a:cubicBezTo>
                    <a:pt x="141923" y="129921"/>
                    <a:pt x="0" y="100870"/>
                    <a:pt x="0" y="6496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noFill/>
              </a:endParaRPr>
            </a:p>
          </p:txBody>
        </p:sp>
        <p:sp>
          <p:nvSpPr>
            <p:cNvPr id="14" name="任意多边形: 形状 13">
              <a:extLst>
                <a:ext uri="{FF2B5EF4-FFF2-40B4-BE49-F238E27FC236}">
                  <a16:creationId xmlns:a16="http://schemas.microsoft.com/office/drawing/2014/main" id="{BF38DC99-8447-ED74-1642-484A87796FF9}"/>
                </a:ext>
              </a:extLst>
            </p:cNvPr>
            <p:cNvSpPr/>
            <p:nvPr/>
          </p:nvSpPr>
          <p:spPr>
            <a:xfrm>
              <a:off x="5190553" y="4168329"/>
              <a:ext cx="616838" cy="126491"/>
            </a:xfrm>
            <a:custGeom>
              <a:avLst/>
              <a:gdLst>
                <a:gd name="connsiteX0" fmla="*/ 616839 w 616838"/>
                <a:gd name="connsiteY0" fmla="*/ 63246 h 126491"/>
                <a:gd name="connsiteX1" fmla="*/ 308420 w 616838"/>
                <a:gd name="connsiteY1" fmla="*/ 126492 h 126491"/>
                <a:gd name="connsiteX2" fmla="*/ 0 w 616838"/>
                <a:gd name="connsiteY2" fmla="*/ 63246 h 126491"/>
                <a:gd name="connsiteX3" fmla="*/ 308420 w 616838"/>
                <a:gd name="connsiteY3" fmla="*/ 0 h 126491"/>
                <a:gd name="connsiteX4" fmla="*/ 616839 w 616838"/>
                <a:gd name="connsiteY4" fmla="*/ 63246 h 126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6838" h="126491">
                  <a:moveTo>
                    <a:pt x="616839" y="63246"/>
                  </a:moveTo>
                  <a:cubicBezTo>
                    <a:pt x="616839" y="98203"/>
                    <a:pt x="478727" y="126492"/>
                    <a:pt x="308420" y="126492"/>
                  </a:cubicBezTo>
                  <a:cubicBezTo>
                    <a:pt x="138113" y="126492"/>
                    <a:pt x="0" y="98203"/>
                    <a:pt x="0" y="63246"/>
                  </a:cubicBezTo>
                  <a:cubicBezTo>
                    <a:pt x="0" y="28289"/>
                    <a:pt x="138113" y="0"/>
                    <a:pt x="308420" y="0"/>
                  </a:cubicBezTo>
                  <a:cubicBezTo>
                    <a:pt x="478727" y="0"/>
                    <a:pt x="616839" y="28289"/>
                    <a:pt x="616839" y="63246"/>
                  </a:cubicBezTo>
                  <a:close/>
                </a:path>
              </a:pathLst>
            </a:custGeom>
            <a:solidFill>
              <a:srgbClr val="FCFCFC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noFill/>
              </a:endParaRPr>
            </a:p>
          </p:txBody>
        </p:sp>
        <p:sp>
          <p:nvSpPr>
            <p:cNvPr id="15" name="任意多边形: 形状 14">
              <a:extLst>
                <a:ext uri="{FF2B5EF4-FFF2-40B4-BE49-F238E27FC236}">
                  <a16:creationId xmlns:a16="http://schemas.microsoft.com/office/drawing/2014/main" id="{97FD6B01-7AF0-F05D-7220-E9B705BCF5C6}"/>
                </a:ext>
              </a:extLst>
            </p:cNvPr>
            <p:cNvSpPr/>
            <p:nvPr/>
          </p:nvSpPr>
          <p:spPr>
            <a:xfrm>
              <a:off x="5199030" y="4170044"/>
              <a:ext cx="599884" cy="123062"/>
            </a:xfrm>
            <a:custGeom>
              <a:avLst/>
              <a:gdLst>
                <a:gd name="connsiteX0" fmla="*/ 599885 w 599884"/>
                <a:gd name="connsiteY0" fmla="*/ 61531 h 123062"/>
                <a:gd name="connsiteX1" fmla="*/ 299942 w 599884"/>
                <a:gd name="connsiteY1" fmla="*/ 123063 h 123062"/>
                <a:gd name="connsiteX2" fmla="*/ 0 w 599884"/>
                <a:gd name="connsiteY2" fmla="*/ 61531 h 123062"/>
                <a:gd name="connsiteX3" fmla="*/ 299942 w 599884"/>
                <a:gd name="connsiteY3" fmla="*/ 0 h 123062"/>
                <a:gd name="connsiteX4" fmla="*/ 599885 w 599884"/>
                <a:gd name="connsiteY4" fmla="*/ 61531 h 123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9884" h="123062">
                  <a:moveTo>
                    <a:pt x="599885" y="61531"/>
                  </a:moveTo>
                  <a:cubicBezTo>
                    <a:pt x="599885" y="95536"/>
                    <a:pt x="465582" y="123063"/>
                    <a:pt x="299942" y="123063"/>
                  </a:cubicBezTo>
                  <a:cubicBezTo>
                    <a:pt x="134303" y="123063"/>
                    <a:pt x="0" y="95536"/>
                    <a:pt x="0" y="61531"/>
                  </a:cubicBezTo>
                  <a:cubicBezTo>
                    <a:pt x="0" y="27527"/>
                    <a:pt x="134303" y="0"/>
                    <a:pt x="299942" y="0"/>
                  </a:cubicBezTo>
                  <a:cubicBezTo>
                    <a:pt x="465582" y="0"/>
                    <a:pt x="599885" y="27527"/>
                    <a:pt x="599885" y="61531"/>
                  </a:cubicBezTo>
                  <a:close/>
                </a:path>
              </a:pathLst>
            </a:custGeom>
            <a:solidFill>
              <a:srgbClr val="F9F9F9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noFill/>
              </a:endParaRPr>
            </a:p>
          </p:txBody>
        </p:sp>
        <p:sp>
          <p:nvSpPr>
            <p:cNvPr id="16" name="任意多边形: 形状 15">
              <a:extLst>
                <a:ext uri="{FF2B5EF4-FFF2-40B4-BE49-F238E27FC236}">
                  <a16:creationId xmlns:a16="http://schemas.microsoft.com/office/drawing/2014/main" id="{B1558303-3A24-D849-D7DC-9B4688BEA295}"/>
                </a:ext>
              </a:extLst>
            </p:cNvPr>
            <p:cNvSpPr/>
            <p:nvPr/>
          </p:nvSpPr>
          <p:spPr>
            <a:xfrm>
              <a:off x="5207507" y="4171758"/>
              <a:ext cx="582929" cy="119633"/>
            </a:xfrm>
            <a:custGeom>
              <a:avLst/>
              <a:gdLst>
                <a:gd name="connsiteX0" fmla="*/ 582930 w 582929"/>
                <a:gd name="connsiteY0" fmla="*/ 59817 h 119633"/>
                <a:gd name="connsiteX1" fmla="*/ 291465 w 582929"/>
                <a:gd name="connsiteY1" fmla="*/ 119634 h 119633"/>
                <a:gd name="connsiteX2" fmla="*/ 0 w 582929"/>
                <a:gd name="connsiteY2" fmla="*/ 59817 h 119633"/>
                <a:gd name="connsiteX3" fmla="*/ 291465 w 582929"/>
                <a:gd name="connsiteY3" fmla="*/ 0 h 119633"/>
                <a:gd name="connsiteX4" fmla="*/ 582930 w 582929"/>
                <a:gd name="connsiteY4" fmla="*/ 59817 h 119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2929" h="119633">
                  <a:moveTo>
                    <a:pt x="582930" y="59817"/>
                  </a:moveTo>
                  <a:cubicBezTo>
                    <a:pt x="582930" y="92869"/>
                    <a:pt x="452438" y="119634"/>
                    <a:pt x="291465" y="119634"/>
                  </a:cubicBezTo>
                  <a:cubicBezTo>
                    <a:pt x="130493" y="119634"/>
                    <a:pt x="0" y="92869"/>
                    <a:pt x="0" y="59817"/>
                  </a:cubicBezTo>
                  <a:cubicBezTo>
                    <a:pt x="0" y="26765"/>
                    <a:pt x="130493" y="0"/>
                    <a:pt x="291465" y="0"/>
                  </a:cubicBezTo>
                  <a:cubicBezTo>
                    <a:pt x="452438" y="0"/>
                    <a:pt x="582930" y="26765"/>
                    <a:pt x="582930" y="59817"/>
                  </a:cubicBezTo>
                  <a:close/>
                </a:path>
              </a:pathLst>
            </a:custGeom>
            <a:solidFill>
              <a:srgbClr val="F6F6F6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noFill/>
              </a:endParaRPr>
            </a:p>
          </p:txBody>
        </p:sp>
        <p:sp>
          <p:nvSpPr>
            <p:cNvPr id="17" name="任意多边形: 形状 16">
              <a:extLst>
                <a:ext uri="{FF2B5EF4-FFF2-40B4-BE49-F238E27FC236}">
                  <a16:creationId xmlns:a16="http://schemas.microsoft.com/office/drawing/2014/main" id="{826DA46A-CEC9-7B13-B4C7-851DDFF1EF88}"/>
                </a:ext>
              </a:extLst>
            </p:cNvPr>
            <p:cNvSpPr/>
            <p:nvPr/>
          </p:nvSpPr>
          <p:spPr>
            <a:xfrm>
              <a:off x="5216079" y="4173568"/>
              <a:ext cx="565784" cy="116014"/>
            </a:xfrm>
            <a:custGeom>
              <a:avLst/>
              <a:gdLst>
                <a:gd name="connsiteX0" fmla="*/ 565785 w 565784"/>
                <a:gd name="connsiteY0" fmla="*/ 58007 h 116014"/>
                <a:gd name="connsiteX1" fmla="*/ 282893 w 565784"/>
                <a:gd name="connsiteY1" fmla="*/ 116015 h 116014"/>
                <a:gd name="connsiteX2" fmla="*/ 0 w 565784"/>
                <a:gd name="connsiteY2" fmla="*/ 58007 h 116014"/>
                <a:gd name="connsiteX3" fmla="*/ 282893 w 565784"/>
                <a:gd name="connsiteY3" fmla="*/ 0 h 116014"/>
                <a:gd name="connsiteX4" fmla="*/ 565785 w 565784"/>
                <a:gd name="connsiteY4" fmla="*/ 58007 h 116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5784" h="116014">
                  <a:moveTo>
                    <a:pt x="565785" y="58007"/>
                  </a:moveTo>
                  <a:cubicBezTo>
                    <a:pt x="565785" y="90107"/>
                    <a:pt x="439103" y="116015"/>
                    <a:pt x="282893" y="116015"/>
                  </a:cubicBezTo>
                  <a:cubicBezTo>
                    <a:pt x="126683" y="116015"/>
                    <a:pt x="0" y="90011"/>
                    <a:pt x="0" y="58007"/>
                  </a:cubicBezTo>
                  <a:cubicBezTo>
                    <a:pt x="0" y="25908"/>
                    <a:pt x="126683" y="0"/>
                    <a:pt x="282893" y="0"/>
                  </a:cubicBezTo>
                  <a:cubicBezTo>
                    <a:pt x="439198" y="-95"/>
                    <a:pt x="565785" y="25908"/>
                    <a:pt x="565785" y="58007"/>
                  </a:cubicBezTo>
                  <a:close/>
                </a:path>
              </a:pathLst>
            </a:custGeom>
            <a:solidFill>
              <a:srgbClr val="F3F3F3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noFill/>
              </a:endParaRPr>
            </a:p>
          </p:txBody>
        </p:sp>
        <p:sp>
          <p:nvSpPr>
            <p:cNvPr id="18" name="任意多边形: 形状 17">
              <a:extLst>
                <a:ext uri="{FF2B5EF4-FFF2-40B4-BE49-F238E27FC236}">
                  <a16:creationId xmlns:a16="http://schemas.microsoft.com/office/drawing/2014/main" id="{D63886D5-BDF0-DCD2-FE0E-2E92F419C61E}"/>
                </a:ext>
              </a:extLst>
            </p:cNvPr>
            <p:cNvSpPr/>
            <p:nvPr/>
          </p:nvSpPr>
          <p:spPr>
            <a:xfrm>
              <a:off x="5224557" y="4175283"/>
              <a:ext cx="548830" cy="112585"/>
            </a:xfrm>
            <a:custGeom>
              <a:avLst/>
              <a:gdLst>
                <a:gd name="connsiteX0" fmla="*/ 548831 w 548830"/>
                <a:gd name="connsiteY0" fmla="*/ 56293 h 112585"/>
                <a:gd name="connsiteX1" fmla="*/ 274415 w 548830"/>
                <a:gd name="connsiteY1" fmla="*/ 112585 h 112585"/>
                <a:gd name="connsiteX2" fmla="*/ 0 w 548830"/>
                <a:gd name="connsiteY2" fmla="*/ 56293 h 112585"/>
                <a:gd name="connsiteX3" fmla="*/ 274415 w 548830"/>
                <a:gd name="connsiteY3" fmla="*/ 0 h 112585"/>
                <a:gd name="connsiteX4" fmla="*/ 548831 w 548830"/>
                <a:gd name="connsiteY4" fmla="*/ 56293 h 112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8830" h="112585">
                  <a:moveTo>
                    <a:pt x="548831" y="56293"/>
                  </a:moveTo>
                  <a:cubicBezTo>
                    <a:pt x="548831" y="87344"/>
                    <a:pt x="425958" y="112585"/>
                    <a:pt x="274415" y="112585"/>
                  </a:cubicBezTo>
                  <a:cubicBezTo>
                    <a:pt x="122873" y="112585"/>
                    <a:pt x="0" y="87344"/>
                    <a:pt x="0" y="56293"/>
                  </a:cubicBezTo>
                  <a:cubicBezTo>
                    <a:pt x="0" y="25241"/>
                    <a:pt x="122873" y="0"/>
                    <a:pt x="274415" y="0"/>
                  </a:cubicBezTo>
                  <a:cubicBezTo>
                    <a:pt x="425958" y="0"/>
                    <a:pt x="548831" y="25146"/>
                    <a:pt x="548831" y="56293"/>
                  </a:cubicBezTo>
                  <a:close/>
                </a:path>
              </a:pathLst>
            </a:custGeom>
            <a:solidFill>
              <a:srgbClr val="F0F0F1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noFill/>
              </a:endParaRPr>
            </a:p>
          </p:txBody>
        </p:sp>
        <p:sp>
          <p:nvSpPr>
            <p:cNvPr id="19" name="任意多边形: 形状 18">
              <a:extLst>
                <a:ext uri="{FF2B5EF4-FFF2-40B4-BE49-F238E27FC236}">
                  <a16:creationId xmlns:a16="http://schemas.microsoft.com/office/drawing/2014/main" id="{425E0C3E-537D-0151-D4DA-85FDA4D18151}"/>
                </a:ext>
              </a:extLst>
            </p:cNvPr>
            <p:cNvSpPr/>
            <p:nvPr/>
          </p:nvSpPr>
          <p:spPr>
            <a:xfrm>
              <a:off x="5233034" y="4176997"/>
              <a:ext cx="531876" cy="109156"/>
            </a:xfrm>
            <a:custGeom>
              <a:avLst/>
              <a:gdLst>
                <a:gd name="connsiteX0" fmla="*/ 531876 w 531876"/>
                <a:gd name="connsiteY0" fmla="*/ 54578 h 109156"/>
                <a:gd name="connsiteX1" fmla="*/ 265938 w 531876"/>
                <a:gd name="connsiteY1" fmla="*/ 109156 h 109156"/>
                <a:gd name="connsiteX2" fmla="*/ 0 w 531876"/>
                <a:gd name="connsiteY2" fmla="*/ 54578 h 109156"/>
                <a:gd name="connsiteX3" fmla="*/ 265938 w 531876"/>
                <a:gd name="connsiteY3" fmla="*/ 0 h 109156"/>
                <a:gd name="connsiteX4" fmla="*/ 531876 w 531876"/>
                <a:gd name="connsiteY4" fmla="*/ 54578 h 109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1876" h="109156">
                  <a:moveTo>
                    <a:pt x="531876" y="54578"/>
                  </a:moveTo>
                  <a:cubicBezTo>
                    <a:pt x="531876" y="84721"/>
                    <a:pt x="412812" y="109156"/>
                    <a:pt x="265938" y="109156"/>
                  </a:cubicBezTo>
                  <a:cubicBezTo>
                    <a:pt x="119065" y="109156"/>
                    <a:pt x="0" y="84721"/>
                    <a:pt x="0" y="54578"/>
                  </a:cubicBezTo>
                  <a:cubicBezTo>
                    <a:pt x="0" y="24435"/>
                    <a:pt x="119065" y="0"/>
                    <a:pt x="265938" y="0"/>
                  </a:cubicBezTo>
                  <a:cubicBezTo>
                    <a:pt x="412812" y="0"/>
                    <a:pt x="531876" y="24436"/>
                    <a:pt x="531876" y="54578"/>
                  </a:cubicBezTo>
                  <a:close/>
                </a:path>
              </a:pathLst>
            </a:custGeom>
            <a:solidFill>
              <a:srgbClr val="EDEDEE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noFill/>
              </a:endParaRPr>
            </a:p>
          </p:txBody>
        </p:sp>
        <p:sp>
          <p:nvSpPr>
            <p:cNvPr id="20" name="任意多边形: 形状 19">
              <a:extLst>
                <a:ext uri="{FF2B5EF4-FFF2-40B4-BE49-F238E27FC236}">
                  <a16:creationId xmlns:a16="http://schemas.microsoft.com/office/drawing/2014/main" id="{07D555A8-DD41-6AC4-EEFA-DBF59E71755B}"/>
                </a:ext>
              </a:extLst>
            </p:cNvPr>
            <p:cNvSpPr/>
            <p:nvPr/>
          </p:nvSpPr>
          <p:spPr>
            <a:xfrm>
              <a:off x="5241511" y="4178807"/>
              <a:ext cx="514921" cy="105537"/>
            </a:xfrm>
            <a:custGeom>
              <a:avLst/>
              <a:gdLst>
                <a:gd name="connsiteX0" fmla="*/ 514922 w 514921"/>
                <a:gd name="connsiteY0" fmla="*/ 52769 h 105537"/>
                <a:gd name="connsiteX1" fmla="*/ 257461 w 514921"/>
                <a:gd name="connsiteY1" fmla="*/ 105537 h 105537"/>
                <a:gd name="connsiteX2" fmla="*/ 0 w 514921"/>
                <a:gd name="connsiteY2" fmla="*/ 52769 h 105537"/>
                <a:gd name="connsiteX3" fmla="*/ 257461 w 514921"/>
                <a:gd name="connsiteY3" fmla="*/ 0 h 105537"/>
                <a:gd name="connsiteX4" fmla="*/ 514922 w 514921"/>
                <a:gd name="connsiteY4" fmla="*/ 52769 h 105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921" h="105537">
                  <a:moveTo>
                    <a:pt x="514922" y="52769"/>
                  </a:moveTo>
                  <a:cubicBezTo>
                    <a:pt x="514922" y="81915"/>
                    <a:pt x="399669" y="105537"/>
                    <a:pt x="257461" y="105537"/>
                  </a:cubicBezTo>
                  <a:cubicBezTo>
                    <a:pt x="115252" y="105537"/>
                    <a:pt x="0" y="81915"/>
                    <a:pt x="0" y="52769"/>
                  </a:cubicBezTo>
                  <a:cubicBezTo>
                    <a:pt x="0" y="23622"/>
                    <a:pt x="115252" y="0"/>
                    <a:pt x="257461" y="0"/>
                  </a:cubicBezTo>
                  <a:cubicBezTo>
                    <a:pt x="399669" y="-95"/>
                    <a:pt x="514922" y="23622"/>
                    <a:pt x="514922" y="52769"/>
                  </a:cubicBezTo>
                  <a:close/>
                </a:path>
              </a:pathLst>
            </a:custGeom>
            <a:solidFill>
              <a:srgbClr val="EAEAEB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noFill/>
              </a:endParaRPr>
            </a:p>
          </p:txBody>
        </p:sp>
        <p:sp>
          <p:nvSpPr>
            <p:cNvPr id="21" name="任意多边形: 形状 20">
              <a:extLst>
                <a:ext uri="{FF2B5EF4-FFF2-40B4-BE49-F238E27FC236}">
                  <a16:creationId xmlns:a16="http://schemas.microsoft.com/office/drawing/2014/main" id="{3F78FF5E-4259-F04C-5D06-2938C898289D}"/>
                </a:ext>
              </a:extLst>
            </p:cNvPr>
            <p:cNvSpPr/>
            <p:nvPr/>
          </p:nvSpPr>
          <p:spPr>
            <a:xfrm>
              <a:off x="5249989" y="4180521"/>
              <a:ext cx="497966" cy="102108"/>
            </a:xfrm>
            <a:custGeom>
              <a:avLst/>
              <a:gdLst>
                <a:gd name="connsiteX0" fmla="*/ 497967 w 497966"/>
                <a:gd name="connsiteY0" fmla="*/ 51054 h 102108"/>
                <a:gd name="connsiteX1" fmla="*/ 248984 w 497966"/>
                <a:gd name="connsiteY1" fmla="*/ 102108 h 102108"/>
                <a:gd name="connsiteX2" fmla="*/ 0 w 497966"/>
                <a:gd name="connsiteY2" fmla="*/ 51054 h 102108"/>
                <a:gd name="connsiteX3" fmla="*/ 248984 w 497966"/>
                <a:gd name="connsiteY3" fmla="*/ 0 h 102108"/>
                <a:gd name="connsiteX4" fmla="*/ 497967 w 497966"/>
                <a:gd name="connsiteY4" fmla="*/ 51054 h 102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7966" h="102108">
                  <a:moveTo>
                    <a:pt x="497967" y="51054"/>
                  </a:moveTo>
                  <a:cubicBezTo>
                    <a:pt x="497967" y="79248"/>
                    <a:pt x="386524" y="102108"/>
                    <a:pt x="248984" y="102108"/>
                  </a:cubicBezTo>
                  <a:cubicBezTo>
                    <a:pt x="111442" y="102108"/>
                    <a:pt x="0" y="79248"/>
                    <a:pt x="0" y="51054"/>
                  </a:cubicBezTo>
                  <a:cubicBezTo>
                    <a:pt x="0" y="22860"/>
                    <a:pt x="111442" y="0"/>
                    <a:pt x="248984" y="0"/>
                  </a:cubicBezTo>
                  <a:cubicBezTo>
                    <a:pt x="386524" y="0"/>
                    <a:pt x="497967" y="22860"/>
                    <a:pt x="497967" y="51054"/>
                  </a:cubicBezTo>
                  <a:close/>
                </a:path>
              </a:pathLst>
            </a:custGeom>
            <a:solidFill>
              <a:srgbClr val="E7E7E8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noFill/>
              </a:endParaRPr>
            </a:p>
          </p:txBody>
        </p:sp>
        <p:sp>
          <p:nvSpPr>
            <p:cNvPr id="22" name="任意多边形: 形状 21">
              <a:extLst>
                <a:ext uri="{FF2B5EF4-FFF2-40B4-BE49-F238E27FC236}">
                  <a16:creationId xmlns:a16="http://schemas.microsoft.com/office/drawing/2014/main" id="{D895012F-D236-869D-7279-716921D2D620}"/>
                </a:ext>
              </a:extLst>
            </p:cNvPr>
            <p:cNvSpPr/>
            <p:nvPr/>
          </p:nvSpPr>
          <p:spPr>
            <a:xfrm>
              <a:off x="5258466" y="4182236"/>
              <a:ext cx="481012" cy="98679"/>
            </a:xfrm>
            <a:custGeom>
              <a:avLst/>
              <a:gdLst>
                <a:gd name="connsiteX0" fmla="*/ 481013 w 481012"/>
                <a:gd name="connsiteY0" fmla="*/ 49339 h 98679"/>
                <a:gd name="connsiteX1" fmla="*/ 240506 w 481012"/>
                <a:gd name="connsiteY1" fmla="*/ 98679 h 98679"/>
                <a:gd name="connsiteX2" fmla="*/ 0 w 481012"/>
                <a:gd name="connsiteY2" fmla="*/ 49339 h 98679"/>
                <a:gd name="connsiteX3" fmla="*/ 240506 w 481012"/>
                <a:gd name="connsiteY3" fmla="*/ 0 h 98679"/>
                <a:gd name="connsiteX4" fmla="*/ 481013 w 481012"/>
                <a:gd name="connsiteY4" fmla="*/ 49339 h 98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012" h="98679">
                  <a:moveTo>
                    <a:pt x="481013" y="49339"/>
                  </a:moveTo>
                  <a:cubicBezTo>
                    <a:pt x="481013" y="76589"/>
                    <a:pt x="373334" y="98679"/>
                    <a:pt x="240506" y="98679"/>
                  </a:cubicBezTo>
                  <a:cubicBezTo>
                    <a:pt x="107678" y="98679"/>
                    <a:pt x="0" y="76589"/>
                    <a:pt x="0" y="49339"/>
                  </a:cubicBezTo>
                  <a:cubicBezTo>
                    <a:pt x="0" y="22090"/>
                    <a:pt x="107678" y="0"/>
                    <a:pt x="240506" y="0"/>
                  </a:cubicBezTo>
                  <a:cubicBezTo>
                    <a:pt x="373334" y="0"/>
                    <a:pt x="481013" y="22090"/>
                    <a:pt x="481013" y="49339"/>
                  </a:cubicBezTo>
                  <a:close/>
                </a:path>
              </a:pathLst>
            </a:custGeom>
            <a:solidFill>
              <a:srgbClr val="E4E4E5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noFill/>
              </a:endParaRPr>
            </a:p>
          </p:txBody>
        </p:sp>
        <p:sp>
          <p:nvSpPr>
            <p:cNvPr id="23" name="任意多边形: 形状 22">
              <a:extLst>
                <a:ext uri="{FF2B5EF4-FFF2-40B4-BE49-F238E27FC236}">
                  <a16:creationId xmlns:a16="http://schemas.microsoft.com/office/drawing/2014/main" id="{3854EA04-0B23-61FD-D66D-5599DCB725B7}"/>
                </a:ext>
              </a:extLst>
            </p:cNvPr>
            <p:cNvSpPr/>
            <p:nvPr/>
          </p:nvSpPr>
          <p:spPr>
            <a:xfrm>
              <a:off x="5267133" y="4183950"/>
              <a:ext cx="463867" cy="95250"/>
            </a:xfrm>
            <a:custGeom>
              <a:avLst/>
              <a:gdLst>
                <a:gd name="connsiteX0" fmla="*/ 463868 w 463867"/>
                <a:gd name="connsiteY0" fmla="*/ 47625 h 95250"/>
                <a:gd name="connsiteX1" fmla="*/ 231934 w 463867"/>
                <a:gd name="connsiteY1" fmla="*/ 95250 h 95250"/>
                <a:gd name="connsiteX2" fmla="*/ 0 w 463867"/>
                <a:gd name="connsiteY2" fmla="*/ 47625 h 95250"/>
                <a:gd name="connsiteX3" fmla="*/ 231934 w 463867"/>
                <a:gd name="connsiteY3" fmla="*/ 0 h 95250"/>
                <a:gd name="connsiteX4" fmla="*/ 463868 w 463867"/>
                <a:gd name="connsiteY4" fmla="*/ 47625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3867" h="95250">
                  <a:moveTo>
                    <a:pt x="463868" y="47625"/>
                  </a:moveTo>
                  <a:cubicBezTo>
                    <a:pt x="463868" y="73914"/>
                    <a:pt x="360045" y="95250"/>
                    <a:pt x="231934" y="95250"/>
                  </a:cubicBezTo>
                  <a:cubicBezTo>
                    <a:pt x="103823" y="95250"/>
                    <a:pt x="0" y="73914"/>
                    <a:pt x="0" y="47625"/>
                  </a:cubicBezTo>
                  <a:cubicBezTo>
                    <a:pt x="0" y="21336"/>
                    <a:pt x="103823" y="0"/>
                    <a:pt x="231934" y="0"/>
                  </a:cubicBezTo>
                  <a:cubicBezTo>
                    <a:pt x="359950" y="0"/>
                    <a:pt x="463868" y="21336"/>
                    <a:pt x="463868" y="47625"/>
                  </a:cubicBezTo>
                  <a:close/>
                </a:path>
              </a:pathLst>
            </a:custGeom>
            <a:solidFill>
              <a:srgbClr val="E1E1E2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noFill/>
              </a:endParaRPr>
            </a:p>
          </p:txBody>
        </p:sp>
        <p:sp>
          <p:nvSpPr>
            <p:cNvPr id="24" name="任意多边形: 形状 23">
              <a:extLst>
                <a:ext uri="{FF2B5EF4-FFF2-40B4-BE49-F238E27FC236}">
                  <a16:creationId xmlns:a16="http://schemas.microsoft.com/office/drawing/2014/main" id="{6A4A6862-1053-A48E-A74B-14534C0A3FA7}"/>
                </a:ext>
              </a:extLst>
            </p:cNvPr>
            <p:cNvSpPr/>
            <p:nvPr/>
          </p:nvSpPr>
          <p:spPr>
            <a:xfrm>
              <a:off x="5275515" y="4185760"/>
              <a:ext cx="446912" cy="91630"/>
            </a:xfrm>
            <a:custGeom>
              <a:avLst/>
              <a:gdLst>
                <a:gd name="connsiteX0" fmla="*/ 446913 w 446912"/>
                <a:gd name="connsiteY0" fmla="*/ 45816 h 91630"/>
                <a:gd name="connsiteX1" fmla="*/ 223457 w 446912"/>
                <a:gd name="connsiteY1" fmla="*/ 91631 h 91630"/>
                <a:gd name="connsiteX2" fmla="*/ 0 w 446912"/>
                <a:gd name="connsiteY2" fmla="*/ 45816 h 91630"/>
                <a:gd name="connsiteX3" fmla="*/ 223457 w 446912"/>
                <a:gd name="connsiteY3" fmla="*/ 0 h 91630"/>
                <a:gd name="connsiteX4" fmla="*/ 446913 w 446912"/>
                <a:gd name="connsiteY4" fmla="*/ 45816 h 9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6912" h="91630">
                  <a:moveTo>
                    <a:pt x="446913" y="45816"/>
                  </a:moveTo>
                  <a:cubicBezTo>
                    <a:pt x="446913" y="71152"/>
                    <a:pt x="346901" y="91631"/>
                    <a:pt x="223457" y="91631"/>
                  </a:cubicBezTo>
                  <a:cubicBezTo>
                    <a:pt x="100013" y="91631"/>
                    <a:pt x="0" y="71152"/>
                    <a:pt x="0" y="45816"/>
                  </a:cubicBezTo>
                  <a:cubicBezTo>
                    <a:pt x="0" y="20479"/>
                    <a:pt x="100013" y="0"/>
                    <a:pt x="223457" y="0"/>
                  </a:cubicBezTo>
                  <a:cubicBezTo>
                    <a:pt x="346901" y="-95"/>
                    <a:pt x="446913" y="20479"/>
                    <a:pt x="446913" y="45816"/>
                  </a:cubicBezTo>
                  <a:close/>
                </a:path>
              </a:pathLst>
            </a:custGeom>
            <a:solidFill>
              <a:srgbClr val="DEDEDF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noFill/>
              </a:endParaRPr>
            </a:p>
          </p:txBody>
        </p:sp>
        <p:sp>
          <p:nvSpPr>
            <p:cNvPr id="25" name="任意多边形: 形状 24">
              <a:extLst>
                <a:ext uri="{FF2B5EF4-FFF2-40B4-BE49-F238E27FC236}">
                  <a16:creationId xmlns:a16="http://schemas.microsoft.com/office/drawing/2014/main" id="{9F965E8B-A60A-72C5-1D40-08AEE1208359}"/>
                </a:ext>
              </a:extLst>
            </p:cNvPr>
            <p:cNvSpPr/>
            <p:nvPr/>
          </p:nvSpPr>
          <p:spPr>
            <a:xfrm>
              <a:off x="5283993" y="4187475"/>
              <a:ext cx="429958" cy="88201"/>
            </a:xfrm>
            <a:custGeom>
              <a:avLst/>
              <a:gdLst>
                <a:gd name="connsiteX0" fmla="*/ 429959 w 429958"/>
                <a:gd name="connsiteY0" fmla="*/ 44101 h 88201"/>
                <a:gd name="connsiteX1" fmla="*/ 214979 w 429958"/>
                <a:gd name="connsiteY1" fmla="*/ 88201 h 88201"/>
                <a:gd name="connsiteX2" fmla="*/ 0 w 429958"/>
                <a:gd name="connsiteY2" fmla="*/ 44101 h 88201"/>
                <a:gd name="connsiteX3" fmla="*/ 214979 w 429958"/>
                <a:gd name="connsiteY3" fmla="*/ 0 h 88201"/>
                <a:gd name="connsiteX4" fmla="*/ 429959 w 429958"/>
                <a:gd name="connsiteY4" fmla="*/ 44101 h 88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9958" h="88201">
                  <a:moveTo>
                    <a:pt x="429959" y="44101"/>
                  </a:moveTo>
                  <a:cubicBezTo>
                    <a:pt x="429959" y="68457"/>
                    <a:pt x="333709" y="88201"/>
                    <a:pt x="214979" y="88201"/>
                  </a:cubicBezTo>
                  <a:cubicBezTo>
                    <a:pt x="96249" y="88201"/>
                    <a:pt x="0" y="68457"/>
                    <a:pt x="0" y="44101"/>
                  </a:cubicBezTo>
                  <a:cubicBezTo>
                    <a:pt x="0" y="19744"/>
                    <a:pt x="96249" y="0"/>
                    <a:pt x="214979" y="0"/>
                  </a:cubicBezTo>
                  <a:cubicBezTo>
                    <a:pt x="333709" y="0"/>
                    <a:pt x="429959" y="19744"/>
                    <a:pt x="429959" y="44101"/>
                  </a:cubicBezTo>
                  <a:close/>
                </a:path>
              </a:pathLst>
            </a:custGeom>
            <a:solidFill>
              <a:srgbClr val="DBDBDC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noFill/>
              </a:endParaRPr>
            </a:p>
          </p:txBody>
        </p:sp>
        <p:sp>
          <p:nvSpPr>
            <p:cNvPr id="26" name="任意多边形: 形状 25">
              <a:extLst>
                <a:ext uri="{FF2B5EF4-FFF2-40B4-BE49-F238E27FC236}">
                  <a16:creationId xmlns:a16="http://schemas.microsoft.com/office/drawing/2014/main" id="{517E659E-7CF5-C16B-A4A5-D718D8EA87D3}"/>
                </a:ext>
              </a:extLst>
            </p:cNvPr>
            <p:cNvSpPr/>
            <p:nvPr/>
          </p:nvSpPr>
          <p:spPr>
            <a:xfrm>
              <a:off x="5292470" y="4189189"/>
              <a:ext cx="413003" cy="84772"/>
            </a:xfrm>
            <a:custGeom>
              <a:avLst/>
              <a:gdLst>
                <a:gd name="connsiteX0" fmla="*/ 413004 w 413003"/>
                <a:gd name="connsiteY0" fmla="*/ 42386 h 84772"/>
                <a:gd name="connsiteX1" fmla="*/ 206502 w 413003"/>
                <a:gd name="connsiteY1" fmla="*/ 84773 h 84772"/>
                <a:gd name="connsiteX2" fmla="*/ 0 w 413003"/>
                <a:gd name="connsiteY2" fmla="*/ 42386 h 84772"/>
                <a:gd name="connsiteX3" fmla="*/ 206502 w 413003"/>
                <a:gd name="connsiteY3" fmla="*/ 0 h 84772"/>
                <a:gd name="connsiteX4" fmla="*/ 413004 w 413003"/>
                <a:gd name="connsiteY4" fmla="*/ 42386 h 84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3003" h="84772">
                  <a:moveTo>
                    <a:pt x="413004" y="42386"/>
                  </a:moveTo>
                  <a:cubicBezTo>
                    <a:pt x="413004" y="65818"/>
                    <a:pt x="320516" y="84773"/>
                    <a:pt x="206502" y="84773"/>
                  </a:cubicBezTo>
                  <a:cubicBezTo>
                    <a:pt x="92488" y="84773"/>
                    <a:pt x="0" y="65818"/>
                    <a:pt x="0" y="42386"/>
                  </a:cubicBezTo>
                  <a:cubicBezTo>
                    <a:pt x="0" y="18955"/>
                    <a:pt x="92488" y="0"/>
                    <a:pt x="206502" y="0"/>
                  </a:cubicBezTo>
                  <a:cubicBezTo>
                    <a:pt x="320516" y="0"/>
                    <a:pt x="413004" y="18955"/>
                    <a:pt x="413004" y="42386"/>
                  </a:cubicBezTo>
                  <a:close/>
                </a:path>
              </a:pathLst>
            </a:custGeom>
            <a:solidFill>
              <a:srgbClr val="D8D8DA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noFill/>
              </a:endParaRPr>
            </a:p>
          </p:txBody>
        </p:sp>
        <p:sp>
          <p:nvSpPr>
            <p:cNvPr id="27" name="任意多边形: 形状 26">
              <a:extLst>
                <a:ext uri="{FF2B5EF4-FFF2-40B4-BE49-F238E27FC236}">
                  <a16:creationId xmlns:a16="http://schemas.microsoft.com/office/drawing/2014/main" id="{99B8D56C-8D16-DA44-C8FF-627392DA3539}"/>
                </a:ext>
              </a:extLst>
            </p:cNvPr>
            <p:cNvSpPr/>
            <p:nvPr/>
          </p:nvSpPr>
          <p:spPr>
            <a:xfrm>
              <a:off x="5300947" y="4190999"/>
              <a:ext cx="396049" cy="81153"/>
            </a:xfrm>
            <a:custGeom>
              <a:avLst/>
              <a:gdLst>
                <a:gd name="connsiteX0" fmla="*/ 396050 w 396049"/>
                <a:gd name="connsiteY0" fmla="*/ 40577 h 81153"/>
                <a:gd name="connsiteX1" fmla="*/ 198025 w 396049"/>
                <a:gd name="connsiteY1" fmla="*/ 81153 h 81153"/>
                <a:gd name="connsiteX2" fmla="*/ 0 w 396049"/>
                <a:gd name="connsiteY2" fmla="*/ 40577 h 81153"/>
                <a:gd name="connsiteX3" fmla="*/ 198025 w 396049"/>
                <a:gd name="connsiteY3" fmla="*/ 0 h 81153"/>
                <a:gd name="connsiteX4" fmla="*/ 396050 w 396049"/>
                <a:gd name="connsiteY4" fmla="*/ 40577 h 81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6049" h="81153">
                  <a:moveTo>
                    <a:pt x="396050" y="40577"/>
                  </a:moveTo>
                  <a:cubicBezTo>
                    <a:pt x="396050" y="63056"/>
                    <a:pt x="307372" y="81153"/>
                    <a:pt x="198025" y="81153"/>
                  </a:cubicBezTo>
                  <a:cubicBezTo>
                    <a:pt x="88678" y="81153"/>
                    <a:pt x="0" y="62961"/>
                    <a:pt x="0" y="40577"/>
                  </a:cubicBezTo>
                  <a:cubicBezTo>
                    <a:pt x="0" y="18098"/>
                    <a:pt x="88678" y="0"/>
                    <a:pt x="198025" y="0"/>
                  </a:cubicBezTo>
                  <a:cubicBezTo>
                    <a:pt x="307372" y="-95"/>
                    <a:pt x="396050" y="18098"/>
                    <a:pt x="396050" y="40577"/>
                  </a:cubicBezTo>
                  <a:close/>
                </a:path>
              </a:pathLst>
            </a:custGeom>
            <a:solidFill>
              <a:srgbClr val="D5D5D7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noFill/>
              </a:endParaRPr>
            </a:p>
          </p:txBody>
        </p:sp>
        <p:sp>
          <p:nvSpPr>
            <p:cNvPr id="28" name="任意多边形: 形状 27">
              <a:extLst>
                <a:ext uri="{FF2B5EF4-FFF2-40B4-BE49-F238E27FC236}">
                  <a16:creationId xmlns:a16="http://schemas.microsoft.com/office/drawing/2014/main" id="{08360FFB-0011-A182-9126-8CE67C6A8B20}"/>
                </a:ext>
              </a:extLst>
            </p:cNvPr>
            <p:cNvSpPr/>
            <p:nvPr/>
          </p:nvSpPr>
          <p:spPr>
            <a:xfrm>
              <a:off x="5309425" y="4192713"/>
              <a:ext cx="379095" cy="77724"/>
            </a:xfrm>
            <a:custGeom>
              <a:avLst/>
              <a:gdLst>
                <a:gd name="connsiteX0" fmla="*/ 379095 w 379095"/>
                <a:gd name="connsiteY0" fmla="*/ 38862 h 77724"/>
                <a:gd name="connsiteX1" fmla="*/ 189548 w 379095"/>
                <a:gd name="connsiteY1" fmla="*/ 77724 h 77724"/>
                <a:gd name="connsiteX2" fmla="*/ 0 w 379095"/>
                <a:gd name="connsiteY2" fmla="*/ 38862 h 77724"/>
                <a:gd name="connsiteX3" fmla="*/ 189548 w 379095"/>
                <a:gd name="connsiteY3" fmla="*/ 0 h 77724"/>
                <a:gd name="connsiteX4" fmla="*/ 379095 w 379095"/>
                <a:gd name="connsiteY4" fmla="*/ 38862 h 77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095" h="77724">
                  <a:moveTo>
                    <a:pt x="379095" y="38862"/>
                  </a:moveTo>
                  <a:cubicBezTo>
                    <a:pt x="379095" y="60293"/>
                    <a:pt x="294227" y="77724"/>
                    <a:pt x="189548" y="77724"/>
                  </a:cubicBezTo>
                  <a:cubicBezTo>
                    <a:pt x="84868" y="77724"/>
                    <a:pt x="0" y="60293"/>
                    <a:pt x="0" y="38862"/>
                  </a:cubicBezTo>
                  <a:cubicBezTo>
                    <a:pt x="0" y="17431"/>
                    <a:pt x="84868" y="0"/>
                    <a:pt x="189548" y="0"/>
                  </a:cubicBezTo>
                  <a:cubicBezTo>
                    <a:pt x="294227" y="0"/>
                    <a:pt x="379095" y="17336"/>
                    <a:pt x="379095" y="38862"/>
                  </a:cubicBezTo>
                  <a:close/>
                </a:path>
              </a:pathLst>
            </a:custGeom>
            <a:solidFill>
              <a:srgbClr val="D2D2D4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noFill/>
              </a:endParaRPr>
            </a:p>
          </p:txBody>
        </p:sp>
        <p:sp>
          <p:nvSpPr>
            <p:cNvPr id="29" name="任意多边形: 形状 28">
              <a:extLst>
                <a:ext uri="{FF2B5EF4-FFF2-40B4-BE49-F238E27FC236}">
                  <a16:creationId xmlns:a16="http://schemas.microsoft.com/office/drawing/2014/main" id="{7138C1A1-D798-4DDB-42F8-5C98E79D4B2C}"/>
                </a:ext>
              </a:extLst>
            </p:cNvPr>
            <p:cNvSpPr/>
            <p:nvPr/>
          </p:nvSpPr>
          <p:spPr>
            <a:xfrm>
              <a:off x="5317902" y="4194428"/>
              <a:ext cx="362140" cy="74295"/>
            </a:xfrm>
            <a:custGeom>
              <a:avLst/>
              <a:gdLst>
                <a:gd name="connsiteX0" fmla="*/ 362141 w 362140"/>
                <a:gd name="connsiteY0" fmla="*/ 37147 h 74295"/>
                <a:gd name="connsiteX1" fmla="*/ 181070 w 362140"/>
                <a:gd name="connsiteY1" fmla="*/ 74295 h 74295"/>
                <a:gd name="connsiteX2" fmla="*/ 0 w 362140"/>
                <a:gd name="connsiteY2" fmla="*/ 37147 h 74295"/>
                <a:gd name="connsiteX3" fmla="*/ 181070 w 362140"/>
                <a:gd name="connsiteY3" fmla="*/ 0 h 74295"/>
                <a:gd name="connsiteX4" fmla="*/ 362141 w 362140"/>
                <a:gd name="connsiteY4" fmla="*/ 37147 h 7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2140" h="74295">
                  <a:moveTo>
                    <a:pt x="362141" y="37147"/>
                  </a:moveTo>
                  <a:cubicBezTo>
                    <a:pt x="362141" y="57626"/>
                    <a:pt x="281083" y="74295"/>
                    <a:pt x="181070" y="74295"/>
                  </a:cubicBezTo>
                  <a:cubicBezTo>
                    <a:pt x="81058" y="74295"/>
                    <a:pt x="0" y="57626"/>
                    <a:pt x="0" y="37147"/>
                  </a:cubicBezTo>
                  <a:cubicBezTo>
                    <a:pt x="0" y="16669"/>
                    <a:pt x="81058" y="0"/>
                    <a:pt x="181070" y="0"/>
                  </a:cubicBezTo>
                  <a:cubicBezTo>
                    <a:pt x="281083" y="0"/>
                    <a:pt x="362141" y="16574"/>
                    <a:pt x="362141" y="37147"/>
                  </a:cubicBezTo>
                  <a:close/>
                </a:path>
              </a:pathLst>
            </a:custGeom>
            <a:solidFill>
              <a:srgbClr val="CFCFD1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noFill/>
              </a:endParaRPr>
            </a:p>
          </p:txBody>
        </p:sp>
        <p:sp>
          <p:nvSpPr>
            <p:cNvPr id="30" name="任意多边形: 形状 29">
              <a:extLst>
                <a:ext uri="{FF2B5EF4-FFF2-40B4-BE49-F238E27FC236}">
                  <a16:creationId xmlns:a16="http://schemas.microsoft.com/office/drawing/2014/main" id="{98707ACC-829D-D77B-C2BE-5DB9C7C445A0}"/>
                </a:ext>
              </a:extLst>
            </p:cNvPr>
            <p:cNvSpPr/>
            <p:nvPr/>
          </p:nvSpPr>
          <p:spPr>
            <a:xfrm>
              <a:off x="5326569" y="4196142"/>
              <a:ext cx="344995" cy="70866"/>
            </a:xfrm>
            <a:custGeom>
              <a:avLst/>
              <a:gdLst>
                <a:gd name="connsiteX0" fmla="*/ 344996 w 344995"/>
                <a:gd name="connsiteY0" fmla="*/ 35433 h 70866"/>
                <a:gd name="connsiteX1" fmla="*/ 172498 w 344995"/>
                <a:gd name="connsiteY1" fmla="*/ 70866 h 70866"/>
                <a:gd name="connsiteX2" fmla="*/ 0 w 344995"/>
                <a:gd name="connsiteY2" fmla="*/ 35433 h 70866"/>
                <a:gd name="connsiteX3" fmla="*/ 172498 w 344995"/>
                <a:gd name="connsiteY3" fmla="*/ 0 h 70866"/>
                <a:gd name="connsiteX4" fmla="*/ 344996 w 344995"/>
                <a:gd name="connsiteY4" fmla="*/ 35433 h 70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4995" h="70866">
                  <a:moveTo>
                    <a:pt x="344996" y="35433"/>
                  </a:moveTo>
                  <a:cubicBezTo>
                    <a:pt x="344996" y="54959"/>
                    <a:pt x="267748" y="70866"/>
                    <a:pt x="172498" y="70866"/>
                  </a:cubicBezTo>
                  <a:cubicBezTo>
                    <a:pt x="77248" y="70866"/>
                    <a:pt x="0" y="55055"/>
                    <a:pt x="0" y="35433"/>
                  </a:cubicBezTo>
                  <a:cubicBezTo>
                    <a:pt x="0" y="15907"/>
                    <a:pt x="77248" y="0"/>
                    <a:pt x="172498" y="0"/>
                  </a:cubicBezTo>
                  <a:cubicBezTo>
                    <a:pt x="267748" y="0"/>
                    <a:pt x="344996" y="15907"/>
                    <a:pt x="344996" y="35433"/>
                  </a:cubicBezTo>
                  <a:close/>
                </a:path>
              </a:pathLst>
            </a:custGeom>
            <a:solidFill>
              <a:srgbClr val="CCCCCE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noFill/>
              </a:endParaRPr>
            </a:p>
          </p:txBody>
        </p:sp>
        <p:sp>
          <p:nvSpPr>
            <p:cNvPr id="31" name="任意多边形: 形状 30">
              <a:extLst>
                <a:ext uri="{FF2B5EF4-FFF2-40B4-BE49-F238E27FC236}">
                  <a16:creationId xmlns:a16="http://schemas.microsoft.com/office/drawing/2014/main" id="{D818457E-B778-280A-2FB7-3321461A4BA5}"/>
                </a:ext>
              </a:extLst>
            </p:cNvPr>
            <p:cNvSpPr/>
            <p:nvPr/>
          </p:nvSpPr>
          <p:spPr>
            <a:xfrm>
              <a:off x="5334952" y="4197952"/>
              <a:ext cx="328041" cy="67246"/>
            </a:xfrm>
            <a:custGeom>
              <a:avLst/>
              <a:gdLst>
                <a:gd name="connsiteX0" fmla="*/ 328041 w 328041"/>
                <a:gd name="connsiteY0" fmla="*/ 33623 h 67246"/>
                <a:gd name="connsiteX1" fmla="*/ 164021 w 328041"/>
                <a:gd name="connsiteY1" fmla="*/ 67246 h 67246"/>
                <a:gd name="connsiteX2" fmla="*/ 0 w 328041"/>
                <a:gd name="connsiteY2" fmla="*/ 33623 h 67246"/>
                <a:gd name="connsiteX3" fmla="*/ 164021 w 328041"/>
                <a:gd name="connsiteY3" fmla="*/ 0 h 67246"/>
                <a:gd name="connsiteX4" fmla="*/ 328041 w 328041"/>
                <a:gd name="connsiteY4" fmla="*/ 33623 h 67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8041" h="67246">
                  <a:moveTo>
                    <a:pt x="328041" y="33623"/>
                  </a:moveTo>
                  <a:cubicBezTo>
                    <a:pt x="328041" y="52197"/>
                    <a:pt x="254603" y="67246"/>
                    <a:pt x="164021" y="67246"/>
                  </a:cubicBezTo>
                  <a:cubicBezTo>
                    <a:pt x="73438" y="67246"/>
                    <a:pt x="0" y="52197"/>
                    <a:pt x="0" y="33623"/>
                  </a:cubicBezTo>
                  <a:cubicBezTo>
                    <a:pt x="0" y="15050"/>
                    <a:pt x="73438" y="0"/>
                    <a:pt x="164021" y="0"/>
                  </a:cubicBezTo>
                  <a:cubicBezTo>
                    <a:pt x="254603" y="0"/>
                    <a:pt x="328041" y="15050"/>
                    <a:pt x="328041" y="33623"/>
                  </a:cubicBezTo>
                  <a:close/>
                </a:path>
              </a:pathLst>
            </a:custGeom>
            <a:solidFill>
              <a:srgbClr val="C8C9CB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noFill/>
              </a:endParaRPr>
            </a:p>
          </p:txBody>
        </p:sp>
        <p:sp>
          <p:nvSpPr>
            <p:cNvPr id="32" name="任意多边形: 形状 31">
              <a:extLst>
                <a:ext uri="{FF2B5EF4-FFF2-40B4-BE49-F238E27FC236}">
                  <a16:creationId xmlns:a16="http://schemas.microsoft.com/office/drawing/2014/main" id="{3C151102-9050-0283-861A-1A340C599B55}"/>
                </a:ext>
              </a:extLst>
            </p:cNvPr>
            <p:cNvSpPr/>
            <p:nvPr/>
          </p:nvSpPr>
          <p:spPr>
            <a:xfrm>
              <a:off x="5343429" y="4199667"/>
              <a:ext cx="311086" cy="63817"/>
            </a:xfrm>
            <a:custGeom>
              <a:avLst/>
              <a:gdLst>
                <a:gd name="connsiteX0" fmla="*/ 311087 w 311086"/>
                <a:gd name="connsiteY0" fmla="*/ 31909 h 63817"/>
                <a:gd name="connsiteX1" fmla="*/ 155543 w 311086"/>
                <a:gd name="connsiteY1" fmla="*/ 63817 h 63817"/>
                <a:gd name="connsiteX2" fmla="*/ 0 w 311086"/>
                <a:gd name="connsiteY2" fmla="*/ 31909 h 63817"/>
                <a:gd name="connsiteX3" fmla="*/ 155543 w 311086"/>
                <a:gd name="connsiteY3" fmla="*/ 0 h 63817"/>
                <a:gd name="connsiteX4" fmla="*/ 311087 w 311086"/>
                <a:gd name="connsiteY4" fmla="*/ 31909 h 63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1086" h="63817">
                  <a:moveTo>
                    <a:pt x="311087" y="31909"/>
                  </a:moveTo>
                  <a:cubicBezTo>
                    <a:pt x="311087" y="49530"/>
                    <a:pt x="241459" y="63817"/>
                    <a:pt x="155543" y="63817"/>
                  </a:cubicBezTo>
                  <a:cubicBezTo>
                    <a:pt x="69628" y="63817"/>
                    <a:pt x="0" y="49530"/>
                    <a:pt x="0" y="31909"/>
                  </a:cubicBezTo>
                  <a:cubicBezTo>
                    <a:pt x="0" y="14288"/>
                    <a:pt x="69628" y="0"/>
                    <a:pt x="155543" y="0"/>
                  </a:cubicBezTo>
                  <a:cubicBezTo>
                    <a:pt x="241459" y="0"/>
                    <a:pt x="311087" y="14288"/>
                    <a:pt x="311087" y="31909"/>
                  </a:cubicBezTo>
                  <a:close/>
                </a:path>
              </a:pathLst>
            </a:custGeom>
            <a:solidFill>
              <a:srgbClr val="C5C6C8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noFill/>
              </a:endParaRPr>
            </a:p>
          </p:txBody>
        </p:sp>
        <p:sp>
          <p:nvSpPr>
            <p:cNvPr id="33" name="任意多边形: 形状 32">
              <a:extLst>
                <a:ext uri="{FF2B5EF4-FFF2-40B4-BE49-F238E27FC236}">
                  <a16:creationId xmlns:a16="http://schemas.microsoft.com/office/drawing/2014/main" id="{AF1162D3-46FA-D576-418C-6169BA724274}"/>
                </a:ext>
              </a:extLst>
            </p:cNvPr>
            <p:cNvSpPr/>
            <p:nvPr/>
          </p:nvSpPr>
          <p:spPr>
            <a:xfrm>
              <a:off x="5351906" y="4201381"/>
              <a:ext cx="294131" cy="60388"/>
            </a:xfrm>
            <a:custGeom>
              <a:avLst/>
              <a:gdLst>
                <a:gd name="connsiteX0" fmla="*/ 294132 w 294131"/>
                <a:gd name="connsiteY0" fmla="*/ 30194 h 60388"/>
                <a:gd name="connsiteX1" fmla="*/ 147066 w 294131"/>
                <a:gd name="connsiteY1" fmla="*/ 60388 h 60388"/>
                <a:gd name="connsiteX2" fmla="*/ 0 w 294131"/>
                <a:gd name="connsiteY2" fmla="*/ 30194 h 60388"/>
                <a:gd name="connsiteX3" fmla="*/ 147066 w 294131"/>
                <a:gd name="connsiteY3" fmla="*/ 0 h 60388"/>
                <a:gd name="connsiteX4" fmla="*/ 294132 w 294131"/>
                <a:gd name="connsiteY4" fmla="*/ 30194 h 60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60388">
                  <a:moveTo>
                    <a:pt x="294132" y="30194"/>
                  </a:moveTo>
                  <a:cubicBezTo>
                    <a:pt x="294132" y="46863"/>
                    <a:pt x="228314" y="60388"/>
                    <a:pt x="147066" y="60388"/>
                  </a:cubicBezTo>
                  <a:cubicBezTo>
                    <a:pt x="65818" y="60388"/>
                    <a:pt x="0" y="46863"/>
                    <a:pt x="0" y="30194"/>
                  </a:cubicBezTo>
                  <a:cubicBezTo>
                    <a:pt x="0" y="13525"/>
                    <a:pt x="65818" y="0"/>
                    <a:pt x="147066" y="0"/>
                  </a:cubicBezTo>
                  <a:cubicBezTo>
                    <a:pt x="228314" y="0"/>
                    <a:pt x="294132" y="13525"/>
                    <a:pt x="294132" y="30194"/>
                  </a:cubicBezTo>
                  <a:close/>
                </a:path>
              </a:pathLst>
            </a:custGeom>
            <a:solidFill>
              <a:srgbClr val="C2C3C5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noFill/>
              </a:endParaRPr>
            </a:p>
          </p:txBody>
        </p:sp>
        <p:sp>
          <p:nvSpPr>
            <p:cNvPr id="34" name="任意多边形: 形状 33">
              <a:extLst>
                <a:ext uri="{FF2B5EF4-FFF2-40B4-BE49-F238E27FC236}">
                  <a16:creationId xmlns:a16="http://schemas.microsoft.com/office/drawing/2014/main" id="{A1170FA0-9158-A2E6-696B-E2F71C96CDCA}"/>
                </a:ext>
              </a:extLst>
            </p:cNvPr>
            <p:cNvSpPr/>
            <p:nvPr/>
          </p:nvSpPr>
          <p:spPr>
            <a:xfrm>
              <a:off x="5360383" y="4203190"/>
              <a:ext cx="277177" cy="56769"/>
            </a:xfrm>
            <a:custGeom>
              <a:avLst/>
              <a:gdLst>
                <a:gd name="connsiteX0" fmla="*/ 277178 w 277177"/>
                <a:gd name="connsiteY0" fmla="*/ 28385 h 56769"/>
                <a:gd name="connsiteX1" fmla="*/ 138589 w 277177"/>
                <a:gd name="connsiteY1" fmla="*/ 56770 h 56769"/>
                <a:gd name="connsiteX2" fmla="*/ 0 w 277177"/>
                <a:gd name="connsiteY2" fmla="*/ 28385 h 56769"/>
                <a:gd name="connsiteX3" fmla="*/ 138589 w 277177"/>
                <a:gd name="connsiteY3" fmla="*/ 1 h 56769"/>
                <a:gd name="connsiteX4" fmla="*/ 277178 w 277177"/>
                <a:gd name="connsiteY4" fmla="*/ 28385 h 56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177" h="56769">
                  <a:moveTo>
                    <a:pt x="277178" y="28385"/>
                  </a:moveTo>
                  <a:cubicBezTo>
                    <a:pt x="277178" y="44101"/>
                    <a:pt x="215170" y="56770"/>
                    <a:pt x="138589" y="56770"/>
                  </a:cubicBezTo>
                  <a:cubicBezTo>
                    <a:pt x="62103" y="56770"/>
                    <a:pt x="0" y="44006"/>
                    <a:pt x="0" y="28385"/>
                  </a:cubicBezTo>
                  <a:cubicBezTo>
                    <a:pt x="0" y="12669"/>
                    <a:pt x="62008" y="1"/>
                    <a:pt x="138589" y="1"/>
                  </a:cubicBezTo>
                  <a:cubicBezTo>
                    <a:pt x="215170" y="-95"/>
                    <a:pt x="277178" y="12669"/>
                    <a:pt x="277178" y="28385"/>
                  </a:cubicBezTo>
                  <a:close/>
                </a:path>
              </a:pathLst>
            </a:custGeom>
            <a:solidFill>
              <a:srgbClr val="BFC0C2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noFill/>
              </a:endParaRPr>
            </a:p>
          </p:txBody>
        </p:sp>
        <p:sp>
          <p:nvSpPr>
            <p:cNvPr id="35" name="任意多边形: 形状 34">
              <a:extLst>
                <a:ext uri="{FF2B5EF4-FFF2-40B4-BE49-F238E27FC236}">
                  <a16:creationId xmlns:a16="http://schemas.microsoft.com/office/drawing/2014/main" id="{AF38B1ED-AA5F-EAB3-D12B-5421A3537E9E}"/>
                </a:ext>
              </a:extLst>
            </p:cNvPr>
            <p:cNvSpPr/>
            <p:nvPr/>
          </p:nvSpPr>
          <p:spPr>
            <a:xfrm>
              <a:off x="5368860" y="4204906"/>
              <a:ext cx="260222" cy="53339"/>
            </a:xfrm>
            <a:custGeom>
              <a:avLst/>
              <a:gdLst>
                <a:gd name="connsiteX0" fmla="*/ 260223 w 260222"/>
                <a:gd name="connsiteY0" fmla="*/ 26670 h 53339"/>
                <a:gd name="connsiteX1" fmla="*/ 130112 w 260222"/>
                <a:gd name="connsiteY1" fmla="*/ 53340 h 53339"/>
                <a:gd name="connsiteX2" fmla="*/ 0 w 260222"/>
                <a:gd name="connsiteY2" fmla="*/ 26670 h 53339"/>
                <a:gd name="connsiteX3" fmla="*/ 130112 w 260222"/>
                <a:gd name="connsiteY3" fmla="*/ 0 h 53339"/>
                <a:gd name="connsiteX4" fmla="*/ 260223 w 260222"/>
                <a:gd name="connsiteY4" fmla="*/ 26670 h 53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222" h="53339">
                  <a:moveTo>
                    <a:pt x="260223" y="26670"/>
                  </a:moveTo>
                  <a:cubicBezTo>
                    <a:pt x="260223" y="41434"/>
                    <a:pt x="202025" y="53340"/>
                    <a:pt x="130112" y="53340"/>
                  </a:cubicBezTo>
                  <a:cubicBezTo>
                    <a:pt x="58198" y="53340"/>
                    <a:pt x="0" y="41434"/>
                    <a:pt x="0" y="26670"/>
                  </a:cubicBezTo>
                  <a:cubicBezTo>
                    <a:pt x="0" y="11906"/>
                    <a:pt x="58198" y="0"/>
                    <a:pt x="130112" y="0"/>
                  </a:cubicBezTo>
                  <a:cubicBezTo>
                    <a:pt x="202025" y="0"/>
                    <a:pt x="260223" y="11906"/>
                    <a:pt x="260223" y="26670"/>
                  </a:cubicBezTo>
                  <a:close/>
                </a:path>
              </a:pathLst>
            </a:custGeom>
            <a:solidFill>
              <a:srgbClr val="BCBDC0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noFill/>
              </a:endParaRPr>
            </a:p>
          </p:txBody>
        </p:sp>
        <p:sp>
          <p:nvSpPr>
            <p:cNvPr id="36" name="任意多边形: 形状 35">
              <a:extLst>
                <a:ext uri="{FF2B5EF4-FFF2-40B4-BE49-F238E27FC236}">
                  <a16:creationId xmlns:a16="http://schemas.microsoft.com/office/drawing/2014/main" id="{CD6F6E2E-211E-BDE4-A08E-B19B4F2E34DF}"/>
                </a:ext>
              </a:extLst>
            </p:cNvPr>
            <p:cNvSpPr/>
            <p:nvPr/>
          </p:nvSpPr>
          <p:spPr>
            <a:xfrm>
              <a:off x="5377338" y="4206620"/>
              <a:ext cx="243268" cy="49911"/>
            </a:xfrm>
            <a:custGeom>
              <a:avLst/>
              <a:gdLst>
                <a:gd name="connsiteX0" fmla="*/ 243269 w 243268"/>
                <a:gd name="connsiteY0" fmla="*/ 24955 h 49911"/>
                <a:gd name="connsiteX1" fmla="*/ 121634 w 243268"/>
                <a:gd name="connsiteY1" fmla="*/ 49911 h 49911"/>
                <a:gd name="connsiteX2" fmla="*/ 0 w 243268"/>
                <a:gd name="connsiteY2" fmla="*/ 24955 h 49911"/>
                <a:gd name="connsiteX3" fmla="*/ 121634 w 243268"/>
                <a:gd name="connsiteY3" fmla="*/ 0 h 49911"/>
                <a:gd name="connsiteX4" fmla="*/ 243269 w 243268"/>
                <a:gd name="connsiteY4" fmla="*/ 24955 h 49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3268" h="49911">
                  <a:moveTo>
                    <a:pt x="243269" y="24955"/>
                  </a:moveTo>
                  <a:cubicBezTo>
                    <a:pt x="243269" y="38767"/>
                    <a:pt x="188786" y="49911"/>
                    <a:pt x="121634" y="49911"/>
                  </a:cubicBezTo>
                  <a:cubicBezTo>
                    <a:pt x="54483" y="49911"/>
                    <a:pt x="0" y="38767"/>
                    <a:pt x="0" y="24955"/>
                  </a:cubicBezTo>
                  <a:cubicBezTo>
                    <a:pt x="0" y="11144"/>
                    <a:pt x="54483" y="0"/>
                    <a:pt x="121634" y="0"/>
                  </a:cubicBezTo>
                  <a:cubicBezTo>
                    <a:pt x="188786" y="0"/>
                    <a:pt x="243269" y="11144"/>
                    <a:pt x="243269" y="24955"/>
                  </a:cubicBezTo>
                  <a:close/>
                </a:path>
              </a:pathLst>
            </a:custGeom>
            <a:solidFill>
              <a:srgbClr val="B9BABD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noFill/>
              </a:endParaRPr>
            </a:p>
          </p:txBody>
        </p:sp>
        <p:sp>
          <p:nvSpPr>
            <p:cNvPr id="37" name="任意多边形: 形状 36">
              <a:extLst>
                <a:ext uri="{FF2B5EF4-FFF2-40B4-BE49-F238E27FC236}">
                  <a16:creationId xmlns:a16="http://schemas.microsoft.com/office/drawing/2014/main" id="{3A764937-577B-524F-A641-B7184DFED54B}"/>
                </a:ext>
              </a:extLst>
            </p:cNvPr>
            <p:cNvSpPr/>
            <p:nvPr/>
          </p:nvSpPr>
          <p:spPr>
            <a:xfrm>
              <a:off x="5386005" y="4208335"/>
              <a:ext cx="226123" cy="46481"/>
            </a:xfrm>
            <a:custGeom>
              <a:avLst/>
              <a:gdLst>
                <a:gd name="connsiteX0" fmla="*/ 226124 w 226123"/>
                <a:gd name="connsiteY0" fmla="*/ 23241 h 46481"/>
                <a:gd name="connsiteX1" fmla="*/ 113062 w 226123"/>
                <a:gd name="connsiteY1" fmla="*/ 46482 h 46481"/>
                <a:gd name="connsiteX2" fmla="*/ 0 w 226123"/>
                <a:gd name="connsiteY2" fmla="*/ 23241 h 46481"/>
                <a:gd name="connsiteX3" fmla="*/ 113062 w 226123"/>
                <a:gd name="connsiteY3" fmla="*/ 0 h 46481"/>
                <a:gd name="connsiteX4" fmla="*/ 226124 w 226123"/>
                <a:gd name="connsiteY4" fmla="*/ 23241 h 46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6123" h="46481">
                  <a:moveTo>
                    <a:pt x="226124" y="23241"/>
                  </a:moveTo>
                  <a:cubicBezTo>
                    <a:pt x="226124" y="36100"/>
                    <a:pt x="175451" y="46482"/>
                    <a:pt x="113062" y="46482"/>
                  </a:cubicBezTo>
                  <a:cubicBezTo>
                    <a:pt x="50673" y="46482"/>
                    <a:pt x="0" y="36100"/>
                    <a:pt x="0" y="23241"/>
                  </a:cubicBezTo>
                  <a:cubicBezTo>
                    <a:pt x="0" y="10382"/>
                    <a:pt x="50673" y="0"/>
                    <a:pt x="113062" y="0"/>
                  </a:cubicBezTo>
                  <a:cubicBezTo>
                    <a:pt x="175451" y="0"/>
                    <a:pt x="226124" y="10382"/>
                    <a:pt x="226124" y="23241"/>
                  </a:cubicBezTo>
                  <a:close/>
                </a:path>
              </a:pathLst>
            </a:custGeom>
            <a:solidFill>
              <a:srgbClr val="B6B7BA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noFill/>
              </a:endParaRPr>
            </a:p>
          </p:txBody>
        </p:sp>
        <p:sp>
          <p:nvSpPr>
            <p:cNvPr id="38" name="任意多边形: 形状 37">
              <a:extLst>
                <a:ext uri="{FF2B5EF4-FFF2-40B4-BE49-F238E27FC236}">
                  <a16:creationId xmlns:a16="http://schemas.microsoft.com/office/drawing/2014/main" id="{F1FD0548-5B33-A9B2-0E95-F74FBB569906}"/>
                </a:ext>
              </a:extLst>
            </p:cNvPr>
            <p:cNvSpPr/>
            <p:nvPr/>
          </p:nvSpPr>
          <p:spPr>
            <a:xfrm>
              <a:off x="5394388" y="4210143"/>
              <a:ext cx="209168" cy="42863"/>
            </a:xfrm>
            <a:custGeom>
              <a:avLst/>
              <a:gdLst>
                <a:gd name="connsiteX0" fmla="*/ 209169 w 209168"/>
                <a:gd name="connsiteY0" fmla="*/ 21432 h 42863"/>
                <a:gd name="connsiteX1" fmla="*/ 104584 w 209168"/>
                <a:gd name="connsiteY1" fmla="*/ 42863 h 42863"/>
                <a:gd name="connsiteX2" fmla="*/ 0 w 209168"/>
                <a:gd name="connsiteY2" fmla="*/ 21432 h 42863"/>
                <a:gd name="connsiteX3" fmla="*/ 104584 w 209168"/>
                <a:gd name="connsiteY3" fmla="*/ 1 h 42863"/>
                <a:gd name="connsiteX4" fmla="*/ 209169 w 209168"/>
                <a:gd name="connsiteY4" fmla="*/ 21432 h 42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168" h="42863">
                  <a:moveTo>
                    <a:pt x="209169" y="21432"/>
                  </a:moveTo>
                  <a:cubicBezTo>
                    <a:pt x="209169" y="33243"/>
                    <a:pt x="162306" y="42863"/>
                    <a:pt x="104584" y="42863"/>
                  </a:cubicBezTo>
                  <a:cubicBezTo>
                    <a:pt x="46768" y="42863"/>
                    <a:pt x="0" y="33243"/>
                    <a:pt x="0" y="21432"/>
                  </a:cubicBezTo>
                  <a:cubicBezTo>
                    <a:pt x="0" y="9621"/>
                    <a:pt x="46863" y="1"/>
                    <a:pt x="104584" y="1"/>
                  </a:cubicBezTo>
                  <a:cubicBezTo>
                    <a:pt x="162401" y="-94"/>
                    <a:pt x="209169" y="9526"/>
                    <a:pt x="209169" y="21432"/>
                  </a:cubicBezTo>
                  <a:close/>
                </a:path>
              </a:pathLst>
            </a:custGeom>
            <a:solidFill>
              <a:srgbClr val="B3B4B7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noFill/>
              </a:endParaRPr>
            </a:p>
          </p:txBody>
        </p:sp>
        <p:sp>
          <p:nvSpPr>
            <p:cNvPr id="39" name="任意多边形: 形状 38">
              <a:extLst>
                <a:ext uri="{FF2B5EF4-FFF2-40B4-BE49-F238E27FC236}">
                  <a16:creationId xmlns:a16="http://schemas.microsoft.com/office/drawing/2014/main" id="{3A06B069-39A1-BCED-219E-7CC6ADF0771E}"/>
                </a:ext>
              </a:extLst>
            </p:cNvPr>
            <p:cNvSpPr/>
            <p:nvPr/>
          </p:nvSpPr>
          <p:spPr>
            <a:xfrm>
              <a:off x="5402865" y="4211859"/>
              <a:ext cx="192214" cy="39433"/>
            </a:xfrm>
            <a:custGeom>
              <a:avLst/>
              <a:gdLst>
                <a:gd name="connsiteX0" fmla="*/ 192215 w 192214"/>
                <a:gd name="connsiteY0" fmla="*/ 19717 h 39433"/>
                <a:gd name="connsiteX1" fmla="*/ 96107 w 192214"/>
                <a:gd name="connsiteY1" fmla="*/ 39433 h 39433"/>
                <a:gd name="connsiteX2" fmla="*/ 0 w 192214"/>
                <a:gd name="connsiteY2" fmla="*/ 19717 h 39433"/>
                <a:gd name="connsiteX3" fmla="*/ 96107 w 192214"/>
                <a:gd name="connsiteY3" fmla="*/ 0 h 39433"/>
                <a:gd name="connsiteX4" fmla="*/ 192215 w 192214"/>
                <a:gd name="connsiteY4" fmla="*/ 19717 h 39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2214" h="39433">
                  <a:moveTo>
                    <a:pt x="192215" y="19717"/>
                  </a:moveTo>
                  <a:cubicBezTo>
                    <a:pt x="192215" y="30575"/>
                    <a:pt x="149162" y="39433"/>
                    <a:pt x="96107" y="39433"/>
                  </a:cubicBezTo>
                  <a:cubicBezTo>
                    <a:pt x="43053" y="39433"/>
                    <a:pt x="0" y="30575"/>
                    <a:pt x="0" y="19717"/>
                  </a:cubicBezTo>
                  <a:cubicBezTo>
                    <a:pt x="0" y="8858"/>
                    <a:pt x="43053" y="0"/>
                    <a:pt x="96107" y="0"/>
                  </a:cubicBezTo>
                  <a:cubicBezTo>
                    <a:pt x="149162" y="0"/>
                    <a:pt x="192215" y="8763"/>
                    <a:pt x="192215" y="19717"/>
                  </a:cubicBezTo>
                  <a:close/>
                </a:path>
              </a:pathLst>
            </a:custGeom>
            <a:solidFill>
              <a:srgbClr val="B0B1B4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noFill/>
              </a:endParaRPr>
            </a:p>
          </p:txBody>
        </p:sp>
        <p:sp>
          <p:nvSpPr>
            <p:cNvPr id="40" name="任意多边形: 形状 39">
              <a:extLst>
                <a:ext uri="{FF2B5EF4-FFF2-40B4-BE49-F238E27FC236}">
                  <a16:creationId xmlns:a16="http://schemas.microsoft.com/office/drawing/2014/main" id="{980AB6B4-8EE2-F23D-9206-6D42EEC2DF6F}"/>
                </a:ext>
              </a:extLst>
            </p:cNvPr>
            <p:cNvSpPr/>
            <p:nvPr/>
          </p:nvSpPr>
          <p:spPr>
            <a:xfrm>
              <a:off x="5411342" y="4213573"/>
              <a:ext cx="175259" cy="36004"/>
            </a:xfrm>
            <a:custGeom>
              <a:avLst/>
              <a:gdLst>
                <a:gd name="connsiteX0" fmla="*/ 175260 w 175259"/>
                <a:gd name="connsiteY0" fmla="*/ 18002 h 36004"/>
                <a:gd name="connsiteX1" fmla="*/ 87630 w 175259"/>
                <a:gd name="connsiteY1" fmla="*/ 36004 h 36004"/>
                <a:gd name="connsiteX2" fmla="*/ 0 w 175259"/>
                <a:gd name="connsiteY2" fmla="*/ 18002 h 36004"/>
                <a:gd name="connsiteX3" fmla="*/ 87630 w 175259"/>
                <a:gd name="connsiteY3" fmla="*/ 0 h 36004"/>
                <a:gd name="connsiteX4" fmla="*/ 175260 w 175259"/>
                <a:gd name="connsiteY4" fmla="*/ 18002 h 36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259" h="36004">
                  <a:moveTo>
                    <a:pt x="175260" y="18002"/>
                  </a:moveTo>
                  <a:cubicBezTo>
                    <a:pt x="175260" y="27908"/>
                    <a:pt x="136017" y="36004"/>
                    <a:pt x="87630" y="36004"/>
                  </a:cubicBezTo>
                  <a:cubicBezTo>
                    <a:pt x="39243" y="36004"/>
                    <a:pt x="0" y="28004"/>
                    <a:pt x="0" y="18002"/>
                  </a:cubicBezTo>
                  <a:cubicBezTo>
                    <a:pt x="0" y="8096"/>
                    <a:pt x="39243" y="0"/>
                    <a:pt x="87630" y="0"/>
                  </a:cubicBezTo>
                  <a:cubicBezTo>
                    <a:pt x="136017" y="0"/>
                    <a:pt x="175260" y="8001"/>
                    <a:pt x="175260" y="18002"/>
                  </a:cubicBezTo>
                  <a:close/>
                </a:path>
              </a:pathLst>
            </a:custGeom>
            <a:solidFill>
              <a:srgbClr val="ADAEB1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noFill/>
              </a:endParaRPr>
            </a:p>
          </p:txBody>
        </p:sp>
        <p:sp>
          <p:nvSpPr>
            <p:cNvPr id="41" name="任意多边形: 形状 40">
              <a:extLst>
                <a:ext uri="{FF2B5EF4-FFF2-40B4-BE49-F238E27FC236}">
                  <a16:creationId xmlns:a16="http://schemas.microsoft.com/office/drawing/2014/main" id="{DDE46B4A-5153-6CEA-D104-C4012E547FA7}"/>
                </a:ext>
              </a:extLst>
            </p:cNvPr>
            <p:cNvSpPr/>
            <p:nvPr/>
          </p:nvSpPr>
          <p:spPr>
            <a:xfrm>
              <a:off x="5419819" y="4215383"/>
              <a:ext cx="158305" cy="32385"/>
            </a:xfrm>
            <a:custGeom>
              <a:avLst/>
              <a:gdLst>
                <a:gd name="connsiteX0" fmla="*/ 158306 w 158305"/>
                <a:gd name="connsiteY0" fmla="*/ 16192 h 32385"/>
                <a:gd name="connsiteX1" fmla="*/ 79153 w 158305"/>
                <a:gd name="connsiteY1" fmla="*/ 32385 h 32385"/>
                <a:gd name="connsiteX2" fmla="*/ 0 w 158305"/>
                <a:gd name="connsiteY2" fmla="*/ 16192 h 32385"/>
                <a:gd name="connsiteX3" fmla="*/ 79153 w 158305"/>
                <a:gd name="connsiteY3" fmla="*/ 0 h 32385"/>
                <a:gd name="connsiteX4" fmla="*/ 158306 w 158305"/>
                <a:gd name="connsiteY4" fmla="*/ 16192 h 32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305" h="32385">
                  <a:moveTo>
                    <a:pt x="158306" y="16192"/>
                  </a:moveTo>
                  <a:cubicBezTo>
                    <a:pt x="158306" y="25146"/>
                    <a:pt x="122873" y="32385"/>
                    <a:pt x="79153" y="32385"/>
                  </a:cubicBezTo>
                  <a:cubicBezTo>
                    <a:pt x="35433" y="32385"/>
                    <a:pt x="0" y="25146"/>
                    <a:pt x="0" y="16192"/>
                  </a:cubicBezTo>
                  <a:cubicBezTo>
                    <a:pt x="0" y="7239"/>
                    <a:pt x="35433" y="0"/>
                    <a:pt x="79153" y="0"/>
                  </a:cubicBezTo>
                  <a:cubicBezTo>
                    <a:pt x="122873" y="0"/>
                    <a:pt x="158306" y="7239"/>
                    <a:pt x="158306" y="16192"/>
                  </a:cubicBezTo>
                  <a:close/>
                </a:path>
              </a:pathLst>
            </a:custGeom>
            <a:solidFill>
              <a:srgbClr val="AAABAE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noFill/>
              </a:endParaRPr>
            </a:p>
          </p:txBody>
        </p:sp>
        <p:sp>
          <p:nvSpPr>
            <p:cNvPr id="42" name="任意多边形: 形状 41">
              <a:extLst>
                <a:ext uri="{FF2B5EF4-FFF2-40B4-BE49-F238E27FC236}">
                  <a16:creationId xmlns:a16="http://schemas.microsoft.com/office/drawing/2014/main" id="{FA2DA797-B0A8-9AC0-59F0-A45A20988888}"/>
                </a:ext>
              </a:extLst>
            </p:cNvPr>
            <p:cNvSpPr/>
            <p:nvPr/>
          </p:nvSpPr>
          <p:spPr>
            <a:xfrm>
              <a:off x="5428296" y="4217098"/>
              <a:ext cx="141351" cy="28955"/>
            </a:xfrm>
            <a:custGeom>
              <a:avLst/>
              <a:gdLst>
                <a:gd name="connsiteX0" fmla="*/ 141351 w 141351"/>
                <a:gd name="connsiteY0" fmla="*/ 14478 h 28955"/>
                <a:gd name="connsiteX1" fmla="*/ 70676 w 141351"/>
                <a:gd name="connsiteY1" fmla="*/ 28956 h 28955"/>
                <a:gd name="connsiteX2" fmla="*/ 0 w 141351"/>
                <a:gd name="connsiteY2" fmla="*/ 14478 h 28955"/>
                <a:gd name="connsiteX3" fmla="*/ 70676 w 141351"/>
                <a:gd name="connsiteY3" fmla="*/ 0 h 28955"/>
                <a:gd name="connsiteX4" fmla="*/ 141351 w 141351"/>
                <a:gd name="connsiteY4" fmla="*/ 14478 h 2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351" h="28955">
                  <a:moveTo>
                    <a:pt x="141351" y="14478"/>
                  </a:moveTo>
                  <a:cubicBezTo>
                    <a:pt x="141351" y="22479"/>
                    <a:pt x="109728" y="28956"/>
                    <a:pt x="70676" y="28956"/>
                  </a:cubicBezTo>
                  <a:cubicBezTo>
                    <a:pt x="31623" y="28956"/>
                    <a:pt x="0" y="22479"/>
                    <a:pt x="0" y="14478"/>
                  </a:cubicBezTo>
                  <a:cubicBezTo>
                    <a:pt x="0" y="6477"/>
                    <a:pt x="31623" y="0"/>
                    <a:pt x="70676" y="0"/>
                  </a:cubicBezTo>
                  <a:cubicBezTo>
                    <a:pt x="109728" y="0"/>
                    <a:pt x="141351" y="6477"/>
                    <a:pt x="141351" y="14478"/>
                  </a:cubicBezTo>
                  <a:close/>
                </a:path>
              </a:pathLst>
            </a:custGeom>
            <a:solidFill>
              <a:srgbClr val="A7A8AB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noFill/>
              </a:endParaRPr>
            </a:p>
          </p:txBody>
        </p:sp>
        <p:sp>
          <p:nvSpPr>
            <p:cNvPr id="43" name="任意多边形: 形状 42">
              <a:extLst>
                <a:ext uri="{FF2B5EF4-FFF2-40B4-BE49-F238E27FC236}">
                  <a16:creationId xmlns:a16="http://schemas.microsoft.com/office/drawing/2014/main" id="{181088C8-0378-1632-7BF0-F4FF90E3ABA0}"/>
                </a:ext>
              </a:extLst>
            </p:cNvPr>
            <p:cNvSpPr/>
            <p:nvPr/>
          </p:nvSpPr>
          <p:spPr>
            <a:xfrm>
              <a:off x="5436774" y="4218812"/>
              <a:ext cx="124396" cy="25527"/>
            </a:xfrm>
            <a:custGeom>
              <a:avLst/>
              <a:gdLst>
                <a:gd name="connsiteX0" fmla="*/ 124396 w 124396"/>
                <a:gd name="connsiteY0" fmla="*/ 12763 h 25527"/>
                <a:gd name="connsiteX1" fmla="*/ 62198 w 124396"/>
                <a:gd name="connsiteY1" fmla="*/ 25527 h 25527"/>
                <a:gd name="connsiteX2" fmla="*/ 0 w 124396"/>
                <a:gd name="connsiteY2" fmla="*/ 12763 h 25527"/>
                <a:gd name="connsiteX3" fmla="*/ 62198 w 124396"/>
                <a:gd name="connsiteY3" fmla="*/ 0 h 25527"/>
                <a:gd name="connsiteX4" fmla="*/ 124396 w 124396"/>
                <a:gd name="connsiteY4" fmla="*/ 12763 h 25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396" h="25527">
                  <a:moveTo>
                    <a:pt x="124396" y="12763"/>
                  </a:moveTo>
                  <a:cubicBezTo>
                    <a:pt x="124396" y="19812"/>
                    <a:pt x="96583" y="25527"/>
                    <a:pt x="62198" y="25527"/>
                  </a:cubicBezTo>
                  <a:cubicBezTo>
                    <a:pt x="27908" y="25527"/>
                    <a:pt x="0" y="19812"/>
                    <a:pt x="0" y="12763"/>
                  </a:cubicBezTo>
                  <a:cubicBezTo>
                    <a:pt x="0" y="5715"/>
                    <a:pt x="27813" y="0"/>
                    <a:pt x="62198" y="0"/>
                  </a:cubicBezTo>
                  <a:cubicBezTo>
                    <a:pt x="96488" y="0"/>
                    <a:pt x="124396" y="5715"/>
                    <a:pt x="124396" y="12763"/>
                  </a:cubicBezTo>
                  <a:close/>
                </a:path>
              </a:pathLst>
            </a:custGeom>
            <a:solidFill>
              <a:srgbClr val="A4A5A9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noFill/>
              </a:endParaRPr>
            </a:p>
          </p:txBody>
        </p:sp>
        <p:sp>
          <p:nvSpPr>
            <p:cNvPr id="44" name="任意多边形: 形状 43">
              <a:extLst>
                <a:ext uri="{FF2B5EF4-FFF2-40B4-BE49-F238E27FC236}">
                  <a16:creationId xmlns:a16="http://schemas.microsoft.com/office/drawing/2014/main" id="{CC35A3A6-A5D7-2C11-27B3-B372228EDBFB}"/>
                </a:ext>
              </a:extLst>
            </p:cNvPr>
            <p:cNvSpPr/>
            <p:nvPr/>
          </p:nvSpPr>
          <p:spPr>
            <a:xfrm>
              <a:off x="5445346" y="4220527"/>
              <a:ext cx="107251" cy="22097"/>
            </a:xfrm>
            <a:custGeom>
              <a:avLst/>
              <a:gdLst>
                <a:gd name="connsiteX0" fmla="*/ 107252 w 107251"/>
                <a:gd name="connsiteY0" fmla="*/ 11049 h 22097"/>
                <a:gd name="connsiteX1" fmla="*/ 53626 w 107251"/>
                <a:gd name="connsiteY1" fmla="*/ 22098 h 22097"/>
                <a:gd name="connsiteX2" fmla="*/ 0 w 107251"/>
                <a:gd name="connsiteY2" fmla="*/ 11049 h 22097"/>
                <a:gd name="connsiteX3" fmla="*/ 53626 w 107251"/>
                <a:gd name="connsiteY3" fmla="*/ 0 h 22097"/>
                <a:gd name="connsiteX4" fmla="*/ 107252 w 107251"/>
                <a:gd name="connsiteY4" fmla="*/ 11049 h 2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251" h="22097">
                  <a:moveTo>
                    <a:pt x="107252" y="11049"/>
                  </a:moveTo>
                  <a:cubicBezTo>
                    <a:pt x="107252" y="17145"/>
                    <a:pt x="83249" y="22098"/>
                    <a:pt x="53626" y="22098"/>
                  </a:cubicBezTo>
                  <a:cubicBezTo>
                    <a:pt x="24003" y="22098"/>
                    <a:pt x="0" y="17145"/>
                    <a:pt x="0" y="11049"/>
                  </a:cubicBezTo>
                  <a:cubicBezTo>
                    <a:pt x="0" y="4953"/>
                    <a:pt x="24003" y="0"/>
                    <a:pt x="53626" y="0"/>
                  </a:cubicBezTo>
                  <a:cubicBezTo>
                    <a:pt x="83249" y="0"/>
                    <a:pt x="107252" y="4953"/>
                    <a:pt x="107252" y="11049"/>
                  </a:cubicBezTo>
                  <a:close/>
                </a:path>
              </a:pathLst>
            </a:custGeom>
            <a:solidFill>
              <a:srgbClr val="A1A2A6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noFill/>
              </a:endParaRPr>
            </a:p>
          </p:txBody>
        </p:sp>
        <p:sp>
          <p:nvSpPr>
            <p:cNvPr id="45" name="任意多边形: 形状 44">
              <a:extLst>
                <a:ext uri="{FF2B5EF4-FFF2-40B4-BE49-F238E27FC236}">
                  <a16:creationId xmlns:a16="http://schemas.microsoft.com/office/drawing/2014/main" id="{A4AE5EFF-B4DF-318B-C44A-A7E1C0B9D8C0}"/>
                </a:ext>
              </a:extLst>
            </p:cNvPr>
            <p:cNvSpPr/>
            <p:nvPr/>
          </p:nvSpPr>
          <p:spPr>
            <a:xfrm>
              <a:off x="5453823" y="4222335"/>
              <a:ext cx="90297" cy="18480"/>
            </a:xfrm>
            <a:custGeom>
              <a:avLst/>
              <a:gdLst>
                <a:gd name="connsiteX0" fmla="*/ 90297 w 90297"/>
                <a:gd name="connsiteY0" fmla="*/ 9241 h 18480"/>
                <a:gd name="connsiteX1" fmla="*/ 45148 w 90297"/>
                <a:gd name="connsiteY1" fmla="*/ 18480 h 18480"/>
                <a:gd name="connsiteX2" fmla="*/ 0 w 90297"/>
                <a:gd name="connsiteY2" fmla="*/ 9241 h 18480"/>
                <a:gd name="connsiteX3" fmla="*/ 45148 w 90297"/>
                <a:gd name="connsiteY3" fmla="*/ 2 h 18480"/>
                <a:gd name="connsiteX4" fmla="*/ 90297 w 90297"/>
                <a:gd name="connsiteY4" fmla="*/ 9241 h 18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97" h="18480">
                  <a:moveTo>
                    <a:pt x="90297" y="9241"/>
                  </a:moveTo>
                  <a:cubicBezTo>
                    <a:pt x="90297" y="14384"/>
                    <a:pt x="70104" y="18480"/>
                    <a:pt x="45148" y="18480"/>
                  </a:cubicBezTo>
                  <a:cubicBezTo>
                    <a:pt x="20193" y="18480"/>
                    <a:pt x="0" y="14289"/>
                    <a:pt x="0" y="9241"/>
                  </a:cubicBezTo>
                  <a:cubicBezTo>
                    <a:pt x="0" y="4097"/>
                    <a:pt x="20193" y="2"/>
                    <a:pt x="45148" y="2"/>
                  </a:cubicBezTo>
                  <a:cubicBezTo>
                    <a:pt x="70104" y="-94"/>
                    <a:pt x="90297" y="4097"/>
                    <a:pt x="90297" y="9241"/>
                  </a:cubicBezTo>
                  <a:close/>
                </a:path>
              </a:pathLst>
            </a:custGeom>
            <a:solidFill>
              <a:srgbClr val="9E9FA3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noFill/>
              </a:endParaRPr>
            </a:p>
          </p:txBody>
        </p:sp>
        <p:sp>
          <p:nvSpPr>
            <p:cNvPr id="46" name="任意多边形: 形状 45">
              <a:extLst>
                <a:ext uri="{FF2B5EF4-FFF2-40B4-BE49-F238E27FC236}">
                  <a16:creationId xmlns:a16="http://schemas.microsoft.com/office/drawing/2014/main" id="{C6F97E33-A436-796B-D952-4DB44032E10E}"/>
                </a:ext>
              </a:extLst>
            </p:cNvPr>
            <p:cNvSpPr/>
            <p:nvPr/>
          </p:nvSpPr>
          <p:spPr>
            <a:xfrm>
              <a:off x="5462301" y="4224051"/>
              <a:ext cx="73342" cy="15049"/>
            </a:xfrm>
            <a:custGeom>
              <a:avLst/>
              <a:gdLst>
                <a:gd name="connsiteX0" fmla="*/ 73342 w 73342"/>
                <a:gd name="connsiteY0" fmla="*/ 7525 h 15049"/>
                <a:gd name="connsiteX1" fmla="*/ 36671 w 73342"/>
                <a:gd name="connsiteY1" fmla="*/ 15050 h 15049"/>
                <a:gd name="connsiteX2" fmla="*/ 0 w 73342"/>
                <a:gd name="connsiteY2" fmla="*/ 7525 h 15049"/>
                <a:gd name="connsiteX3" fmla="*/ 36671 w 73342"/>
                <a:gd name="connsiteY3" fmla="*/ 0 h 15049"/>
                <a:gd name="connsiteX4" fmla="*/ 73342 w 73342"/>
                <a:gd name="connsiteY4" fmla="*/ 7525 h 15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342" h="15049">
                  <a:moveTo>
                    <a:pt x="73342" y="7525"/>
                  </a:moveTo>
                  <a:cubicBezTo>
                    <a:pt x="73342" y="11716"/>
                    <a:pt x="56960" y="15050"/>
                    <a:pt x="36671" y="15050"/>
                  </a:cubicBezTo>
                  <a:cubicBezTo>
                    <a:pt x="16383" y="15050"/>
                    <a:pt x="0" y="11716"/>
                    <a:pt x="0" y="7525"/>
                  </a:cubicBezTo>
                  <a:cubicBezTo>
                    <a:pt x="0" y="3334"/>
                    <a:pt x="16383" y="0"/>
                    <a:pt x="36671" y="0"/>
                  </a:cubicBezTo>
                  <a:cubicBezTo>
                    <a:pt x="56960" y="0"/>
                    <a:pt x="73342" y="3334"/>
                    <a:pt x="73342" y="7525"/>
                  </a:cubicBezTo>
                  <a:close/>
                </a:path>
              </a:pathLst>
            </a:custGeom>
            <a:solidFill>
              <a:srgbClr val="9B9CA0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noFill/>
              </a:endParaRPr>
            </a:p>
          </p:txBody>
        </p:sp>
        <p:sp>
          <p:nvSpPr>
            <p:cNvPr id="47" name="任意多边形: 形状 46">
              <a:extLst>
                <a:ext uri="{FF2B5EF4-FFF2-40B4-BE49-F238E27FC236}">
                  <a16:creationId xmlns:a16="http://schemas.microsoft.com/office/drawing/2014/main" id="{35BCC55C-C7CB-69D2-8238-15673901C388}"/>
                </a:ext>
              </a:extLst>
            </p:cNvPr>
            <p:cNvSpPr/>
            <p:nvPr/>
          </p:nvSpPr>
          <p:spPr>
            <a:xfrm>
              <a:off x="5470778" y="4225765"/>
              <a:ext cx="56387" cy="11620"/>
            </a:xfrm>
            <a:custGeom>
              <a:avLst/>
              <a:gdLst>
                <a:gd name="connsiteX0" fmla="*/ 56388 w 56387"/>
                <a:gd name="connsiteY0" fmla="*/ 5810 h 11620"/>
                <a:gd name="connsiteX1" fmla="*/ 28194 w 56387"/>
                <a:gd name="connsiteY1" fmla="*/ 11621 h 11620"/>
                <a:gd name="connsiteX2" fmla="*/ 0 w 56387"/>
                <a:gd name="connsiteY2" fmla="*/ 5810 h 11620"/>
                <a:gd name="connsiteX3" fmla="*/ 28194 w 56387"/>
                <a:gd name="connsiteY3" fmla="*/ 0 h 11620"/>
                <a:gd name="connsiteX4" fmla="*/ 56388 w 56387"/>
                <a:gd name="connsiteY4" fmla="*/ 5810 h 11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387" h="11620">
                  <a:moveTo>
                    <a:pt x="56388" y="5810"/>
                  </a:moveTo>
                  <a:cubicBezTo>
                    <a:pt x="56388" y="9049"/>
                    <a:pt x="43720" y="11621"/>
                    <a:pt x="28194" y="11621"/>
                  </a:cubicBezTo>
                  <a:cubicBezTo>
                    <a:pt x="12668" y="11621"/>
                    <a:pt x="0" y="9049"/>
                    <a:pt x="0" y="5810"/>
                  </a:cubicBezTo>
                  <a:cubicBezTo>
                    <a:pt x="0" y="2572"/>
                    <a:pt x="12573" y="0"/>
                    <a:pt x="28194" y="0"/>
                  </a:cubicBezTo>
                  <a:cubicBezTo>
                    <a:pt x="43815" y="0"/>
                    <a:pt x="56388" y="2572"/>
                    <a:pt x="56388" y="5810"/>
                  </a:cubicBezTo>
                  <a:close/>
                </a:path>
              </a:pathLst>
            </a:custGeom>
            <a:solidFill>
              <a:srgbClr val="98999D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noFill/>
              </a:endParaRPr>
            </a:p>
          </p:txBody>
        </p:sp>
      </p:grpSp>
      <p:sp>
        <p:nvSpPr>
          <p:cNvPr id="5" name="文本框 4">
            <a:extLst>
              <a:ext uri="{FF2B5EF4-FFF2-40B4-BE49-F238E27FC236}">
                <a16:creationId xmlns:a16="http://schemas.microsoft.com/office/drawing/2014/main" id="{7DB1753B-0F91-C368-EC29-D7AFADD14DC3}"/>
              </a:ext>
            </a:extLst>
          </p:cNvPr>
          <p:cNvSpPr txBox="1"/>
          <p:nvPr/>
        </p:nvSpPr>
        <p:spPr>
          <a:xfrm>
            <a:off x="1483110" y="4215560"/>
            <a:ext cx="2698697" cy="95372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>
              <a:defRPr sz="2800" b="1">
                <a:solidFill>
                  <a:schemeClr val="accent1">
                    <a:lumMod val="60000"/>
                    <a:lumOff val="40000"/>
                  </a:schemeClr>
                </a:solidFill>
                <a:latin typeface="+mj-ea"/>
                <a:ea typeface="+mj-ea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1600" b="0" i="0" dirty="0">
                <a:solidFill>
                  <a:srgbClr val="121212"/>
                </a:solidFill>
                <a:effectLst/>
                <a:latin typeface="+mn-ea"/>
                <a:ea typeface="+mn-ea"/>
              </a:rPr>
              <a:t>音响控制台、音箱、有线</a:t>
            </a:r>
            <a:endParaRPr lang="en-US" altLang="zh-CN" sz="1600" b="0" i="0" dirty="0">
              <a:solidFill>
                <a:srgbClr val="121212"/>
              </a:solidFill>
              <a:effectLst/>
              <a:latin typeface="+mn-ea"/>
              <a:ea typeface="+mn-ea"/>
            </a:endParaRPr>
          </a:p>
          <a:p>
            <a:pPr>
              <a:lnSpc>
                <a:spcPct val="120000"/>
              </a:lnSpc>
            </a:pPr>
            <a:r>
              <a:rPr lang="zh-CN" altLang="en-US" sz="1600" b="0" i="0" dirty="0">
                <a:solidFill>
                  <a:srgbClr val="121212"/>
                </a:solidFill>
                <a:effectLst/>
                <a:latin typeface="+mn-ea"/>
                <a:ea typeface="+mn-ea"/>
              </a:rPr>
              <a:t>和无线麦克等音响设备</a:t>
            </a:r>
          </a:p>
          <a:p>
            <a:pPr>
              <a:lnSpc>
                <a:spcPct val="120000"/>
              </a:lnSpc>
            </a:pPr>
            <a:r>
              <a:rPr lang="zh-CN" altLang="en-US" sz="1600" b="0" i="0" dirty="0">
                <a:solidFill>
                  <a:srgbClr val="121212"/>
                </a:solidFill>
                <a:effectLst/>
                <a:latin typeface="+mn-ea"/>
                <a:ea typeface="+mn-ea"/>
              </a:rPr>
              <a:t>追光灯、泡泡机、烟雾机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0655314-2994-245E-07A2-B0663B18A7D6}"/>
              </a:ext>
            </a:extLst>
          </p:cNvPr>
          <p:cNvSpPr txBox="1"/>
          <p:nvPr/>
        </p:nvSpPr>
        <p:spPr>
          <a:xfrm>
            <a:off x="8412664" y="3692717"/>
            <a:ext cx="2299719" cy="124918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>
              <a:defRPr sz="2800" b="1">
                <a:solidFill>
                  <a:schemeClr val="accent1">
                    <a:lumMod val="60000"/>
                    <a:lumOff val="40000"/>
                  </a:schemeClr>
                </a:solidFill>
                <a:latin typeface="+mj-ea"/>
                <a:ea typeface="+mj-ea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zh-CN" altLang="en-US" sz="1600" b="0" i="0" dirty="0">
                <a:solidFill>
                  <a:srgbClr val="121212"/>
                </a:solidFill>
                <a:effectLst/>
                <a:latin typeface="+mn-ea"/>
                <a:ea typeface="+mn-ea"/>
              </a:rPr>
              <a:t>多层婚礼蛋糕、蛋糕刀</a:t>
            </a:r>
          </a:p>
          <a:p>
            <a:pPr algn="r">
              <a:lnSpc>
                <a:spcPct val="120000"/>
              </a:lnSpc>
            </a:pPr>
            <a:r>
              <a:rPr lang="zh-CN" altLang="en-US" sz="1600" b="0" i="0" dirty="0">
                <a:solidFill>
                  <a:srgbClr val="121212"/>
                </a:solidFill>
                <a:effectLst/>
                <a:latin typeface="+mn-ea"/>
                <a:ea typeface="+mn-ea"/>
              </a:rPr>
              <a:t>香槟杯塔、香槟酒</a:t>
            </a:r>
          </a:p>
          <a:p>
            <a:pPr algn="r">
              <a:lnSpc>
                <a:spcPct val="120000"/>
              </a:lnSpc>
            </a:pPr>
            <a:r>
              <a:rPr lang="zh-CN" altLang="en-US" sz="1600" b="0" i="0" dirty="0">
                <a:solidFill>
                  <a:srgbClr val="121212"/>
                </a:solidFill>
                <a:effectLst/>
                <a:latin typeface="+mn-ea"/>
                <a:ea typeface="+mn-ea"/>
              </a:rPr>
              <a:t>水晶烛台</a:t>
            </a:r>
            <a:endParaRPr lang="en-US" altLang="zh-CN" sz="1600" b="0" dirty="0">
              <a:solidFill>
                <a:srgbClr val="121212"/>
              </a:solidFill>
              <a:latin typeface="+mn-ea"/>
              <a:ea typeface="+mn-ea"/>
            </a:endParaRPr>
          </a:p>
          <a:p>
            <a:pPr algn="r">
              <a:lnSpc>
                <a:spcPct val="120000"/>
              </a:lnSpc>
            </a:pPr>
            <a:r>
              <a:rPr lang="zh-CN" altLang="en-US" sz="1600" b="0" i="0" dirty="0">
                <a:solidFill>
                  <a:srgbClr val="121212"/>
                </a:solidFill>
                <a:effectLst/>
                <a:latin typeface="+mn-ea"/>
                <a:ea typeface="+mn-ea"/>
              </a:rPr>
              <a:t>餐桌</a:t>
            </a:r>
            <a:r>
              <a:rPr lang="zh-CN" altLang="en-US" sz="1600" b="0" dirty="0">
                <a:solidFill>
                  <a:srgbClr val="121212"/>
                </a:solidFill>
                <a:latin typeface="+mn-ea"/>
                <a:ea typeface="+mn-ea"/>
              </a:rPr>
              <a:t>上</a:t>
            </a:r>
            <a:r>
              <a:rPr lang="zh-CN" altLang="en-US" sz="1600" b="0" i="0" dirty="0">
                <a:solidFill>
                  <a:srgbClr val="121212"/>
                </a:solidFill>
                <a:effectLst/>
                <a:latin typeface="+mn-ea"/>
                <a:ea typeface="+mn-ea"/>
              </a:rPr>
              <a:t>红粉飘空气球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1C724A75-5A2A-4830-328C-E89E63923F34}"/>
              </a:ext>
            </a:extLst>
          </p:cNvPr>
          <p:cNvSpPr txBox="1"/>
          <p:nvPr/>
        </p:nvSpPr>
        <p:spPr>
          <a:xfrm>
            <a:off x="7858672" y="1520186"/>
            <a:ext cx="2853711" cy="184011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>
              <a:defRPr sz="2800" b="1">
                <a:solidFill>
                  <a:schemeClr val="accent1">
                    <a:lumMod val="60000"/>
                    <a:lumOff val="40000"/>
                  </a:schemeClr>
                </a:solidFill>
                <a:latin typeface="+mj-ea"/>
                <a:ea typeface="+mj-ea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zh-CN" altLang="en-US" sz="1600" b="0" i="0" dirty="0">
                <a:solidFill>
                  <a:srgbClr val="121212"/>
                </a:solidFill>
                <a:effectLst/>
                <a:latin typeface="+mn-ea"/>
                <a:ea typeface="+mn-ea"/>
              </a:rPr>
              <a:t>鲜花拱门</a:t>
            </a:r>
            <a:endParaRPr lang="en-US" altLang="zh-CN" sz="1600" b="0" i="0" dirty="0">
              <a:solidFill>
                <a:srgbClr val="121212"/>
              </a:solidFill>
              <a:effectLst/>
              <a:latin typeface="+mn-ea"/>
              <a:ea typeface="+mn-ea"/>
            </a:endParaRPr>
          </a:p>
          <a:p>
            <a:pPr algn="r">
              <a:lnSpc>
                <a:spcPct val="120000"/>
              </a:lnSpc>
            </a:pPr>
            <a:r>
              <a:rPr lang="zh-CN" altLang="en-US" sz="1600" b="0" i="0" dirty="0">
                <a:solidFill>
                  <a:srgbClr val="121212"/>
                </a:solidFill>
                <a:effectLst/>
                <a:latin typeface="+mn-ea"/>
                <a:ea typeface="+mn-ea"/>
              </a:rPr>
              <a:t>典礼过程中放的礼花</a:t>
            </a:r>
          </a:p>
          <a:p>
            <a:pPr algn="r">
              <a:lnSpc>
                <a:spcPct val="120000"/>
              </a:lnSpc>
            </a:pPr>
            <a:r>
              <a:rPr lang="zh-CN" altLang="en-US" sz="1600" b="0" i="0" dirty="0">
                <a:solidFill>
                  <a:srgbClr val="121212"/>
                </a:solidFill>
                <a:effectLst/>
                <a:latin typeface="+mn-ea"/>
                <a:ea typeface="+mn-ea"/>
              </a:rPr>
              <a:t>新人入场时撒的鲜花瓣、花篮</a:t>
            </a:r>
          </a:p>
          <a:p>
            <a:pPr algn="r">
              <a:lnSpc>
                <a:spcPct val="120000"/>
              </a:lnSpc>
            </a:pPr>
            <a:r>
              <a:rPr lang="zh-CN" altLang="en-US" sz="1600" b="0" i="0" dirty="0">
                <a:solidFill>
                  <a:srgbClr val="121212"/>
                </a:solidFill>
                <a:effectLst/>
                <a:latin typeface="+mn-ea"/>
                <a:ea typeface="+mn-ea"/>
              </a:rPr>
              <a:t>头车装饰、尾车装饰</a:t>
            </a:r>
          </a:p>
          <a:p>
            <a:pPr algn="r">
              <a:lnSpc>
                <a:spcPct val="120000"/>
              </a:lnSpc>
            </a:pPr>
            <a:r>
              <a:rPr lang="zh-CN" altLang="en-US" sz="1600" b="0" i="0" dirty="0">
                <a:solidFill>
                  <a:srgbClr val="121212"/>
                </a:solidFill>
                <a:effectLst/>
                <a:latin typeface="+mn-ea"/>
                <a:ea typeface="+mn-ea"/>
              </a:rPr>
              <a:t>新娘手捧花</a:t>
            </a:r>
            <a:endParaRPr lang="en-US" altLang="zh-CN" sz="1600" b="0" i="0" dirty="0">
              <a:solidFill>
                <a:srgbClr val="121212"/>
              </a:solidFill>
              <a:effectLst/>
              <a:latin typeface="+mn-ea"/>
              <a:ea typeface="+mn-ea"/>
            </a:endParaRPr>
          </a:p>
          <a:p>
            <a:pPr algn="r">
              <a:lnSpc>
                <a:spcPct val="120000"/>
              </a:lnSpc>
            </a:pPr>
            <a:r>
              <a:rPr lang="zh-CN" altLang="en-US" sz="1600" b="0" i="0" dirty="0">
                <a:solidFill>
                  <a:srgbClr val="121212"/>
                </a:solidFill>
                <a:effectLst/>
                <a:latin typeface="+mn-ea"/>
                <a:ea typeface="+mn-ea"/>
              </a:rPr>
              <a:t>新娘头花、胸花</a:t>
            </a:r>
          </a:p>
        </p:txBody>
      </p:sp>
      <p:pic>
        <p:nvPicPr>
          <p:cNvPr id="57" name="图片 56">
            <a:extLst>
              <a:ext uri="{FF2B5EF4-FFF2-40B4-BE49-F238E27FC236}">
                <a16:creationId xmlns:a16="http://schemas.microsoft.com/office/drawing/2014/main" id="{5038317E-8021-242E-12DE-3FE1B14BBBB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52" t="12116" r="11620" b="-1"/>
          <a:stretch/>
        </p:blipFill>
        <p:spPr>
          <a:xfrm>
            <a:off x="10614947" y="4592112"/>
            <a:ext cx="1578641" cy="2265888"/>
          </a:xfrm>
          <a:prstGeom prst="rect">
            <a:avLst/>
          </a:prstGeom>
          <a:effectLst>
            <a:outerShdw blurRad="114300" dist="63500" dir="8100000" algn="tr" rotWithShape="0">
              <a:schemeClr val="accent3">
                <a:alpha val="28000"/>
              </a:schemeClr>
            </a:outerShdw>
          </a:effectLst>
        </p:spPr>
      </p:pic>
      <p:grpSp>
        <p:nvGrpSpPr>
          <p:cNvPr id="79" name="图形 2">
            <a:extLst>
              <a:ext uri="{FF2B5EF4-FFF2-40B4-BE49-F238E27FC236}">
                <a16:creationId xmlns:a16="http://schemas.microsoft.com/office/drawing/2014/main" id="{14C08C3F-E785-CAD3-D001-555F743091BC}"/>
              </a:ext>
            </a:extLst>
          </p:cNvPr>
          <p:cNvGrpSpPr/>
          <p:nvPr/>
        </p:nvGrpSpPr>
        <p:grpSpPr>
          <a:xfrm>
            <a:off x="6152896" y="5519044"/>
            <a:ext cx="896637" cy="219361"/>
            <a:chOff x="5182075" y="4166615"/>
            <a:chExt cx="633793" cy="129920"/>
          </a:xfrm>
        </p:grpSpPr>
        <p:sp>
          <p:nvSpPr>
            <p:cNvPr id="80" name="任意多边形: 形状 79">
              <a:extLst>
                <a:ext uri="{FF2B5EF4-FFF2-40B4-BE49-F238E27FC236}">
                  <a16:creationId xmlns:a16="http://schemas.microsoft.com/office/drawing/2014/main" id="{7CA4ECEF-85BF-2DB4-5194-2A095CF453CA}"/>
                </a:ext>
              </a:extLst>
            </p:cNvPr>
            <p:cNvSpPr/>
            <p:nvPr/>
          </p:nvSpPr>
          <p:spPr>
            <a:xfrm>
              <a:off x="5182075" y="4166615"/>
              <a:ext cx="633793" cy="129920"/>
            </a:xfrm>
            <a:custGeom>
              <a:avLst/>
              <a:gdLst>
                <a:gd name="connsiteX0" fmla="*/ 0 w 633793"/>
                <a:gd name="connsiteY0" fmla="*/ 64960 h 129920"/>
                <a:gd name="connsiteX1" fmla="*/ 316897 w 633793"/>
                <a:gd name="connsiteY1" fmla="*/ 0 h 129920"/>
                <a:gd name="connsiteX2" fmla="*/ 633793 w 633793"/>
                <a:gd name="connsiteY2" fmla="*/ 64960 h 129920"/>
                <a:gd name="connsiteX3" fmla="*/ 316897 w 633793"/>
                <a:gd name="connsiteY3" fmla="*/ 129921 h 129920"/>
                <a:gd name="connsiteX4" fmla="*/ 0 w 633793"/>
                <a:gd name="connsiteY4" fmla="*/ 64960 h 129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3793" h="129920">
                  <a:moveTo>
                    <a:pt x="0" y="64960"/>
                  </a:moveTo>
                  <a:cubicBezTo>
                    <a:pt x="0" y="29051"/>
                    <a:pt x="141923" y="0"/>
                    <a:pt x="316897" y="0"/>
                  </a:cubicBezTo>
                  <a:cubicBezTo>
                    <a:pt x="491871" y="0"/>
                    <a:pt x="633793" y="29146"/>
                    <a:pt x="633793" y="64960"/>
                  </a:cubicBezTo>
                  <a:cubicBezTo>
                    <a:pt x="633793" y="100870"/>
                    <a:pt x="491871" y="129921"/>
                    <a:pt x="316897" y="129921"/>
                  </a:cubicBezTo>
                  <a:cubicBezTo>
                    <a:pt x="141923" y="129921"/>
                    <a:pt x="0" y="100870"/>
                    <a:pt x="0" y="6496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noFill/>
              </a:endParaRPr>
            </a:p>
          </p:txBody>
        </p:sp>
        <p:sp>
          <p:nvSpPr>
            <p:cNvPr id="81" name="任意多边形: 形状 80">
              <a:extLst>
                <a:ext uri="{FF2B5EF4-FFF2-40B4-BE49-F238E27FC236}">
                  <a16:creationId xmlns:a16="http://schemas.microsoft.com/office/drawing/2014/main" id="{5A261092-DBFC-7927-9751-621217C15765}"/>
                </a:ext>
              </a:extLst>
            </p:cNvPr>
            <p:cNvSpPr/>
            <p:nvPr/>
          </p:nvSpPr>
          <p:spPr>
            <a:xfrm>
              <a:off x="5190553" y="4168329"/>
              <a:ext cx="616838" cy="126491"/>
            </a:xfrm>
            <a:custGeom>
              <a:avLst/>
              <a:gdLst>
                <a:gd name="connsiteX0" fmla="*/ 616839 w 616838"/>
                <a:gd name="connsiteY0" fmla="*/ 63246 h 126491"/>
                <a:gd name="connsiteX1" fmla="*/ 308420 w 616838"/>
                <a:gd name="connsiteY1" fmla="*/ 126492 h 126491"/>
                <a:gd name="connsiteX2" fmla="*/ 0 w 616838"/>
                <a:gd name="connsiteY2" fmla="*/ 63246 h 126491"/>
                <a:gd name="connsiteX3" fmla="*/ 308420 w 616838"/>
                <a:gd name="connsiteY3" fmla="*/ 0 h 126491"/>
                <a:gd name="connsiteX4" fmla="*/ 616839 w 616838"/>
                <a:gd name="connsiteY4" fmla="*/ 63246 h 126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6838" h="126491">
                  <a:moveTo>
                    <a:pt x="616839" y="63246"/>
                  </a:moveTo>
                  <a:cubicBezTo>
                    <a:pt x="616839" y="98203"/>
                    <a:pt x="478727" y="126492"/>
                    <a:pt x="308420" y="126492"/>
                  </a:cubicBezTo>
                  <a:cubicBezTo>
                    <a:pt x="138113" y="126492"/>
                    <a:pt x="0" y="98203"/>
                    <a:pt x="0" y="63246"/>
                  </a:cubicBezTo>
                  <a:cubicBezTo>
                    <a:pt x="0" y="28289"/>
                    <a:pt x="138113" y="0"/>
                    <a:pt x="308420" y="0"/>
                  </a:cubicBezTo>
                  <a:cubicBezTo>
                    <a:pt x="478727" y="0"/>
                    <a:pt x="616839" y="28289"/>
                    <a:pt x="616839" y="63246"/>
                  </a:cubicBezTo>
                  <a:close/>
                </a:path>
              </a:pathLst>
            </a:custGeom>
            <a:solidFill>
              <a:srgbClr val="FCFCFC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noFill/>
              </a:endParaRPr>
            </a:p>
          </p:txBody>
        </p:sp>
        <p:sp>
          <p:nvSpPr>
            <p:cNvPr id="82" name="任意多边形: 形状 81">
              <a:extLst>
                <a:ext uri="{FF2B5EF4-FFF2-40B4-BE49-F238E27FC236}">
                  <a16:creationId xmlns:a16="http://schemas.microsoft.com/office/drawing/2014/main" id="{0F776A07-0F3D-B6DB-FCE5-36052CB3213D}"/>
                </a:ext>
              </a:extLst>
            </p:cNvPr>
            <p:cNvSpPr/>
            <p:nvPr/>
          </p:nvSpPr>
          <p:spPr>
            <a:xfrm>
              <a:off x="5199030" y="4170044"/>
              <a:ext cx="599884" cy="123062"/>
            </a:xfrm>
            <a:custGeom>
              <a:avLst/>
              <a:gdLst>
                <a:gd name="connsiteX0" fmla="*/ 599885 w 599884"/>
                <a:gd name="connsiteY0" fmla="*/ 61531 h 123062"/>
                <a:gd name="connsiteX1" fmla="*/ 299942 w 599884"/>
                <a:gd name="connsiteY1" fmla="*/ 123063 h 123062"/>
                <a:gd name="connsiteX2" fmla="*/ 0 w 599884"/>
                <a:gd name="connsiteY2" fmla="*/ 61531 h 123062"/>
                <a:gd name="connsiteX3" fmla="*/ 299942 w 599884"/>
                <a:gd name="connsiteY3" fmla="*/ 0 h 123062"/>
                <a:gd name="connsiteX4" fmla="*/ 599885 w 599884"/>
                <a:gd name="connsiteY4" fmla="*/ 61531 h 123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9884" h="123062">
                  <a:moveTo>
                    <a:pt x="599885" y="61531"/>
                  </a:moveTo>
                  <a:cubicBezTo>
                    <a:pt x="599885" y="95536"/>
                    <a:pt x="465582" y="123063"/>
                    <a:pt x="299942" y="123063"/>
                  </a:cubicBezTo>
                  <a:cubicBezTo>
                    <a:pt x="134303" y="123063"/>
                    <a:pt x="0" y="95536"/>
                    <a:pt x="0" y="61531"/>
                  </a:cubicBezTo>
                  <a:cubicBezTo>
                    <a:pt x="0" y="27527"/>
                    <a:pt x="134303" y="0"/>
                    <a:pt x="299942" y="0"/>
                  </a:cubicBezTo>
                  <a:cubicBezTo>
                    <a:pt x="465582" y="0"/>
                    <a:pt x="599885" y="27527"/>
                    <a:pt x="599885" y="61531"/>
                  </a:cubicBezTo>
                  <a:close/>
                </a:path>
              </a:pathLst>
            </a:custGeom>
            <a:solidFill>
              <a:srgbClr val="F9F9F9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noFill/>
              </a:endParaRPr>
            </a:p>
          </p:txBody>
        </p:sp>
        <p:sp>
          <p:nvSpPr>
            <p:cNvPr id="83" name="任意多边形: 形状 82">
              <a:extLst>
                <a:ext uri="{FF2B5EF4-FFF2-40B4-BE49-F238E27FC236}">
                  <a16:creationId xmlns:a16="http://schemas.microsoft.com/office/drawing/2014/main" id="{8D364C99-94C4-2684-5188-33544036C0FE}"/>
                </a:ext>
              </a:extLst>
            </p:cNvPr>
            <p:cNvSpPr/>
            <p:nvPr/>
          </p:nvSpPr>
          <p:spPr>
            <a:xfrm>
              <a:off x="5207507" y="4171758"/>
              <a:ext cx="582929" cy="119633"/>
            </a:xfrm>
            <a:custGeom>
              <a:avLst/>
              <a:gdLst>
                <a:gd name="connsiteX0" fmla="*/ 582930 w 582929"/>
                <a:gd name="connsiteY0" fmla="*/ 59817 h 119633"/>
                <a:gd name="connsiteX1" fmla="*/ 291465 w 582929"/>
                <a:gd name="connsiteY1" fmla="*/ 119634 h 119633"/>
                <a:gd name="connsiteX2" fmla="*/ 0 w 582929"/>
                <a:gd name="connsiteY2" fmla="*/ 59817 h 119633"/>
                <a:gd name="connsiteX3" fmla="*/ 291465 w 582929"/>
                <a:gd name="connsiteY3" fmla="*/ 0 h 119633"/>
                <a:gd name="connsiteX4" fmla="*/ 582930 w 582929"/>
                <a:gd name="connsiteY4" fmla="*/ 59817 h 119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2929" h="119633">
                  <a:moveTo>
                    <a:pt x="582930" y="59817"/>
                  </a:moveTo>
                  <a:cubicBezTo>
                    <a:pt x="582930" y="92869"/>
                    <a:pt x="452438" y="119634"/>
                    <a:pt x="291465" y="119634"/>
                  </a:cubicBezTo>
                  <a:cubicBezTo>
                    <a:pt x="130493" y="119634"/>
                    <a:pt x="0" y="92869"/>
                    <a:pt x="0" y="59817"/>
                  </a:cubicBezTo>
                  <a:cubicBezTo>
                    <a:pt x="0" y="26765"/>
                    <a:pt x="130493" y="0"/>
                    <a:pt x="291465" y="0"/>
                  </a:cubicBezTo>
                  <a:cubicBezTo>
                    <a:pt x="452438" y="0"/>
                    <a:pt x="582930" y="26765"/>
                    <a:pt x="582930" y="59817"/>
                  </a:cubicBezTo>
                  <a:close/>
                </a:path>
              </a:pathLst>
            </a:custGeom>
            <a:solidFill>
              <a:srgbClr val="F6F6F6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noFill/>
              </a:endParaRPr>
            </a:p>
          </p:txBody>
        </p:sp>
        <p:sp>
          <p:nvSpPr>
            <p:cNvPr id="84" name="任意多边形: 形状 83">
              <a:extLst>
                <a:ext uri="{FF2B5EF4-FFF2-40B4-BE49-F238E27FC236}">
                  <a16:creationId xmlns:a16="http://schemas.microsoft.com/office/drawing/2014/main" id="{07D74968-F2D4-B667-5741-3B9C6AAA3E2F}"/>
                </a:ext>
              </a:extLst>
            </p:cNvPr>
            <p:cNvSpPr/>
            <p:nvPr/>
          </p:nvSpPr>
          <p:spPr>
            <a:xfrm>
              <a:off x="5216079" y="4173568"/>
              <a:ext cx="565784" cy="116014"/>
            </a:xfrm>
            <a:custGeom>
              <a:avLst/>
              <a:gdLst>
                <a:gd name="connsiteX0" fmla="*/ 565785 w 565784"/>
                <a:gd name="connsiteY0" fmla="*/ 58007 h 116014"/>
                <a:gd name="connsiteX1" fmla="*/ 282893 w 565784"/>
                <a:gd name="connsiteY1" fmla="*/ 116015 h 116014"/>
                <a:gd name="connsiteX2" fmla="*/ 0 w 565784"/>
                <a:gd name="connsiteY2" fmla="*/ 58007 h 116014"/>
                <a:gd name="connsiteX3" fmla="*/ 282893 w 565784"/>
                <a:gd name="connsiteY3" fmla="*/ 0 h 116014"/>
                <a:gd name="connsiteX4" fmla="*/ 565785 w 565784"/>
                <a:gd name="connsiteY4" fmla="*/ 58007 h 116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5784" h="116014">
                  <a:moveTo>
                    <a:pt x="565785" y="58007"/>
                  </a:moveTo>
                  <a:cubicBezTo>
                    <a:pt x="565785" y="90107"/>
                    <a:pt x="439103" y="116015"/>
                    <a:pt x="282893" y="116015"/>
                  </a:cubicBezTo>
                  <a:cubicBezTo>
                    <a:pt x="126683" y="116015"/>
                    <a:pt x="0" y="90011"/>
                    <a:pt x="0" y="58007"/>
                  </a:cubicBezTo>
                  <a:cubicBezTo>
                    <a:pt x="0" y="25908"/>
                    <a:pt x="126683" y="0"/>
                    <a:pt x="282893" y="0"/>
                  </a:cubicBezTo>
                  <a:cubicBezTo>
                    <a:pt x="439198" y="-95"/>
                    <a:pt x="565785" y="25908"/>
                    <a:pt x="565785" y="58007"/>
                  </a:cubicBezTo>
                  <a:close/>
                </a:path>
              </a:pathLst>
            </a:custGeom>
            <a:solidFill>
              <a:srgbClr val="F3F3F3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noFill/>
              </a:endParaRPr>
            </a:p>
          </p:txBody>
        </p:sp>
        <p:sp>
          <p:nvSpPr>
            <p:cNvPr id="85" name="任意多边形: 形状 84">
              <a:extLst>
                <a:ext uri="{FF2B5EF4-FFF2-40B4-BE49-F238E27FC236}">
                  <a16:creationId xmlns:a16="http://schemas.microsoft.com/office/drawing/2014/main" id="{D9312FBE-4E26-0342-9534-75CDC75B4B98}"/>
                </a:ext>
              </a:extLst>
            </p:cNvPr>
            <p:cNvSpPr/>
            <p:nvPr/>
          </p:nvSpPr>
          <p:spPr>
            <a:xfrm>
              <a:off x="5224557" y="4175283"/>
              <a:ext cx="548830" cy="112585"/>
            </a:xfrm>
            <a:custGeom>
              <a:avLst/>
              <a:gdLst>
                <a:gd name="connsiteX0" fmla="*/ 548831 w 548830"/>
                <a:gd name="connsiteY0" fmla="*/ 56293 h 112585"/>
                <a:gd name="connsiteX1" fmla="*/ 274415 w 548830"/>
                <a:gd name="connsiteY1" fmla="*/ 112585 h 112585"/>
                <a:gd name="connsiteX2" fmla="*/ 0 w 548830"/>
                <a:gd name="connsiteY2" fmla="*/ 56293 h 112585"/>
                <a:gd name="connsiteX3" fmla="*/ 274415 w 548830"/>
                <a:gd name="connsiteY3" fmla="*/ 0 h 112585"/>
                <a:gd name="connsiteX4" fmla="*/ 548831 w 548830"/>
                <a:gd name="connsiteY4" fmla="*/ 56293 h 112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8830" h="112585">
                  <a:moveTo>
                    <a:pt x="548831" y="56293"/>
                  </a:moveTo>
                  <a:cubicBezTo>
                    <a:pt x="548831" y="87344"/>
                    <a:pt x="425958" y="112585"/>
                    <a:pt x="274415" y="112585"/>
                  </a:cubicBezTo>
                  <a:cubicBezTo>
                    <a:pt x="122873" y="112585"/>
                    <a:pt x="0" y="87344"/>
                    <a:pt x="0" y="56293"/>
                  </a:cubicBezTo>
                  <a:cubicBezTo>
                    <a:pt x="0" y="25241"/>
                    <a:pt x="122873" y="0"/>
                    <a:pt x="274415" y="0"/>
                  </a:cubicBezTo>
                  <a:cubicBezTo>
                    <a:pt x="425958" y="0"/>
                    <a:pt x="548831" y="25146"/>
                    <a:pt x="548831" y="56293"/>
                  </a:cubicBezTo>
                  <a:close/>
                </a:path>
              </a:pathLst>
            </a:custGeom>
            <a:solidFill>
              <a:srgbClr val="F0F0F1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noFill/>
              </a:endParaRPr>
            </a:p>
          </p:txBody>
        </p:sp>
        <p:sp>
          <p:nvSpPr>
            <p:cNvPr id="86" name="任意多边形: 形状 85">
              <a:extLst>
                <a:ext uri="{FF2B5EF4-FFF2-40B4-BE49-F238E27FC236}">
                  <a16:creationId xmlns:a16="http://schemas.microsoft.com/office/drawing/2014/main" id="{DC191159-5E5C-DBA7-F077-124F14BA1F1D}"/>
                </a:ext>
              </a:extLst>
            </p:cNvPr>
            <p:cNvSpPr/>
            <p:nvPr/>
          </p:nvSpPr>
          <p:spPr>
            <a:xfrm>
              <a:off x="5233034" y="4176997"/>
              <a:ext cx="531876" cy="109156"/>
            </a:xfrm>
            <a:custGeom>
              <a:avLst/>
              <a:gdLst>
                <a:gd name="connsiteX0" fmla="*/ 531876 w 531876"/>
                <a:gd name="connsiteY0" fmla="*/ 54578 h 109156"/>
                <a:gd name="connsiteX1" fmla="*/ 265938 w 531876"/>
                <a:gd name="connsiteY1" fmla="*/ 109156 h 109156"/>
                <a:gd name="connsiteX2" fmla="*/ 0 w 531876"/>
                <a:gd name="connsiteY2" fmla="*/ 54578 h 109156"/>
                <a:gd name="connsiteX3" fmla="*/ 265938 w 531876"/>
                <a:gd name="connsiteY3" fmla="*/ 0 h 109156"/>
                <a:gd name="connsiteX4" fmla="*/ 531876 w 531876"/>
                <a:gd name="connsiteY4" fmla="*/ 54578 h 109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1876" h="109156">
                  <a:moveTo>
                    <a:pt x="531876" y="54578"/>
                  </a:moveTo>
                  <a:cubicBezTo>
                    <a:pt x="531876" y="84721"/>
                    <a:pt x="412812" y="109156"/>
                    <a:pt x="265938" y="109156"/>
                  </a:cubicBezTo>
                  <a:cubicBezTo>
                    <a:pt x="119065" y="109156"/>
                    <a:pt x="0" y="84721"/>
                    <a:pt x="0" y="54578"/>
                  </a:cubicBezTo>
                  <a:cubicBezTo>
                    <a:pt x="0" y="24435"/>
                    <a:pt x="119065" y="0"/>
                    <a:pt x="265938" y="0"/>
                  </a:cubicBezTo>
                  <a:cubicBezTo>
                    <a:pt x="412812" y="0"/>
                    <a:pt x="531876" y="24436"/>
                    <a:pt x="531876" y="54578"/>
                  </a:cubicBezTo>
                  <a:close/>
                </a:path>
              </a:pathLst>
            </a:custGeom>
            <a:solidFill>
              <a:srgbClr val="EDEDEE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noFill/>
              </a:endParaRPr>
            </a:p>
          </p:txBody>
        </p:sp>
        <p:sp>
          <p:nvSpPr>
            <p:cNvPr id="87" name="任意多边形: 形状 86">
              <a:extLst>
                <a:ext uri="{FF2B5EF4-FFF2-40B4-BE49-F238E27FC236}">
                  <a16:creationId xmlns:a16="http://schemas.microsoft.com/office/drawing/2014/main" id="{AA442661-7AF0-5E55-87F4-DD28ED6991A8}"/>
                </a:ext>
              </a:extLst>
            </p:cNvPr>
            <p:cNvSpPr/>
            <p:nvPr/>
          </p:nvSpPr>
          <p:spPr>
            <a:xfrm>
              <a:off x="5241511" y="4178807"/>
              <a:ext cx="514921" cy="105537"/>
            </a:xfrm>
            <a:custGeom>
              <a:avLst/>
              <a:gdLst>
                <a:gd name="connsiteX0" fmla="*/ 514922 w 514921"/>
                <a:gd name="connsiteY0" fmla="*/ 52769 h 105537"/>
                <a:gd name="connsiteX1" fmla="*/ 257461 w 514921"/>
                <a:gd name="connsiteY1" fmla="*/ 105537 h 105537"/>
                <a:gd name="connsiteX2" fmla="*/ 0 w 514921"/>
                <a:gd name="connsiteY2" fmla="*/ 52769 h 105537"/>
                <a:gd name="connsiteX3" fmla="*/ 257461 w 514921"/>
                <a:gd name="connsiteY3" fmla="*/ 0 h 105537"/>
                <a:gd name="connsiteX4" fmla="*/ 514922 w 514921"/>
                <a:gd name="connsiteY4" fmla="*/ 52769 h 105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921" h="105537">
                  <a:moveTo>
                    <a:pt x="514922" y="52769"/>
                  </a:moveTo>
                  <a:cubicBezTo>
                    <a:pt x="514922" y="81915"/>
                    <a:pt x="399669" y="105537"/>
                    <a:pt x="257461" y="105537"/>
                  </a:cubicBezTo>
                  <a:cubicBezTo>
                    <a:pt x="115252" y="105537"/>
                    <a:pt x="0" y="81915"/>
                    <a:pt x="0" y="52769"/>
                  </a:cubicBezTo>
                  <a:cubicBezTo>
                    <a:pt x="0" y="23622"/>
                    <a:pt x="115252" y="0"/>
                    <a:pt x="257461" y="0"/>
                  </a:cubicBezTo>
                  <a:cubicBezTo>
                    <a:pt x="399669" y="-95"/>
                    <a:pt x="514922" y="23622"/>
                    <a:pt x="514922" y="52769"/>
                  </a:cubicBezTo>
                  <a:close/>
                </a:path>
              </a:pathLst>
            </a:custGeom>
            <a:solidFill>
              <a:srgbClr val="EAEAEB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noFill/>
              </a:endParaRPr>
            </a:p>
          </p:txBody>
        </p:sp>
        <p:sp>
          <p:nvSpPr>
            <p:cNvPr id="88" name="任意多边形: 形状 87">
              <a:extLst>
                <a:ext uri="{FF2B5EF4-FFF2-40B4-BE49-F238E27FC236}">
                  <a16:creationId xmlns:a16="http://schemas.microsoft.com/office/drawing/2014/main" id="{0B6B2699-6374-4FDB-5F64-70EE2FA491F9}"/>
                </a:ext>
              </a:extLst>
            </p:cNvPr>
            <p:cNvSpPr/>
            <p:nvPr/>
          </p:nvSpPr>
          <p:spPr>
            <a:xfrm>
              <a:off x="5249989" y="4180521"/>
              <a:ext cx="497966" cy="102108"/>
            </a:xfrm>
            <a:custGeom>
              <a:avLst/>
              <a:gdLst>
                <a:gd name="connsiteX0" fmla="*/ 497967 w 497966"/>
                <a:gd name="connsiteY0" fmla="*/ 51054 h 102108"/>
                <a:gd name="connsiteX1" fmla="*/ 248984 w 497966"/>
                <a:gd name="connsiteY1" fmla="*/ 102108 h 102108"/>
                <a:gd name="connsiteX2" fmla="*/ 0 w 497966"/>
                <a:gd name="connsiteY2" fmla="*/ 51054 h 102108"/>
                <a:gd name="connsiteX3" fmla="*/ 248984 w 497966"/>
                <a:gd name="connsiteY3" fmla="*/ 0 h 102108"/>
                <a:gd name="connsiteX4" fmla="*/ 497967 w 497966"/>
                <a:gd name="connsiteY4" fmla="*/ 51054 h 102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7966" h="102108">
                  <a:moveTo>
                    <a:pt x="497967" y="51054"/>
                  </a:moveTo>
                  <a:cubicBezTo>
                    <a:pt x="497967" y="79248"/>
                    <a:pt x="386524" y="102108"/>
                    <a:pt x="248984" y="102108"/>
                  </a:cubicBezTo>
                  <a:cubicBezTo>
                    <a:pt x="111442" y="102108"/>
                    <a:pt x="0" y="79248"/>
                    <a:pt x="0" y="51054"/>
                  </a:cubicBezTo>
                  <a:cubicBezTo>
                    <a:pt x="0" y="22860"/>
                    <a:pt x="111442" y="0"/>
                    <a:pt x="248984" y="0"/>
                  </a:cubicBezTo>
                  <a:cubicBezTo>
                    <a:pt x="386524" y="0"/>
                    <a:pt x="497967" y="22860"/>
                    <a:pt x="497967" y="51054"/>
                  </a:cubicBezTo>
                  <a:close/>
                </a:path>
              </a:pathLst>
            </a:custGeom>
            <a:solidFill>
              <a:srgbClr val="E7E7E8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noFill/>
              </a:endParaRPr>
            </a:p>
          </p:txBody>
        </p:sp>
        <p:sp>
          <p:nvSpPr>
            <p:cNvPr id="89" name="任意多边形: 形状 88">
              <a:extLst>
                <a:ext uri="{FF2B5EF4-FFF2-40B4-BE49-F238E27FC236}">
                  <a16:creationId xmlns:a16="http://schemas.microsoft.com/office/drawing/2014/main" id="{FF892099-127B-FD9B-B8DD-3E166C7F72B8}"/>
                </a:ext>
              </a:extLst>
            </p:cNvPr>
            <p:cNvSpPr/>
            <p:nvPr/>
          </p:nvSpPr>
          <p:spPr>
            <a:xfrm>
              <a:off x="5258466" y="4182236"/>
              <a:ext cx="481012" cy="98679"/>
            </a:xfrm>
            <a:custGeom>
              <a:avLst/>
              <a:gdLst>
                <a:gd name="connsiteX0" fmla="*/ 481013 w 481012"/>
                <a:gd name="connsiteY0" fmla="*/ 49339 h 98679"/>
                <a:gd name="connsiteX1" fmla="*/ 240506 w 481012"/>
                <a:gd name="connsiteY1" fmla="*/ 98679 h 98679"/>
                <a:gd name="connsiteX2" fmla="*/ 0 w 481012"/>
                <a:gd name="connsiteY2" fmla="*/ 49339 h 98679"/>
                <a:gd name="connsiteX3" fmla="*/ 240506 w 481012"/>
                <a:gd name="connsiteY3" fmla="*/ 0 h 98679"/>
                <a:gd name="connsiteX4" fmla="*/ 481013 w 481012"/>
                <a:gd name="connsiteY4" fmla="*/ 49339 h 98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012" h="98679">
                  <a:moveTo>
                    <a:pt x="481013" y="49339"/>
                  </a:moveTo>
                  <a:cubicBezTo>
                    <a:pt x="481013" y="76589"/>
                    <a:pt x="373334" y="98679"/>
                    <a:pt x="240506" y="98679"/>
                  </a:cubicBezTo>
                  <a:cubicBezTo>
                    <a:pt x="107678" y="98679"/>
                    <a:pt x="0" y="76589"/>
                    <a:pt x="0" y="49339"/>
                  </a:cubicBezTo>
                  <a:cubicBezTo>
                    <a:pt x="0" y="22090"/>
                    <a:pt x="107678" y="0"/>
                    <a:pt x="240506" y="0"/>
                  </a:cubicBezTo>
                  <a:cubicBezTo>
                    <a:pt x="373334" y="0"/>
                    <a:pt x="481013" y="22090"/>
                    <a:pt x="481013" y="49339"/>
                  </a:cubicBezTo>
                  <a:close/>
                </a:path>
              </a:pathLst>
            </a:custGeom>
            <a:solidFill>
              <a:srgbClr val="E4E4E5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noFill/>
              </a:endParaRPr>
            </a:p>
          </p:txBody>
        </p:sp>
        <p:sp>
          <p:nvSpPr>
            <p:cNvPr id="90" name="任意多边形: 形状 89">
              <a:extLst>
                <a:ext uri="{FF2B5EF4-FFF2-40B4-BE49-F238E27FC236}">
                  <a16:creationId xmlns:a16="http://schemas.microsoft.com/office/drawing/2014/main" id="{56307ABF-0F92-944D-0255-B8916668248B}"/>
                </a:ext>
              </a:extLst>
            </p:cNvPr>
            <p:cNvSpPr/>
            <p:nvPr/>
          </p:nvSpPr>
          <p:spPr>
            <a:xfrm>
              <a:off x="5267133" y="4183950"/>
              <a:ext cx="463867" cy="95250"/>
            </a:xfrm>
            <a:custGeom>
              <a:avLst/>
              <a:gdLst>
                <a:gd name="connsiteX0" fmla="*/ 463868 w 463867"/>
                <a:gd name="connsiteY0" fmla="*/ 47625 h 95250"/>
                <a:gd name="connsiteX1" fmla="*/ 231934 w 463867"/>
                <a:gd name="connsiteY1" fmla="*/ 95250 h 95250"/>
                <a:gd name="connsiteX2" fmla="*/ 0 w 463867"/>
                <a:gd name="connsiteY2" fmla="*/ 47625 h 95250"/>
                <a:gd name="connsiteX3" fmla="*/ 231934 w 463867"/>
                <a:gd name="connsiteY3" fmla="*/ 0 h 95250"/>
                <a:gd name="connsiteX4" fmla="*/ 463868 w 463867"/>
                <a:gd name="connsiteY4" fmla="*/ 47625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3867" h="95250">
                  <a:moveTo>
                    <a:pt x="463868" y="47625"/>
                  </a:moveTo>
                  <a:cubicBezTo>
                    <a:pt x="463868" y="73914"/>
                    <a:pt x="360045" y="95250"/>
                    <a:pt x="231934" y="95250"/>
                  </a:cubicBezTo>
                  <a:cubicBezTo>
                    <a:pt x="103823" y="95250"/>
                    <a:pt x="0" y="73914"/>
                    <a:pt x="0" y="47625"/>
                  </a:cubicBezTo>
                  <a:cubicBezTo>
                    <a:pt x="0" y="21336"/>
                    <a:pt x="103823" y="0"/>
                    <a:pt x="231934" y="0"/>
                  </a:cubicBezTo>
                  <a:cubicBezTo>
                    <a:pt x="359950" y="0"/>
                    <a:pt x="463868" y="21336"/>
                    <a:pt x="463868" y="47625"/>
                  </a:cubicBezTo>
                  <a:close/>
                </a:path>
              </a:pathLst>
            </a:custGeom>
            <a:solidFill>
              <a:srgbClr val="E1E1E2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noFill/>
              </a:endParaRPr>
            </a:p>
          </p:txBody>
        </p:sp>
        <p:sp>
          <p:nvSpPr>
            <p:cNvPr id="91" name="任意多边形: 形状 90">
              <a:extLst>
                <a:ext uri="{FF2B5EF4-FFF2-40B4-BE49-F238E27FC236}">
                  <a16:creationId xmlns:a16="http://schemas.microsoft.com/office/drawing/2014/main" id="{AC85AC62-D1E8-ABE7-6BAA-F48AAD9F37FA}"/>
                </a:ext>
              </a:extLst>
            </p:cNvPr>
            <p:cNvSpPr/>
            <p:nvPr/>
          </p:nvSpPr>
          <p:spPr>
            <a:xfrm>
              <a:off x="5275515" y="4185760"/>
              <a:ext cx="446912" cy="91630"/>
            </a:xfrm>
            <a:custGeom>
              <a:avLst/>
              <a:gdLst>
                <a:gd name="connsiteX0" fmla="*/ 446913 w 446912"/>
                <a:gd name="connsiteY0" fmla="*/ 45816 h 91630"/>
                <a:gd name="connsiteX1" fmla="*/ 223457 w 446912"/>
                <a:gd name="connsiteY1" fmla="*/ 91631 h 91630"/>
                <a:gd name="connsiteX2" fmla="*/ 0 w 446912"/>
                <a:gd name="connsiteY2" fmla="*/ 45816 h 91630"/>
                <a:gd name="connsiteX3" fmla="*/ 223457 w 446912"/>
                <a:gd name="connsiteY3" fmla="*/ 0 h 91630"/>
                <a:gd name="connsiteX4" fmla="*/ 446913 w 446912"/>
                <a:gd name="connsiteY4" fmla="*/ 45816 h 9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6912" h="91630">
                  <a:moveTo>
                    <a:pt x="446913" y="45816"/>
                  </a:moveTo>
                  <a:cubicBezTo>
                    <a:pt x="446913" y="71152"/>
                    <a:pt x="346901" y="91631"/>
                    <a:pt x="223457" y="91631"/>
                  </a:cubicBezTo>
                  <a:cubicBezTo>
                    <a:pt x="100013" y="91631"/>
                    <a:pt x="0" y="71152"/>
                    <a:pt x="0" y="45816"/>
                  </a:cubicBezTo>
                  <a:cubicBezTo>
                    <a:pt x="0" y="20479"/>
                    <a:pt x="100013" y="0"/>
                    <a:pt x="223457" y="0"/>
                  </a:cubicBezTo>
                  <a:cubicBezTo>
                    <a:pt x="346901" y="-95"/>
                    <a:pt x="446913" y="20479"/>
                    <a:pt x="446913" y="45816"/>
                  </a:cubicBezTo>
                  <a:close/>
                </a:path>
              </a:pathLst>
            </a:custGeom>
            <a:solidFill>
              <a:srgbClr val="DEDEDF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noFill/>
              </a:endParaRPr>
            </a:p>
          </p:txBody>
        </p:sp>
        <p:sp>
          <p:nvSpPr>
            <p:cNvPr id="92" name="任意多边形: 形状 91">
              <a:extLst>
                <a:ext uri="{FF2B5EF4-FFF2-40B4-BE49-F238E27FC236}">
                  <a16:creationId xmlns:a16="http://schemas.microsoft.com/office/drawing/2014/main" id="{28658E9D-DEDA-E6D8-5134-D41473CB5431}"/>
                </a:ext>
              </a:extLst>
            </p:cNvPr>
            <p:cNvSpPr/>
            <p:nvPr/>
          </p:nvSpPr>
          <p:spPr>
            <a:xfrm>
              <a:off x="5283993" y="4187475"/>
              <a:ext cx="429958" cy="88201"/>
            </a:xfrm>
            <a:custGeom>
              <a:avLst/>
              <a:gdLst>
                <a:gd name="connsiteX0" fmla="*/ 429959 w 429958"/>
                <a:gd name="connsiteY0" fmla="*/ 44101 h 88201"/>
                <a:gd name="connsiteX1" fmla="*/ 214979 w 429958"/>
                <a:gd name="connsiteY1" fmla="*/ 88201 h 88201"/>
                <a:gd name="connsiteX2" fmla="*/ 0 w 429958"/>
                <a:gd name="connsiteY2" fmla="*/ 44101 h 88201"/>
                <a:gd name="connsiteX3" fmla="*/ 214979 w 429958"/>
                <a:gd name="connsiteY3" fmla="*/ 0 h 88201"/>
                <a:gd name="connsiteX4" fmla="*/ 429959 w 429958"/>
                <a:gd name="connsiteY4" fmla="*/ 44101 h 88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9958" h="88201">
                  <a:moveTo>
                    <a:pt x="429959" y="44101"/>
                  </a:moveTo>
                  <a:cubicBezTo>
                    <a:pt x="429959" y="68457"/>
                    <a:pt x="333709" y="88201"/>
                    <a:pt x="214979" y="88201"/>
                  </a:cubicBezTo>
                  <a:cubicBezTo>
                    <a:pt x="96249" y="88201"/>
                    <a:pt x="0" y="68457"/>
                    <a:pt x="0" y="44101"/>
                  </a:cubicBezTo>
                  <a:cubicBezTo>
                    <a:pt x="0" y="19744"/>
                    <a:pt x="96249" y="0"/>
                    <a:pt x="214979" y="0"/>
                  </a:cubicBezTo>
                  <a:cubicBezTo>
                    <a:pt x="333709" y="0"/>
                    <a:pt x="429959" y="19744"/>
                    <a:pt x="429959" y="44101"/>
                  </a:cubicBezTo>
                  <a:close/>
                </a:path>
              </a:pathLst>
            </a:custGeom>
            <a:solidFill>
              <a:srgbClr val="DBDBDC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noFill/>
              </a:endParaRPr>
            </a:p>
          </p:txBody>
        </p:sp>
        <p:sp>
          <p:nvSpPr>
            <p:cNvPr id="93" name="任意多边形: 形状 92">
              <a:extLst>
                <a:ext uri="{FF2B5EF4-FFF2-40B4-BE49-F238E27FC236}">
                  <a16:creationId xmlns:a16="http://schemas.microsoft.com/office/drawing/2014/main" id="{1FEDA32F-B9AD-8762-8923-C23554570527}"/>
                </a:ext>
              </a:extLst>
            </p:cNvPr>
            <p:cNvSpPr/>
            <p:nvPr/>
          </p:nvSpPr>
          <p:spPr>
            <a:xfrm>
              <a:off x="5292470" y="4189189"/>
              <a:ext cx="413003" cy="84772"/>
            </a:xfrm>
            <a:custGeom>
              <a:avLst/>
              <a:gdLst>
                <a:gd name="connsiteX0" fmla="*/ 413004 w 413003"/>
                <a:gd name="connsiteY0" fmla="*/ 42386 h 84772"/>
                <a:gd name="connsiteX1" fmla="*/ 206502 w 413003"/>
                <a:gd name="connsiteY1" fmla="*/ 84773 h 84772"/>
                <a:gd name="connsiteX2" fmla="*/ 0 w 413003"/>
                <a:gd name="connsiteY2" fmla="*/ 42386 h 84772"/>
                <a:gd name="connsiteX3" fmla="*/ 206502 w 413003"/>
                <a:gd name="connsiteY3" fmla="*/ 0 h 84772"/>
                <a:gd name="connsiteX4" fmla="*/ 413004 w 413003"/>
                <a:gd name="connsiteY4" fmla="*/ 42386 h 84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3003" h="84772">
                  <a:moveTo>
                    <a:pt x="413004" y="42386"/>
                  </a:moveTo>
                  <a:cubicBezTo>
                    <a:pt x="413004" y="65818"/>
                    <a:pt x="320516" y="84773"/>
                    <a:pt x="206502" y="84773"/>
                  </a:cubicBezTo>
                  <a:cubicBezTo>
                    <a:pt x="92488" y="84773"/>
                    <a:pt x="0" y="65818"/>
                    <a:pt x="0" y="42386"/>
                  </a:cubicBezTo>
                  <a:cubicBezTo>
                    <a:pt x="0" y="18955"/>
                    <a:pt x="92488" y="0"/>
                    <a:pt x="206502" y="0"/>
                  </a:cubicBezTo>
                  <a:cubicBezTo>
                    <a:pt x="320516" y="0"/>
                    <a:pt x="413004" y="18955"/>
                    <a:pt x="413004" y="42386"/>
                  </a:cubicBezTo>
                  <a:close/>
                </a:path>
              </a:pathLst>
            </a:custGeom>
            <a:solidFill>
              <a:srgbClr val="D8D8DA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noFill/>
              </a:endParaRPr>
            </a:p>
          </p:txBody>
        </p:sp>
        <p:sp>
          <p:nvSpPr>
            <p:cNvPr id="94" name="任意多边形: 形状 93">
              <a:extLst>
                <a:ext uri="{FF2B5EF4-FFF2-40B4-BE49-F238E27FC236}">
                  <a16:creationId xmlns:a16="http://schemas.microsoft.com/office/drawing/2014/main" id="{36F3C58A-B83A-EFAD-227C-96288C2F30C8}"/>
                </a:ext>
              </a:extLst>
            </p:cNvPr>
            <p:cNvSpPr/>
            <p:nvPr/>
          </p:nvSpPr>
          <p:spPr>
            <a:xfrm>
              <a:off x="5300947" y="4190999"/>
              <a:ext cx="396049" cy="81153"/>
            </a:xfrm>
            <a:custGeom>
              <a:avLst/>
              <a:gdLst>
                <a:gd name="connsiteX0" fmla="*/ 396050 w 396049"/>
                <a:gd name="connsiteY0" fmla="*/ 40577 h 81153"/>
                <a:gd name="connsiteX1" fmla="*/ 198025 w 396049"/>
                <a:gd name="connsiteY1" fmla="*/ 81153 h 81153"/>
                <a:gd name="connsiteX2" fmla="*/ 0 w 396049"/>
                <a:gd name="connsiteY2" fmla="*/ 40577 h 81153"/>
                <a:gd name="connsiteX3" fmla="*/ 198025 w 396049"/>
                <a:gd name="connsiteY3" fmla="*/ 0 h 81153"/>
                <a:gd name="connsiteX4" fmla="*/ 396050 w 396049"/>
                <a:gd name="connsiteY4" fmla="*/ 40577 h 81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6049" h="81153">
                  <a:moveTo>
                    <a:pt x="396050" y="40577"/>
                  </a:moveTo>
                  <a:cubicBezTo>
                    <a:pt x="396050" y="63056"/>
                    <a:pt x="307372" y="81153"/>
                    <a:pt x="198025" y="81153"/>
                  </a:cubicBezTo>
                  <a:cubicBezTo>
                    <a:pt x="88678" y="81153"/>
                    <a:pt x="0" y="62961"/>
                    <a:pt x="0" y="40577"/>
                  </a:cubicBezTo>
                  <a:cubicBezTo>
                    <a:pt x="0" y="18098"/>
                    <a:pt x="88678" y="0"/>
                    <a:pt x="198025" y="0"/>
                  </a:cubicBezTo>
                  <a:cubicBezTo>
                    <a:pt x="307372" y="-95"/>
                    <a:pt x="396050" y="18098"/>
                    <a:pt x="396050" y="40577"/>
                  </a:cubicBezTo>
                  <a:close/>
                </a:path>
              </a:pathLst>
            </a:custGeom>
            <a:solidFill>
              <a:srgbClr val="D5D5D7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noFill/>
              </a:endParaRPr>
            </a:p>
          </p:txBody>
        </p:sp>
        <p:sp>
          <p:nvSpPr>
            <p:cNvPr id="95" name="任意多边形: 形状 94">
              <a:extLst>
                <a:ext uri="{FF2B5EF4-FFF2-40B4-BE49-F238E27FC236}">
                  <a16:creationId xmlns:a16="http://schemas.microsoft.com/office/drawing/2014/main" id="{E654A359-F906-2823-FFB8-BBDB0DA301D9}"/>
                </a:ext>
              </a:extLst>
            </p:cNvPr>
            <p:cNvSpPr/>
            <p:nvPr/>
          </p:nvSpPr>
          <p:spPr>
            <a:xfrm>
              <a:off x="5309425" y="4192713"/>
              <a:ext cx="379095" cy="77724"/>
            </a:xfrm>
            <a:custGeom>
              <a:avLst/>
              <a:gdLst>
                <a:gd name="connsiteX0" fmla="*/ 379095 w 379095"/>
                <a:gd name="connsiteY0" fmla="*/ 38862 h 77724"/>
                <a:gd name="connsiteX1" fmla="*/ 189548 w 379095"/>
                <a:gd name="connsiteY1" fmla="*/ 77724 h 77724"/>
                <a:gd name="connsiteX2" fmla="*/ 0 w 379095"/>
                <a:gd name="connsiteY2" fmla="*/ 38862 h 77724"/>
                <a:gd name="connsiteX3" fmla="*/ 189548 w 379095"/>
                <a:gd name="connsiteY3" fmla="*/ 0 h 77724"/>
                <a:gd name="connsiteX4" fmla="*/ 379095 w 379095"/>
                <a:gd name="connsiteY4" fmla="*/ 38862 h 77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095" h="77724">
                  <a:moveTo>
                    <a:pt x="379095" y="38862"/>
                  </a:moveTo>
                  <a:cubicBezTo>
                    <a:pt x="379095" y="60293"/>
                    <a:pt x="294227" y="77724"/>
                    <a:pt x="189548" y="77724"/>
                  </a:cubicBezTo>
                  <a:cubicBezTo>
                    <a:pt x="84868" y="77724"/>
                    <a:pt x="0" y="60293"/>
                    <a:pt x="0" y="38862"/>
                  </a:cubicBezTo>
                  <a:cubicBezTo>
                    <a:pt x="0" y="17431"/>
                    <a:pt x="84868" y="0"/>
                    <a:pt x="189548" y="0"/>
                  </a:cubicBezTo>
                  <a:cubicBezTo>
                    <a:pt x="294227" y="0"/>
                    <a:pt x="379095" y="17336"/>
                    <a:pt x="379095" y="38862"/>
                  </a:cubicBezTo>
                  <a:close/>
                </a:path>
              </a:pathLst>
            </a:custGeom>
            <a:solidFill>
              <a:srgbClr val="D2D2D4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noFill/>
              </a:endParaRPr>
            </a:p>
          </p:txBody>
        </p:sp>
        <p:sp>
          <p:nvSpPr>
            <p:cNvPr id="96" name="任意多边形: 形状 95">
              <a:extLst>
                <a:ext uri="{FF2B5EF4-FFF2-40B4-BE49-F238E27FC236}">
                  <a16:creationId xmlns:a16="http://schemas.microsoft.com/office/drawing/2014/main" id="{5D8597E6-895E-BC91-EB0E-EB77A643A8B0}"/>
                </a:ext>
              </a:extLst>
            </p:cNvPr>
            <p:cNvSpPr/>
            <p:nvPr/>
          </p:nvSpPr>
          <p:spPr>
            <a:xfrm>
              <a:off x="5317902" y="4194428"/>
              <a:ext cx="362140" cy="74295"/>
            </a:xfrm>
            <a:custGeom>
              <a:avLst/>
              <a:gdLst>
                <a:gd name="connsiteX0" fmla="*/ 362141 w 362140"/>
                <a:gd name="connsiteY0" fmla="*/ 37147 h 74295"/>
                <a:gd name="connsiteX1" fmla="*/ 181070 w 362140"/>
                <a:gd name="connsiteY1" fmla="*/ 74295 h 74295"/>
                <a:gd name="connsiteX2" fmla="*/ 0 w 362140"/>
                <a:gd name="connsiteY2" fmla="*/ 37147 h 74295"/>
                <a:gd name="connsiteX3" fmla="*/ 181070 w 362140"/>
                <a:gd name="connsiteY3" fmla="*/ 0 h 74295"/>
                <a:gd name="connsiteX4" fmla="*/ 362141 w 362140"/>
                <a:gd name="connsiteY4" fmla="*/ 37147 h 7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2140" h="74295">
                  <a:moveTo>
                    <a:pt x="362141" y="37147"/>
                  </a:moveTo>
                  <a:cubicBezTo>
                    <a:pt x="362141" y="57626"/>
                    <a:pt x="281083" y="74295"/>
                    <a:pt x="181070" y="74295"/>
                  </a:cubicBezTo>
                  <a:cubicBezTo>
                    <a:pt x="81058" y="74295"/>
                    <a:pt x="0" y="57626"/>
                    <a:pt x="0" y="37147"/>
                  </a:cubicBezTo>
                  <a:cubicBezTo>
                    <a:pt x="0" y="16669"/>
                    <a:pt x="81058" y="0"/>
                    <a:pt x="181070" y="0"/>
                  </a:cubicBezTo>
                  <a:cubicBezTo>
                    <a:pt x="281083" y="0"/>
                    <a:pt x="362141" y="16574"/>
                    <a:pt x="362141" y="37147"/>
                  </a:cubicBezTo>
                  <a:close/>
                </a:path>
              </a:pathLst>
            </a:custGeom>
            <a:solidFill>
              <a:srgbClr val="CFCFD1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noFill/>
              </a:endParaRPr>
            </a:p>
          </p:txBody>
        </p:sp>
        <p:sp>
          <p:nvSpPr>
            <p:cNvPr id="97" name="任意多边形: 形状 96">
              <a:extLst>
                <a:ext uri="{FF2B5EF4-FFF2-40B4-BE49-F238E27FC236}">
                  <a16:creationId xmlns:a16="http://schemas.microsoft.com/office/drawing/2014/main" id="{96A8A3C1-62A8-EFD5-D057-A57EAFA9AFFA}"/>
                </a:ext>
              </a:extLst>
            </p:cNvPr>
            <p:cNvSpPr/>
            <p:nvPr/>
          </p:nvSpPr>
          <p:spPr>
            <a:xfrm>
              <a:off x="5326569" y="4196142"/>
              <a:ext cx="344995" cy="70866"/>
            </a:xfrm>
            <a:custGeom>
              <a:avLst/>
              <a:gdLst>
                <a:gd name="connsiteX0" fmla="*/ 344996 w 344995"/>
                <a:gd name="connsiteY0" fmla="*/ 35433 h 70866"/>
                <a:gd name="connsiteX1" fmla="*/ 172498 w 344995"/>
                <a:gd name="connsiteY1" fmla="*/ 70866 h 70866"/>
                <a:gd name="connsiteX2" fmla="*/ 0 w 344995"/>
                <a:gd name="connsiteY2" fmla="*/ 35433 h 70866"/>
                <a:gd name="connsiteX3" fmla="*/ 172498 w 344995"/>
                <a:gd name="connsiteY3" fmla="*/ 0 h 70866"/>
                <a:gd name="connsiteX4" fmla="*/ 344996 w 344995"/>
                <a:gd name="connsiteY4" fmla="*/ 35433 h 70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4995" h="70866">
                  <a:moveTo>
                    <a:pt x="344996" y="35433"/>
                  </a:moveTo>
                  <a:cubicBezTo>
                    <a:pt x="344996" y="54959"/>
                    <a:pt x="267748" y="70866"/>
                    <a:pt x="172498" y="70866"/>
                  </a:cubicBezTo>
                  <a:cubicBezTo>
                    <a:pt x="77248" y="70866"/>
                    <a:pt x="0" y="55055"/>
                    <a:pt x="0" y="35433"/>
                  </a:cubicBezTo>
                  <a:cubicBezTo>
                    <a:pt x="0" y="15907"/>
                    <a:pt x="77248" y="0"/>
                    <a:pt x="172498" y="0"/>
                  </a:cubicBezTo>
                  <a:cubicBezTo>
                    <a:pt x="267748" y="0"/>
                    <a:pt x="344996" y="15907"/>
                    <a:pt x="344996" y="35433"/>
                  </a:cubicBezTo>
                  <a:close/>
                </a:path>
              </a:pathLst>
            </a:custGeom>
            <a:solidFill>
              <a:srgbClr val="CCCCCE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noFill/>
              </a:endParaRPr>
            </a:p>
          </p:txBody>
        </p:sp>
        <p:sp>
          <p:nvSpPr>
            <p:cNvPr id="98" name="任意多边形: 形状 97">
              <a:extLst>
                <a:ext uri="{FF2B5EF4-FFF2-40B4-BE49-F238E27FC236}">
                  <a16:creationId xmlns:a16="http://schemas.microsoft.com/office/drawing/2014/main" id="{00A0CFE4-A506-02E7-3E2C-0CD164658D8C}"/>
                </a:ext>
              </a:extLst>
            </p:cNvPr>
            <p:cNvSpPr/>
            <p:nvPr/>
          </p:nvSpPr>
          <p:spPr>
            <a:xfrm>
              <a:off x="5334952" y="4197952"/>
              <a:ext cx="328041" cy="67246"/>
            </a:xfrm>
            <a:custGeom>
              <a:avLst/>
              <a:gdLst>
                <a:gd name="connsiteX0" fmla="*/ 328041 w 328041"/>
                <a:gd name="connsiteY0" fmla="*/ 33623 h 67246"/>
                <a:gd name="connsiteX1" fmla="*/ 164021 w 328041"/>
                <a:gd name="connsiteY1" fmla="*/ 67246 h 67246"/>
                <a:gd name="connsiteX2" fmla="*/ 0 w 328041"/>
                <a:gd name="connsiteY2" fmla="*/ 33623 h 67246"/>
                <a:gd name="connsiteX3" fmla="*/ 164021 w 328041"/>
                <a:gd name="connsiteY3" fmla="*/ 0 h 67246"/>
                <a:gd name="connsiteX4" fmla="*/ 328041 w 328041"/>
                <a:gd name="connsiteY4" fmla="*/ 33623 h 67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8041" h="67246">
                  <a:moveTo>
                    <a:pt x="328041" y="33623"/>
                  </a:moveTo>
                  <a:cubicBezTo>
                    <a:pt x="328041" y="52197"/>
                    <a:pt x="254603" y="67246"/>
                    <a:pt x="164021" y="67246"/>
                  </a:cubicBezTo>
                  <a:cubicBezTo>
                    <a:pt x="73438" y="67246"/>
                    <a:pt x="0" y="52197"/>
                    <a:pt x="0" y="33623"/>
                  </a:cubicBezTo>
                  <a:cubicBezTo>
                    <a:pt x="0" y="15050"/>
                    <a:pt x="73438" y="0"/>
                    <a:pt x="164021" y="0"/>
                  </a:cubicBezTo>
                  <a:cubicBezTo>
                    <a:pt x="254603" y="0"/>
                    <a:pt x="328041" y="15050"/>
                    <a:pt x="328041" y="33623"/>
                  </a:cubicBezTo>
                  <a:close/>
                </a:path>
              </a:pathLst>
            </a:custGeom>
            <a:solidFill>
              <a:srgbClr val="C8C9CB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noFill/>
              </a:endParaRPr>
            </a:p>
          </p:txBody>
        </p:sp>
        <p:sp>
          <p:nvSpPr>
            <p:cNvPr id="99" name="任意多边形: 形状 98">
              <a:extLst>
                <a:ext uri="{FF2B5EF4-FFF2-40B4-BE49-F238E27FC236}">
                  <a16:creationId xmlns:a16="http://schemas.microsoft.com/office/drawing/2014/main" id="{A0B6036F-C07B-73A9-ECD6-BA9535343E91}"/>
                </a:ext>
              </a:extLst>
            </p:cNvPr>
            <p:cNvSpPr/>
            <p:nvPr/>
          </p:nvSpPr>
          <p:spPr>
            <a:xfrm>
              <a:off x="5343429" y="4199667"/>
              <a:ext cx="311086" cy="63817"/>
            </a:xfrm>
            <a:custGeom>
              <a:avLst/>
              <a:gdLst>
                <a:gd name="connsiteX0" fmla="*/ 311087 w 311086"/>
                <a:gd name="connsiteY0" fmla="*/ 31909 h 63817"/>
                <a:gd name="connsiteX1" fmla="*/ 155543 w 311086"/>
                <a:gd name="connsiteY1" fmla="*/ 63817 h 63817"/>
                <a:gd name="connsiteX2" fmla="*/ 0 w 311086"/>
                <a:gd name="connsiteY2" fmla="*/ 31909 h 63817"/>
                <a:gd name="connsiteX3" fmla="*/ 155543 w 311086"/>
                <a:gd name="connsiteY3" fmla="*/ 0 h 63817"/>
                <a:gd name="connsiteX4" fmla="*/ 311087 w 311086"/>
                <a:gd name="connsiteY4" fmla="*/ 31909 h 63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1086" h="63817">
                  <a:moveTo>
                    <a:pt x="311087" y="31909"/>
                  </a:moveTo>
                  <a:cubicBezTo>
                    <a:pt x="311087" y="49530"/>
                    <a:pt x="241459" y="63817"/>
                    <a:pt x="155543" y="63817"/>
                  </a:cubicBezTo>
                  <a:cubicBezTo>
                    <a:pt x="69628" y="63817"/>
                    <a:pt x="0" y="49530"/>
                    <a:pt x="0" y="31909"/>
                  </a:cubicBezTo>
                  <a:cubicBezTo>
                    <a:pt x="0" y="14288"/>
                    <a:pt x="69628" y="0"/>
                    <a:pt x="155543" y="0"/>
                  </a:cubicBezTo>
                  <a:cubicBezTo>
                    <a:pt x="241459" y="0"/>
                    <a:pt x="311087" y="14288"/>
                    <a:pt x="311087" y="31909"/>
                  </a:cubicBezTo>
                  <a:close/>
                </a:path>
              </a:pathLst>
            </a:custGeom>
            <a:solidFill>
              <a:srgbClr val="C5C6C8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noFill/>
              </a:endParaRPr>
            </a:p>
          </p:txBody>
        </p:sp>
        <p:sp>
          <p:nvSpPr>
            <p:cNvPr id="100" name="任意多边形: 形状 99">
              <a:extLst>
                <a:ext uri="{FF2B5EF4-FFF2-40B4-BE49-F238E27FC236}">
                  <a16:creationId xmlns:a16="http://schemas.microsoft.com/office/drawing/2014/main" id="{D54E0EC3-CD32-CB30-F1D4-AA161CA16D59}"/>
                </a:ext>
              </a:extLst>
            </p:cNvPr>
            <p:cNvSpPr/>
            <p:nvPr/>
          </p:nvSpPr>
          <p:spPr>
            <a:xfrm>
              <a:off x="5351906" y="4201381"/>
              <a:ext cx="294131" cy="60388"/>
            </a:xfrm>
            <a:custGeom>
              <a:avLst/>
              <a:gdLst>
                <a:gd name="connsiteX0" fmla="*/ 294132 w 294131"/>
                <a:gd name="connsiteY0" fmla="*/ 30194 h 60388"/>
                <a:gd name="connsiteX1" fmla="*/ 147066 w 294131"/>
                <a:gd name="connsiteY1" fmla="*/ 60388 h 60388"/>
                <a:gd name="connsiteX2" fmla="*/ 0 w 294131"/>
                <a:gd name="connsiteY2" fmla="*/ 30194 h 60388"/>
                <a:gd name="connsiteX3" fmla="*/ 147066 w 294131"/>
                <a:gd name="connsiteY3" fmla="*/ 0 h 60388"/>
                <a:gd name="connsiteX4" fmla="*/ 294132 w 294131"/>
                <a:gd name="connsiteY4" fmla="*/ 30194 h 60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60388">
                  <a:moveTo>
                    <a:pt x="294132" y="30194"/>
                  </a:moveTo>
                  <a:cubicBezTo>
                    <a:pt x="294132" y="46863"/>
                    <a:pt x="228314" y="60388"/>
                    <a:pt x="147066" y="60388"/>
                  </a:cubicBezTo>
                  <a:cubicBezTo>
                    <a:pt x="65818" y="60388"/>
                    <a:pt x="0" y="46863"/>
                    <a:pt x="0" y="30194"/>
                  </a:cubicBezTo>
                  <a:cubicBezTo>
                    <a:pt x="0" y="13525"/>
                    <a:pt x="65818" y="0"/>
                    <a:pt x="147066" y="0"/>
                  </a:cubicBezTo>
                  <a:cubicBezTo>
                    <a:pt x="228314" y="0"/>
                    <a:pt x="294132" y="13525"/>
                    <a:pt x="294132" y="30194"/>
                  </a:cubicBezTo>
                  <a:close/>
                </a:path>
              </a:pathLst>
            </a:custGeom>
            <a:solidFill>
              <a:srgbClr val="C2C3C5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noFill/>
              </a:endParaRPr>
            </a:p>
          </p:txBody>
        </p:sp>
        <p:sp>
          <p:nvSpPr>
            <p:cNvPr id="101" name="任意多边形: 形状 100">
              <a:extLst>
                <a:ext uri="{FF2B5EF4-FFF2-40B4-BE49-F238E27FC236}">
                  <a16:creationId xmlns:a16="http://schemas.microsoft.com/office/drawing/2014/main" id="{329DF16D-2E45-019B-813A-1DC86FC5403A}"/>
                </a:ext>
              </a:extLst>
            </p:cNvPr>
            <p:cNvSpPr/>
            <p:nvPr/>
          </p:nvSpPr>
          <p:spPr>
            <a:xfrm>
              <a:off x="5360383" y="4203190"/>
              <a:ext cx="277177" cy="56769"/>
            </a:xfrm>
            <a:custGeom>
              <a:avLst/>
              <a:gdLst>
                <a:gd name="connsiteX0" fmla="*/ 277178 w 277177"/>
                <a:gd name="connsiteY0" fmla="*/ 28385 h 56769"/>
                <a:gd name="connsiteX1" fmla="*/ 138589 w 277177"/>
                <a:gd name="connsiteY1" fmla="*/ 56770 h 56769"/>
                <a:gd name="connsiteX2" fmla="*/ 0 w 277177"/>
                <a:gd name="connsiteY2" fmla="*/ 28385 h 56769"/>
                <a:gd name="connsiteX3" fmla="*/ 138589 w 277177"/>
                <a:gd name="connsiteY3" fmla="*/ 1 h 56769"/>
                <a:gd name="connsiteX4" fmla="*/ 277178 w 277177"/>
                <a:gd name="connsiteY4" fmla="*/ 28385 h 56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177" h="56769">
                  <a:moveTo>
                    <a:pt x="277178" y="28385"/>
                  </a:moveTo>
                  <a:cubicBezTo>
                    <a:pt x="277178" y="44101"/>
                    <a:pt x="215170" y="56770"/>
                    <a:pt x="138589" y="56770"/>
                  </a:cubicBezTo>
                  <a:cubicBezTo>
                    <a:pt x="62103" y="56770"/>
                    <a:pt x="0" y="44006"/>
                    <a:pt x="0" y="28385"/>
                  </a:cubicBezTo>
                  <a:cubicBezTo>
                    <a:pt x="0" y="12669"/>
                    <a:pt x="62008" y="1"/>
                    <a:pt x="138589" y="1"/>
                  </a:cubicBezTo>
                  <a:cubicBezTo>
                    <a:pt x="215170" y="-95"/>
                    <a:pt x="277178" y="12669"/>
                    <a:pt x="277178" y="28385"/>
                  </a:cubicBezTo>
                  <a:close/>
                </a:path>
              </a:pathLst>
            </a:custGeom>
            <a:solidFill>
              <a:srgbClr val="BFC0C2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noFill/>
              </a:endParaRPr>
            </a:p>
          </p:txBody>
        </p:sp>
        <p:sp>
          <p:nvSpPr>
            <p:cNvPr id="102" name="任意多边形: 形状 101">
              <a:extLst>
                <a:ext uri="{FF2B5EF4-FFF2-40B4-BE49-F238E27FC236}">
                  <a16:creationId xmlns:a16="http://schemas.microsoft.com/office/drawing/2014/main" id="{4032AB41-3C29-74DB-758F-C2022654674E}"/>
                </a:ext>
              </a:extLst>
            </p:cNvPr>
            <p:cNvSpPr/>
            <p:nvPr/>
          </p:nvSpPr>
          <p:spPr>
            <a:xfrm>
              <a:off x="5368860" y="4204906"/>
              <a:ext cx="260222" cy="53339"/>
            </a:xfrm>
            <a:custGeom>
              <a:avLst/>
              <a:gdLst>
                <a:gd name="connsiteX0" fmla="*/ 260223 w 260222"/>
                <a:gd name="connsiteY0" fmla="*/ 26670 h 53339"/>
                <a:gd name="connsiteX1" fmla="*/ 130112 w 260222"/>
                <a:gd name="connsiteY1" fmla="*/ 53340 h 53339"/>
                <a:gd name="connsiteX2" fmla="*/ 0 w 260222"/>
                <a:gd name="connsiteY2" fmla="*/ 26670 h 53339"/>
                <a:gd name="connsiteX3" fmla="*/ 130112 w 260222"/>
                <a:gd name="connsiteY3" fmla="*/ 0 h 53339"/>
                <a:gd name="connsiteX4" fmla="*/ 260223 w 260222"/>
                <a:gd name="connsiteY4" fmla="*/ 26670 h 53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222" h="53339">
                  <a:moveTo>
                    <a:pt x="260223" y="26670"/>
                  </a:moveTo>
                  <a:cubicBezTo>
                    <a:pt x="260223" y="41434"/>
                    <a:pt x="202025" y="53340"/>
                    <a:pt x="130112" y="53340"/>
                  </a:cubicBezTo>
                  <a:cubicBezTo>
                    <a:pt x="58198" y="53340"/>
                    <a:pt x="0" y="41434"/>
                    <a:pt x="0" y="26670"/>
                  </a:cubicBezTo>
                  <a:cubicBezTo>
                    <a:pt x="0" y="11906"/>
                    <a:pt x="58198" y="0"/>
                    <a:pt x="130112" y="0"/>
                  </a:cubicBezTo>
                  <a:cubicBezTo>
                    <a:pt x="202025" y="0"/>
                    <a:pt x="260223" y="11906"/>
                    <a:pt x="260223" y="26670"/>
                  </a:cubicBezTo>
                  <a:close/>
                </a:path>
              </a:pathLst>
            </a:custGeom>
            <a:solidFill>
              <a:srgbClr val="BCBDC0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noFill/>
              </a:endParaRPr>
            </a:p>
          </p:txBody>
        </p:sp>
        <p:sp>
          <p:nvSpPr>
            <p:cNvPr id="103" name="任意多边形: 形状 102">
              <a:extLst>
                <a:ext uri="{FF2B5EF4-FFF2-40B4-BE49-F238E27FC236}">
                  <a16:creationId xmlns:a16="http://schemas.microsoft.com/office/drawing/2014/main" id="{F7057548-9D78-29FB-996E-FE47FDC4A964}"/>
                </a:ext>
              </a:extLst>
            </p:cNvPr>
            <p:cNvSpPr/>
            <p:nvPr/>
          </p:nvSpPr>
          <p:spPr>
            <a:xfrm>
              <a:off x="5377338" y="4206620"/>
              <a:ext cx="243268" cy="49911"/>
            </a:xfrm>
            <a:custGeom>
              <a:avLst/>
              <a:gdLst>
                <a:gd name="connsiteX0" fmla="*/ 243269 w 243268"/>
                <a:gd name="connsiteY0" fmla="*/ 24955 h 49911"/>
                <a:gd name="connsiteX1" fmla="*/ 121634 w 243268"/>
                <a:gd name="connsiteY1" fmla="*/ 49911 h 49911"/>
                <a:gd name="connsiteX2" fmla="*/ 0 w 243268"/>
                <a:gd name="connsiteY2" fmla="*/ 24955 h 49911"/>
                <a:gd name="connsiteX3" fmla="*/ 121634 w 243268"/>
                <a:gd name="connsiteY3" fmla="*/ 0 h 49911"/>
                <a:gd name="connsiteX4" fmla="*/ 243269 w 243268"/>
                <a:gd name="connsiteY4" fmla="*/ 24955 h 49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3268" h="49911">
                  <a:moveTo>
                    <a:pt x="243269" y="24955"/>
                  </a:moveTo>
                  <a:cubicBezTo>
                    <a:pt x="243269" y="38767"/>
                    <a:pt x="188786" y="49911"/>
                    <a:pt x="121634" y="49911"/>
                  </a:cubicBezTo>
                  <a:cubicBezTo>
                    <a:pt x="54483" y="49911"/>
                    <a:pt x="0" y="38767"/>
                    <a:pt x="0" y="24955"/>
                  </a:cubicBezTo>
                  <a:cubicBezTo>
                    <a:pt x="0" y="11144"/>
                    <a:pt x="54483" y="0"/>
                    <a:pt x="121634" y="0"/>
                  </a:cubicBezTo>
                  <a:cubicBezTo>
                    <a:pt x="188786" y="0"/>
                    <a:pt x="243269" y="11144"/>
                    <a:pt x="243269" y="24955"/>
                  </a:cubicBezTo>
                  <a:close/>
                </a:path>
              </a:pathLst>
            </a:custGeom>
            <a:solidFill>
              <a:srgbClr val="B9BABD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noFill/>
              </a:endParaRPr>
            </a:p>
          </p:txBody>
        </p:sp>
        <p:sp>
          <p:nvSpPr>
            <p:cNvPr id="104" name="任意多边形: 形状 103">
              <a:extLst>
                <a:ext uri="{FF2B5EF4-FFF2-40B4-BE49-F238E27FC236}">
                  <a16:creationId xmlns:a16="http://schemas.microsoft.com/office/drawing/2014/main" id="{7D9A7BE2-76B5-B17F-C713-91DB45080502}"/>
                </a:ext>
              </a:extLst>
            </p:cNvPr>
            <p:cNvSpPr/>
            <p:nvPr/>
          </p:nvSpPr>
          <p:spPr>
            <a:xfrm>
              <a:off x="5386005" y="4208335"/>
              <a:ext cx="226123" cy="46481"/>
            </a:xfrm>
            <a:custGeom>
              <a:avLst/>
              <a:gdLst>
                <a:gd name="connsiteX0" fmla="*/ 226124 w 226123"/>
                <a:gd name="connsiteY0" fmla="*/ 23241 h 46481"/>
                <a:gd name="connsiteX1" fmla="*/ 113062 w 226123"/>
                <a:gd name="connsiteY1" fmla="*/ 46482 h 46481"/>
                <a:gd name="connsiteX2" fmla="*/ 0 w 226123"/>
                <a:gd name="connsiteY2" fmla="*/ 23241 h 46481"/>
                <a:gd name="connsiteX3" fmla="*/ 113062 w 226123"/>
                <a:gd name="connsiteY3" fmla="*/ 0 h 46481"/>
                <a:gd name="connsiteX4" fmla="*/ 226124 w 226123"/>
                <a:gd name="connsiteY4" fmla="*/ 23241 h 46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6123" h="46481">
                  <a:moveTo>
                    <a:pt x="226124" y="23241"/>
                  </a:moveTo>
                  <a:cubicBezTo>
                    <a:pt x="226124" y="36100"/>
                    <a:pt x="175451" y="46482"/>
                    <a:pt x="113062" y="46482"/>
                  </a:cubicBezTo>
                  <a:cubicBezTo>
                    <a:pt x="50673" y="46482"/>
                    <a:pt x="0" y="36100"/>
                    <a:pt x="0" y="23241"/>
                  </a:cubicBezTo>
                  <a:cubicBezTo>
                    <a:pt x="0" y="10382"/>
                    <a:pt x="50673" y="0"/>
                    <a:pt x="113062" y="0"/>
                  </a:cubicBezTo>
                  <a:cubicBezTo>
                    <a:pt x="175451" y="0"/>
                    <a:pt x="226124" y="10382"/>
                    <a:pt x="226124" y="23241"/>
                  </a:cubicBezTo>
                  <a:close/>
                </a:path>
              </a:pathLst>
            </a:custGeom>
            <a:solidFill>
              <a:srgbClr val="B6B7BA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noFill/>
              </a:endParaRPr>
            </a:p>
          </p:txBody>
        </p:sp>
        <p:sp>
          <p:nvSpPr>
            <p:cNvPr id="105" name="任意多边形: 形状 104">
              <a:extLst>
                <a:ext uri="{FF2B5EF4-FFF2-40B4-BE49-F238E27FC236}">
                  <a16:creationId xmlns:a16="http://schemas.microsoft.com/office/drawing/2014/main" id="{EEEDC7F2-7A6C-EC46-EBCF-FEAC8D4CC8AE}"/>
                </a:ext>
              </a:extLst>
            </p:cNvPr>
            <p:cNvSpPr/>
            <p:nvPr/>
          </p:nvSpPr>
          <p:spPr>
            <a:xfrm>
              <a:off x="5394388" y="4210143"/>
              <a:ext cx="209168" cy="42863"/>
            </a:xfrm>
            <a:custGeom>
              <a:avLst/>
              <a:gdLst>
                <a:gd name="connsiteX0" fmla="*/ 209169 w 209168"/>
                <a:gd name="connsiteY0" fmla="*/ 21432 h 42863"/>
                <a:gd name="connsiteX1" fmla="*/ 104584 w 209168"/>
                <a:gd name="connsiteY1" fmla="*/ 42863 h 42863"/>
                <a:gd name="connsiteX2" fmla="*/ 0 w 209168"/>
                <a:gd name="connsiteY2" fmla="*/ 21432 h 42863"/>
                <a:gd name="connsiteX3" fmla="*/ 104584 w 209168"/>
                <a:gd name="connsiteY3" fmla="*/ 1 h 42863"/>
                <a:gd name="connsiteX4" fmla="*/ 209169 w 209168"/>
                <a:gd name="connsiteY4" fmla="*/ 21432 h 42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168" h="42863">
                  <a:moveTo>
                    <a:pt x="209169" y="21432"/>
                  </a:moveTo>
                  <a:cubicBezTo>
                    <a:pt x="209169" y="33243"/>
                    <a:pt x="162306" y="42863"/>
                    <a:pt x="104584" y="42863"/>
                  </a:cubicBezTo>
                  <a:cubicBezTo>
                    <a:pt x="46768" y="42863"/>
                    <a:pt x="0" y="33243"/>
                    <a:pt x="0" y="21432"/>
                  </a:cubicBezTo>
                  <a:cubicBezTo>
                    <a:pt x="0" y="9621"/>
                    <a:pt x="46863" y="1"/>
                    <a:pt x="104584" y="1"/>
                  </a:cubicBezTo>
                  <a:cubicBezTo>
                    <a:pt x="162401" y="-94"/>
                    <a:pt x="209169" y="9526"/>
                    <a:pt x="209169" y="21432"/>
                  </a:cubicBezTo>
                  <a:close/>
                </a:path>
              </a:pathLst>
            </a:custGeom>
            <a:solidFill>
              <a:srgbClr val="B3B4B7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noFill/>
              </a:endParaRPr>
            </a:p>
          </p:txBody>
        </p:sp>
        <p:sp>
          <p:nvSpPr>
            <p:cNvPr id="106" name="任意多边形: 形状 105">
              <a:extLst>
                <a:ext uri="{FF2B5EF4-FFF2-40B4-BE49-F238E27FC236}">
                  <a16:creationId xmlns:a16="http://schemas.microsoft.com/office/drawing/2014/main" id="{41E96876-ABE7-0266-D485-3A0C7362A0FB}"/>
                </a:ext>
              </a:extLst>
            </p:cNvPr>
            <p:cNvSpPr/>
            <p:nvPr/>
          </p:nvSpPr>
          <p:spPr>
            <a:xfrm>
              <a:off x="5402865" y="4211859"/>
              <a:ext cx="192214" cy="39433"/>
            </a:xfrm>
            <a:custGeom>
              <a:avLst/>
              <a:gdLst>
                <a:gd name="connsiteX0" fmla="*/ 192215 w 192214"/>
                <a:gd name="connsiteY0" fmla="*/ 19717 h 39433"/>
                <a:gd name="connsiteX1" fmla="*/ 96107 w 192214"/>
                <a:gd name="connsiteY1" fmla="*/ 39433 h 39433"/>
                <a:gd name="connsiteX2" fmla="*/ 0 w 192214"/>
                <a:gd name="connsiteY2" fmla="*/ 19717 h 39433"/>
                <a:gd name="connsiteX3" fmla="*/ 96107 w 192214"/>
                <a:gd name="connsiteY3" fmla="*/ 0 h 39433"/>
                <a:gd name="connsiteX4" fmla="*/ 192215 w 192214"/>
                <a:gd name="connsiteY4" fmla="*/ 19717 h 39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2214" h="39433">
                  <a:moveTo>
                    <a:pt x="192215" y="19717"/>
                  </a:moveTo>
                  <a:cubicBezTo>
                    <a:pt x="192215" y="30575"/>
                    <a:pt x="149162" y="39433"/>
                    <a:pt x="96107" y="39433"/>
                  </a:cubicBezTo>
                  <a:cubicBezTo>
                    <a:pt x="43053" y="39433"/>
                    <a:pt x="0" y="30575"/>
                    <a:pt x="0" y="19717"/>
                  </a:cubicBezTo>
                  <a:cubicBezTo>
                    <a:pt x="0" y="8858"/>
                    <a:pt x="43053" y="0"/>
                    <a:pt x="96107" y="0"/>
                  </a:cubicBezTo>
                  <a:cubicBezTo>
                    <a:pt x="149162" y="0"/>
                    <a:pt x="192215" y="8763"/>
                    <a:pt x="192215" y="19717"/>
                  </a:cubicBezTo>
                  <a:close/>
                </a:path>
              </a:pathLst>
            </a:custGeom>
            <a:solidFill>
              <a:srgbClr val="B0B1B4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noFill/>
              </a:endParaRPr>
            </a:p>
          </p:txBody>
        </p:sp>
        <p:sp>
          <p:nvSpPr>
            <p:cNvPr id="107" name="任意多边形: 形状 106">
              <a:extLst>
                <a:ext uri="{FF2B5EF4-FFF2-40B4-BE49-F238E27FC236}">
                  <a16:creationId xmlns:a16="http://schemas.microsoft.com/office/drawing/2014/main" id="{A6D2170D-6828-7517-9A69-7B5C54189920}"/>
                </a:ext>
              </a:extLst>
            </p:cNvPr>
            <p:cNvSpPr/>
            <p:nvPr/>
          </p:nvSpPr>
          <p:spPr>
            <a:xfrm>
              <a:off x="5411342" y="4213573"/>
              <a:ext cx="175259" cy="36004"/>
            </a:xfrm>
            <a:custGeom>
              <a:avLst/>
              <a:gdLst>
                <a:gd name="connsiteX0" fmla="*/ 175260 w 175259"/>
                <a:gd name="connsiteY0" fmla="*/ 18002 h 36004"/>
                <a:gd name="connsiteX1" fmla="*/ 87630 w 175259"/>
                <a:gd name="connsiteY1" fmla="*/ 36004 h 36004"/>
                <a:gd name="connsiteX2" fmla="*/ 0 w 175259"/>
                <a:gd name="connsiteY2" fmla="*/ 18002 h 36004"/>
                <a:gd name="connsiteX3" fmla="*/ 87630 w 175259"/>
                <a:gd name="connsiteY3" fmla="*/ 0 h 36004"/>
                <a:gd name="connsiteX4" fmla="*/ 175260 w 175259"/>
                <a:gd name="connsiteY4" fmla="*/ 18002 h 36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259" h="36004">
                  <a:moveTo>
                    <a:pt x="175260" y="18002"/>
                  </a:moveTo>
                  <a:cubicBezTo>
                    <a:pt x="175260" y="27908"/>
                    <a:pt x="136017" y="36004"/>
                    <a:pt x="87630" y="36004"/>
                  </a:cubicBezTo>
                  <a:cubicBezTo>
                    <a:pt x="39243" y="36004"/>
                    <a:pt x="0" y="28004"/>
                    <a:pt x="0" y="18002"/>
                  </a:cubicBezTo>
                  <a:cubicBezTo>
                    <a:pt x="0" y="8096"/>
                    <a:pt x="39243" y="0"/>
                    <a:pt x="87630" y="0"/>
                  </a:cubicBezTo>
                  <a:cubicBezTo>
                    <a:pt x="136017" y="0"/>
                    <a:pt x="175260" y="8001"/>
                    <a:pt x="175260" y="18002"/>
                  </a:cubicBezTo>
                  <a:close/>
                </a:path>
              </a:pathLst>
            </a:custGeom>
            <a:solidFill>
              <a:srgbClr val="ADAEB1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noFill/>
              </a:endParaRPr>
            </a:p>
          </p:txBody>
        </p:sp>
        <p:sp>
          <p:nvSpPr>
            <p:cNvPr id="108" name="任意多边形: 形状 107">
              <a:extLst>
                <a:ext uri="{FF2B5EF4-FFF2-40B4-BE49-F238E27FC236}">
                  <a16:creationId xmlns:a16="http://schemas.microsoft.com/office/drawing/2014/main" id="{6FE322DD-3216-723F-DD59-DC8F21D99CFF}"/>
                </a:ext>
              </a:extLst>
            </p:cNvPr>
            <p:cNvSpPr/>
            <p:nvPr/>
          </p:nvSpPr>
          <p:spPr>
            <a:xfrm>
              <a:off x="5419819" y="4215383"/>
              <a:ext cx="158305" cy="32385"/>
            </a:xfrm>
            <a:custGeom>
              <a:avLst/>
              <a:gdLst>
                <a:gd name="connsiteX0" fmla="*/ 158306 w 158305"/>
                <a:gd name="connsiteY0" fmla="*/ 16192 h 32385"/>
                <a:gd name="connsiteX1" fmla="*/ 79153 w 158305"/>
                <a:gd name="connsiteY1" fmla="*/ 32385 h 32385"/>
                <a:gd name="connsiteX2" fmla="*/ 0 w 158305"/>
                <a:gd name="connsiteY2" fmla="*/ 16192 h 32385"/>
                <a:gd name="connsiteX3" fmla="*/ 79153 w 158305"/>
                <a:gd name="connsiteY3" fmla="*/ 0 h 32385"/>
                <a:gd name="connsiteX4" fmla="*/ 158306 w 158305"/>
                <a:gd name="connsiteY4" fmla="*/ 16192 h 32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305" h="32385">
                  <a:moveTo>
                    <a:pt x="158306" y="16192"/>
                  </a:moveTo>
                  <a:cubicBezTo>
                    <a:pt x="158306" y="25146"/>
                    <a:pt x="122873" y="32385"/>
                    <a:pt x="79153" y="32385"/>
                  </a:cubicBezTo>
                  <a:cubicBezTo>
                    <a:pt x="35433" y="32385"/>
                    <a:pt x="0" y="25146"/>
                    <a:pt x="0" y="16192"/>
                  </a:cubicBezTo>
                  <a:cubicBezTo>
                    <a:pt x="0" y="7239"/>
                    <a:pt x="35433" y="0"/>
                    <a:pt x="79153" y="0"/>
                  </a:cubicBezTo>
                  <a:cubicBezTo>
                    <a:pt x="122873" y="0"/>
                    <a:pt x="158306" y="7239"/>
                    <a:pt x="158306" y="16192"/>
                  </a:cubicBezTo>
                  <a:close/>
                </a:path>
              </a:pathLst>
            </a:custGeom>
            <a:solidFill>
              <a:srgbClr val="AAABAE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noFill/>
              </a:endParaRPr>
            </a:p>
          </p:txBody>
        </p:sp>
        <p:sp>
          <p:nvSpPr>
            <p:cNvPr id="109" name="任意多边形: 形状 108">
              <a:extLst>
                <a:ext uri="{FF2B5EF4-FFF2-40B4-BE49-F238E27FC236}">
                  <a16:creationId xmlns:a16="http://schemas.microsoft.com/office/drawing/2014/main" id="{C81E7004-FA2C-1EEB-CEBC-1311DCD890E4}"/>
                </a:ext>
              </a:extLst>
            </p:cNvPr>
            <p:cNvSpPr/>
            <p:nvPr/>
          </p:nvSpPr>
          <p:spPr>
            <a:xfrm>
              <a:off x="5428296" y="4217098"/>
              <a:ext cx="141351" cy="28955"/>
            </a:xfrm>
            <a:custGeom>
              <a:avLst/>
              <a:gdLst>
                <a:gd name="connsiteX0" fmla="*/ 141351 w 141351"/>
                <a:gd name="connsiteY0" fmla="*/ 14478 h 28955"/>
                <a:gd name="connsiteX1" fmla="*/ 70676 w 141351"/>
                <a:gd name="connsiteY1" fmla="*/ 28956 h 28955"/>
                <a:gd name="connsiteX2" fmla="*/ 0 w 141351"/>
                <a:gd name="connsiteY2" fmla="*/ 14478 h 28955"/>
                <a:gd name="connsiteX3" fmla="*/ 70676 w 141351"/>
                <a:gd name="connsiteY3" fmla="*/ 0 h 28955"/>
                <a:gd name="connsiteX4" fmla="*/ 141351 w 141351"/>
                <a:gd name="connsiteY4" fmla="*/ 14478 h 2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351" h="28955">
                  <a:moveTo>
                    <a:pt x="141351" y="14478"/>
                  </a:moveTo>
                  <a:cubicBezTo>
                    <a:pt x="141351" y="22479"/>
                    <a:pt x="109728" y="28956"/>
                    <a:pt x="70676" y="28956"/>
                  </a:cubicBezTo>
                  <a:cubicBezTo>
                    <a:pt x="31623" y="28956"/>
                    <a:pt x="0" y="22479"/>
                    <a:pt x="0" y="14478"/>
                  </a:cubicBezTo>
                  <a:cubicBezTo>
                    <a:pt x="0" y="6477"/>
                    <a:pt x="31623" y="0"/>
                    <a:pt x="70676" y="0"/>
                  </a:cubicBezTo>
                  <a:cubicBezTo>
                    <a:pt x="109728" y="0"/>
                    <a:pt x="141351" y="6477"/>
                    <a:pt x="141351" y="14478"/>
                  </a:cubicBezTo>
                  <a:close/>
                </a:path>
              </a:pathLst>
            </a:custGeom>
            <a:solidFill>
              <a:srgbClr val="A7A8AB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noFill/>
              </a:endParaRPr>
            </a:p>
          </p:txBody>
        </p:sp>
        <p:sp>
          <p:nvSpPr>
            <p:cNvPr id="110" name="任意多边形: 形状 109">
              <a:extLst>
                <a:ext uri="{FF2B5EF4-FFF2-40B4-BE49-F238E27FC236}">
                  <a16:creationId xmlns:a16="http://schemas.microsoft.com/office/drawing/2014/main" id="{24BC007B-B8C3-04A0-BC4B-668868011E19}"/>
                </a:ext>
              </a:extLst>
            </p:cNvPr>
            <p:cNvSpPr/>
            <p:nvPr/>
          </p:nvSpPr>
          <p:spPr>
            <a:xfrm>
              <a:off x="5436774" y="4218812"/>
              <a:ext cx="124396" cy="25527"/>
            </a:xfrm>
            <a:custGeom>
              <a:avLst/>
              <a:gdLst>
                <a:gd name="connsiteX0" fmla="*/ 124396 w 124396"/>
                <a:gd name="connsiteY0" fmla="*/ 12763 h 25527"/>
                <a:gd name="connsiteX1" fmla="*/ 62198 w 124396"/>
                <a:gd name="connsiteY1" fmla="*/ 25527 h 25527"/>
                <a:gd name="connsiteX2" fmla="*/ 0 w 124396"/>
                <a:gd name="connsiteY2" fmla="*/ 12763 h 25527"/>
                <a:gd name="connsiteX3" fmla="*/ 62198 w 124396"/>
                <a:gd name="connsiteY3" fmla="*/ 0 h 25527"/>
                <a:gd name="connsiteX4" fmla="*/ 124396 w 124396"/>
                <a:gd name="connsiteY4" fmla="*/ 12763 h 25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396" h="25527">
                  <a:moveTo>
                    <a:pt x="124396" y="12763"/>
                  </a:moveTo>
                  <a:cubicBezTo>
                    <a:pt x="124396" y="19812"/>
                    <a:pt x="96583" y="25527"/>
                    <a:pt x="62198" y="25527"/>
                  </a:cubicBezTo>
                  <a:cubicBezTo>
                    <a:pt x="27908" y="25527"/>
                    <a:pt x="0" y="19812"/>
                    <a:pt x="0" y="12763"/>
                  </a:cubicBezTo>
                  <a:cubicBezTo>
                    <a:pt x="0" y="5715"/>
                    <a:pt x="27813" y="0"/>
                    <a:pt x="62198" y="0"/>
                  </a:cubicBezTo>
                  <a:cubicBezTo>
                    <a:pt x="96488" y="0"/>
                    <a:pt x="124396" y="5715"/>
                    <a:pt x="124396" y="12763"/>
                  </a:cubicBezTo>
                  <a:close/>
                </a:path>
              </a:pathLst>
            </a:custGeom>
            <a:solidFill>
              <a:srgbClr val="A4A5A9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noFill/>
              </a:endParaRPr>
            </a:p>
          </p:txBody>
        </p:sp>
        <p:sp>
          <p:nvSpPr>
            <p:cNvPr id="111" name="任意多边形: 形状 110">
              <a:extLst>
                <a:ext uri="{FF2B5EF4-FFF2-40B4-BE49-F238E27FC236}">
                  <a16:creationId xmlns:a16="http://schemas.microsoft.com/office/drawing/2014/main" id="{9E72BACB-FBA5-E81C-701F-92FD44C728E8}"/>
                </a:ext>
              </a:extLst>
            </p:cNvPr>
            <p:cNvSpPr/>
            <p:nvPr/>
          </p:nvSpPr>
          <p:spPr>
            <a:xfrm>
              <a:off x="5445346" y="4220527"/>
              <a:ext cx="107251" cy="22097"/>
            </a:xfrm>
            <a:custGeom>
              <a:avLst/>
              <a:gdLst>
                <a:gd name="connsiteX0" fmla="*/ 107252 w 107251"/>
                <a:gd name="connsiteY0" fmla="*/ 11049 h 22097"/>
                <a:gd name="connsiteX1" fmla="*/ 53626 w 107251"/>
                <a:gd name="connsiteY1" fmla="*/ 22098 h 22097"/>
                <a:gd name="connsiteX2" fmla="*/ 0 w 107251"/>
                <a:gd name="connsiteY2" fmla="*/ 11049 h 22097"/>
                <a:gd name="connsiteX3" fmla="*/ 53626 w 107251"/>
                <a:gd name="connsiteY3" fmla="*/ 0 h 22097"/>
                <a:gd name="connsiteX4" fmla="*/ 107252 w 107251"/>
                <a:gd name="connsiteY4" fmla="*/ 11049 h 2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251" h="22097">
                  <a:moveTo>
                    <a:pt x="107252" y="11049"/>
                  </a:moveTo>
                  <a:cubicBezTo>
                    <a:pt x="107252" y="17145"/>
                    <a:pt x="83249" y="22098"/>
                    <a:pt x="53626" y="22098"/>
                  </a:cubicBezTo>
                  <a:cubicBezTo>
                    <a:pt x="24003" y="22098"/>
                    <a:pt x="0" y="17145"/>
                    <a:pt x="0" y="11049"/>
                  </a:cubicBezTo>
                  <a:cubicBezTo>
                    <a:pt x="0" y="4953"/>
                    <a:pt x="24003" y="0"/>
                    <a:pt x="53626" y="0"/>
                  </a:cubicBezTo>
                  <a:cubicBezTo>
                    <a:pt x="83249" y="0"/>
                    <a:pt x="107252" y="4953"/>
                    <a:pt x="107252" y="11049"/>
                  </a:cubicBezTo>
                  <a:close/>
                </a:path>
              </a:pathLst>
            </a:custGeom>
            <a:solidFill>
              <a:srgbClr val="A1A2A6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noFill/>
              </a:endParaRPr>
            </a:p>
          </p:txBody>
        </p:sp>
        <p:sp>
          <p:nvSpPr>
            <p:cNvPr id="112" name="任意多边形: 形状 111">
              <a:extLst>
                <a:ext uri="{FF2B5EF4-FFF2-40B4-BE49-F238E27FC236}">
                  <a16:creationId xmlns:a16="http://schemas.microsoft.com/office/drawing/2014/main" id="{31E5E5FD-0E2B-F649-9815-D852543F2E0F}"/>
                </a:ext>
              </a:extLst>
            </p:cNvPr>
            <p:cNvSpPr/>
            <p:nvPr/>
          </p:nvSpPr>
          <p:spPr>
            <a:xfrm>
              <a:off x="5453823" y="4222335"/>
              <a:ext cx="90297" cy="18480"/>
            </a:xfrm>
            <a:custGeom>
              <a:avLst/>
              <a:gdLst>
                <a:gd name="connsiteX0" fmla="*/ 90297 w 90297"/>
                <a:gd name="connsiteY0" fmla="*/ 9241 h 18480"/>
                <a:gd name="connsiteX1" fmla="*/ 45148 w 90297"/>
                <a:gd name="connsiteY1" fmla="*/ 18480 h 18480"/>
                <a:gd name="connsiteX2" fmla="*/ 0 w 90297"/>
                <a:gd name="connsiteY2" fmla="*/ 9241 h 18480"/>
                <a:gd name="connsiteX3" fmla="*/ 45148 w 90297"/>
                <a:gd name="connsiteY3" fmla="*/ 2 h 18480"/>
                <a:gd name="connsiteX4" fmla="*/ 90297 w 90297"/>
                <a:gd name="connsiteY4" fmla="*/ 9241 h 18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97" h="18480">
                  <a:moveTo>
                    <a:pt x="90297" y="9241"/>
                  </a:moveTo>
                  <a:cubicBezTo>
                    <a:pt x="90297" y="14384"/>
                    <a:pt x="70104" y="18480"/>
                    <a:pt x="45148" y="18480"/>
                  </a:cubicBezTo>
                  <a:cubicBezTo>
                    <a:pt x="20193" y="18480"/>
                    <a:pt x="0" y="14289"/>
                    <a:pt x="0" y="9241"/>
                  </a:cubicBezTo>
                  <a:cubicBezTo>
                    <a:pt x="0" y="4097"/>
                    <a:pt x="20193" y="2"/>
                    <a:pt x="45148" y="2"/>
                  </a:cubicBezTo>
                  <a:cubicBezTo>
                    <a:pt x="70104" y="-94"/>
                    <a:pt x="90297" y="4097"/>
                    <a:pt x="90297" y="9241"/>
                  </a:cubicBezTo>
                  <a:close/>
                </a:path>
              </a:pathLst>
            </a:custGeom>
            <a:solidFill>
              <a:srgbClr val="9E9FA3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noFill/>
              </a:endParaRPr>
            </a:p>
          </p:txBody>
        </p:sp>
        <p:sp>
          <p:nvSpPr>
            <p:cNvPr id="113" name="任意多边形: 形状 112">
              <a:extLst>
                <a:ext uri="{FF2B5EF4-FFF2-40B4-BE49-F238E27FC236}">
                  <a16:creationId xmlns:a16="http://schemas.microsoft.com/office/drawing/2014/main" id="{3CE6710A-1A55-754E-2A6A-DD4A99E8F6B7}"/>
                </a:ext>
              </a:extLst>
            </p:cNvPr>
            <p:cNvSpPr/>
            <p:nvPr/>
          </p:nvSpPr>
          <p:spPr>
            <a:xfrm>
              <a:off x="5462301" y="4224051"/>
              <a:ext cx="73342" cy="15049"/>
            </a:xfrm>
            <a:custGeom>
              <a:avLst/>
              <a:gdLst>
                <a:gd name="connsiteX0" fmla="*/ 73342 w 73342"/>
                <a:gd name="connsiteY0" fmla="*/ 7525 h 15049"/>
                <a:gd name="connsiteX1" fmla="*/ 36671 w 73342"/>
                <a:gd name="connsiteY1" fmla="*/ 15050 h 15049"/>
                <a:gd name="connsiteX2" fmla="*/ 0 w 73342"/>
                <a:gd name="connsiteY2" fmla="*/ 7525 h 15049"/>
                <a:gd name="connsiteX3" fmla="*/ 36671 w 73342"/>
                <a:gd name="connsiteY3" fmla="*/ 0 h 15049"/>
                <a:gd name="connsiteX4" fmla="*/ 73342 w 73342"/>
                <a:gd name="connsiteY4" fmla="*/ 7525 h 15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342" h="15049">
                  <a:moveTo>
                    <a:pt x="73342" y="7525"/>
                  </a:moveTo>
                  <a:cubicBezTo>
                    <a:pt x="73342" y="11716"/>
                    <a:pt x="56960" y="15050"/>
                    <a:pt x="36671" y="15050"/>
                  </a:cubicBezTo>
                  <a:cubicBezTo>
                    <a:pt x="16383" y="15050"/>
                    <a:pt x="0" y="11716"/>
                    <a:pt x="0" y="7525"/>
                  </a:cubicBezTo>
                  <a:cubicBezTo>
                    <a:pt x="0" y="3334"/>
                    <a:pt x="16383" y="0"/>
                    <a:pt x="36671" y="0"/>
                  </a:cubicBezTo>
                  <a:cubicBezTo>
                    <a:pt x="56960" y="0"/>
                    <a:pt x="73342" y="3334"/>
                    <a:pt x="73342" y="7525"/>
                  </a:cubicBezTo>
                  <a:close/>
                </a:path>
              </a:pathLst>
            </a:custGeom>
            <a:solidFill>
              <a:srgbClr val="9B9CA0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noFill/>
              </a:endParaRPr>
            </a:p>
          </p:txBody>
        </p:sp>
        <p:sp>
          <p:nvSpPr>
            <p:cNvPr id="114" name="任意多边形: 形状 113">
              <a:extLst>
                <a:ext uri="{FF2B5EF4-FFF2-40B4-BE49-F238E27FC236}">
                  <a16:creationId xmlns:a16="http://schemas.microsoft.com/office/drawing/2014/main" id="{60024804-41DF-11DD-6DB6-C487A68CA7E4}"/>
                </a:ext>
              </a:extLst>
            </p:cNvPr>
            <p:cNvSpPr/>
            <p:nvPr/>
          </p:nvSpPr>
          <p:spPr>
            <a:xfrm>
              <a:off x="5470778" y="4225765"/>
              <a:ext cx="56387" cy="11620"/>
            </a:xfrm>
            <a:custGeom>
              <a:avLst/>
              <a:gdLst>
                <a:gd name="connsiteX0" fmla="*/ 56388 w 56387"/>
                <a:gd name="connsiteY0" fmla="*/ 5810 h 11620"/>
                <a:gd name="connsiteX1" fmla="*/ 28194 w 56387"/>
                <a:gd name="connsiteY1" fmla="*/ 11621 h 11620"/>
                <a:gd name="connsiteX2" fmla="*/ 0 w 56387"/>
                <a:gd name="connsiteY2" fmla="*/ 5810 h 11620"/>
                <a:gd name="connsiteX3" fmla="*/ 28194 w 56387"/>
                <a:gd name="connsiteY3" fmla="*/ 0 h 11620"/>
                <a:gd name="connsiteX4" fmla="*/ 56388 w 56387"/>
                <a:gd name="connsiteY4" fmla="*/ 5810 h 11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387" h="11620">
                  <a:moveTo>
                    <a:pt x="56388" y="5810"/>
                  </a:moveTo>
                  <a:cubicBezTo>
                    <a:pt x="56388" y="9049"/>
                    <a:pt x="43720" y="11621"/>
                    <a:pt x="28194" y="11621"/>
                  </a:cubicBezTo>
                  <a:cubicBezTo>
                    <a:pt x="12668" y="11621"/>
                    <a:pt x="0" y="9049"/>
                    <a:pt x="0" y="5810"/>
                  </a:cubicBezTo>
                  <a:cubicBezTo>
                    <a:pt x="0" y="2572"/>
                    <a:pt x="12573" y="0"/>
                    <a:pt x="28194" y="0"/>
                  </a:cubicBezTo>
                  <a:cubicBezTo>
                    <a:pt x="43815" y="0"/>
                    <a:pt x="56388" y="2572"/>
                    <a:pt x="56388" y="5810"/>
                  </a:cubicBezTo>
                  <a:close/>
                </a:path>
              </a:pathLst>
            </a:custGeom>
            <a:solidFill>
              <a:srgbClr val="98999D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noFill/>
              </a:endParaRPr>
            </a:p>
          </p:txBody>
        </p:sp>
      </p:grpSp>
      <p:pic>
        <p:nvPicPr>
          <p:cNvPr id="10" name="图片 9">
            <a:extLst>
              <a:ext uri="{FF2B5EF4-FFF2-40B4-BE49-F238E27FC236}">
                <a16:creationId xmlns:a16="http://schemas.microsoft.com/office/drawing/2014/main" id="{47484986-0147-05A4-BE57-8AC66858810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68" t="26696" r="39245" b="2175"/>
          <a:stretch/>
        </p:blipFill>
        <p:spPr>
          <a:xfrm>
            <a:off x="4164586" y="2362019"/>
            <a:ext cx="2696306" cy="3416320"/>
          </a:xfrm>
          <a:prstGeom prst="rect">
            <a:avLst/>
          </a:prstGeom>
          <a:effectLst/>
        </p:spPr>
      </p:pic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BF6CB89F-14EF-7CEB-2AD8-DF9B5E51DA86}"/>
              </a:ext>
            </a:extLst>
          </p:cNvPr>
          <p:cNvCxnSpPr>
            <a:cxnSpLocks/>
          </p:cNvCxnSpPr>
          <p:nvPr/>
        </p:nvCxnSpPr>
        <p:spPr>
          <a:xfrm>
            <a:off x="1489075" y="1923766"/>
            <a:ext cx="0" cy="136800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直接连接符 115">
            <a:extLst>
              <a:ext uri="{FF2B5EF4-FFF2-40B4-BE49-F238E27FC236}">
                <a16:creationId xmlns:a16="http://schemas.microsoft.com/office/drawing/2014/main" id="{5960F12D-A2BC-7617-711C-AE1BDF297DCA}"/>
              </a:ext>
            </a:extLst>
          </p:cNvPr>
          <p:cNvCxnSpPr>
            <a:cxnSpLocks/>
          </p:cNvCxnSpPr>
          <p:nvPr/>
        </p:nvCxnSpPr>
        <p:spPr>
          <a:xfrm>
            <a:off x="1489075" y="4296468"/>
            <a:ext cx="0" cy="782299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直接连接符 116">
            <a:extLst>
              <a:ext uri="{FF2B5EF4-FFF2-40B4-BE49-F238E27FC236}">
                <a16:creationId xmlns:a16="http://schemas.microsoft.com/office/drawing/2014/main" id="{80E3F70A-AD13-AD54-C28B-3D99AA0F0F08}"/>
              </a:ext>
            </a:extLst>
          </p:cNvPr>
          <p:cNvCxnSpPr>
            <a:cxnSpLocks/>
          </p:cNvCxnSpPr>
          <p:nvPr/>
        </p:nvCxnSpPr>
        <p:spPr>
          <a:xfrm>
            <a:off x="10706100" y="1592263"/>
            <a:ext cx="0" cy="1691037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接连接符 117">
            <a:extLst>
              <a:ext uri="{FF2B5EF4-FFF2-40B4-BE49-F238E27FC236}">
                <a16:creationId xmlns:a16="http://schemas.microsoft.com/office/drawing/2014/main" id="{F8878A9A-C95C-96BF-0378-6C64A467BB5E}"/>
              </a:ext>
            </a:extLst>
          </p:cNvPr>
          <p:cNvCxnSpPr>
            <a:cxnSpLocks/>
          </p:cNvCxnSpPr>
          <p:nvPr/>
        </p:nvCxnSpPr>
        <p:spPr>
          <a:xfrm>
            <a:off x="10706100" y="3771900"/>
            <a:ext cx="0" cy="109800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图片 59">
            <a:extLst>
              <a:ext uri="{FF2B5EF4-FFF2-40B4-BE49-F238E27FC236}">
                <a16:creationId xmlns:a16="http://schemas.microsoft.com/office/drawing/2014/main" id="{3C6213B1-08BA-02A1-4607-AE75D245BE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71290">
            <a:off x="4501656" y="1237712"/>
            <a:ext cx="3292766" cy="4850261"/>
          </a:xfrm>
          <a:prstGeom prst="rect">
            <a:avLst/>
          </a:prstGeom>
        </p:spPr>
      </p:pic>
      <p:sp>
        <p:nvSpPr>
          <p:cNvPr id="70" name="云形 69">
            <a:extLst>
              <a:ext uri="{FF2B5EF4-FFF2-40B4-BE49-F238E27FC236}">
                <a16:creationId xmlns:a16="http://schemas.microsoft.com/office/drawing/2014/main" id="{EA84FE60-9FEC-0567-CD9F-659200DA6E20}"/>
              </a:ext>
            </a:extLst>
          </p:cNvPr>
          <p:cNvSpPr/>
          <p:nvPr/>
        </p:nvSpPr>
        <p:spPr>
          <a:xfrm>
            <a:off x="2987188" y="3654550"/>
            <a:ext cx="1583506" cy="548967"/>
          </a:xfrm>
          <a:prstGeom prst="cloud">
            <a:avLst/>
          </a:prstGeom>
          <a:solidFill>
            <a:schemeClr val="bg1"/>
          </a:solidFill>
          <a:ln>
            <a:noFill/>
          </a:ln>
          <a:effectLst>
            <a:outerShdw blurRad="127000" dist="38100" dir="13500000" algn="br" rotWithShape="0">
              <a:schemeClr val="accent2">
                <a:lumMod val="60000"/>
                <a:lumOff val="40000"/>
                <a:alpha val="3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DCDBB552-01A9-BC8E-1C15-003254F9D24D}"/>
              </a:ext>
            </a:extLst>
          </p:cNvPr>
          <p:cNvSpPr txBox="1"/>
          <p:nvPr/>
        </p:nvSpPr>
        <p:spPr>
          <a:xfrm>
            <a:off x="3173647" y="3728978"/>
            <a:ext cx="1210588" cy="4001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zh-CN"/>
            </a:defPPr>
            <a:lvl1pPr>
              <a:defRPr sz="2800" b="1">
                <a:solidFill>
                  <a:schemeClr val="accent1">
                    <a:lumMod val="60000"/>
                    <a:lumOff val="40000"/>
                  </a:schemeClr>
                </a:solidFill>
                <a:latin typeface="+mj-ea"/>
                <a:ea typeface="+mj-ea"/>
              </a:defRPr>
            </a:lvl1pPr>
          </a:lstStyle>
          <a:p>
            <a:pPr algn="ctr"/>
            <a:r>
              <a:rPr lang="zh-CN" altLang="en-US" sz="2000" dirty="0">
                <a:solidFill>
                  <a:schemeClr val="accent2"/>
                </a:solidFill>
                <a:effectLst/>
                <a:latin typeface="+mn-ea"/>
                <a:ea typeface="+mn-ea"/>
              </a:rPr>
              <a:t>音效氛围</a:t>
            </a:r>
          </a:p>
        </p:txBody>
      </p:sp>
      <p:sp>
        <p:nvSpPr>
          <p:cNvPr id="71" name="云形 70">
            <a:extLst>
              <a:ext uri="{FF2B5EF4-FFF2-40B4-BE49-F238E27FC236}">
                <a16:creationId xmlns:a16="http://schemas.microsoft.com/office/drawing/2014/main" id="{9B3237FB-FD3C-C0B0-1392-F376E4EDD4E4}"/>
              </a:ext>
            </a:extLst>
          </p:cNvPr>
          <p:cNvSpPr/>
          <p:nvPr/>
        </p:nvSpPr>
        <p:spPr>
          <a:xfrm>
            <a:off x="6595414" y="1507162"/>
            <a:ext cx="1583506" cy="548967"/>
          </a:xfrm>
          <a:prstGeom prst="cloud">
            <a:avLst/>
          </a:prstGeom>
          <a:solidFill>
            <a:schemeClr val="bg1"/>
          </a:solidFill>
          <a:ln>
            <a:noFill/>
          </a:ln>
          <a:effectLst>
            <a:outerShdw blurRad="127000" dist="38100" dir="13500000" algn="br" rotWithShape="0">
              <a:schemeClr val="accent2">
                <a:lumMod val="60000"/>
                <a:lumOff val="40000"/>
                <a:alpha val="3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1" name="文本框 60">
            <a:extLst>
              <a:ext uri="{FF2B5EF4-FFF2-40B4-BE49-F238E27FC236}">
                <a16:creationId xmlns:a16="http://schemas.microsoft.com/office/drawing/2014/main" id="{40024746-95D9-302D-0B66-3128D35640BC}"/>
              </a:ext>
            </a:extLst>
          </p:cNvPr>
          <p:cNvSpPr txBox="1"/>
          <p:nvPr/>
        </p:nvSpPr>
        <p:spPr>
          <a:xfrm>
            <a:off x="6781873" y="1581590"/>
            <a:ext cx="1210588" cy="4001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zh-CN"/>
            </a:defPPr>
            <a:lvl1pPr>
              <a:defRPr sz="2800" b="1">
                <a:solidFill>
                  <a:schemeClr val="accent1">
                    <a:lumMod val="60000"/>
                    <a:lumOff val="40000"/>
                  </a:schemeClr>
                </a:solidFill>
                <a:latin typeface="+mj-ea"/>
                <a:ea typeface="+mj-ea"/>
              </a:defRPr>
            </a:lvl1pPr>
          </a:lstStyle>
          <a:p>
            <a:pPr algn="ctr"/>
            <a:r>
              <a:rPr lang="zh-CN" altLang="en-US" sz="2000" dirty="0">
                <a:solidFill>
                  <a:schemeClr val="accent2"/>
                </a:solidFill>
                <a:effectLst/>
                <a:latin typeface="+mn-ea"/>
                <a:ea typeface="+mn-ea"/>
              </a:rPr>
              <a:t>装饰氛围</a:t>
            </a:r>
          </a:p>
        </p:txBody>
      </p:sp>
      <p:sp>
        <p:nvSpPr>
          <p:cNvPr id="72" name="云形 71">
            <a:extLst>
              <a:ext uri="{FF2B5EF4-FFF2-40B4-BE49-F238E27FC236}">
                <a16:creationId xmlns:a16="http://schemas.microsoft.com/office/drawing/2014/main" id="{78ADDF9E-6C3C-C1E9-88E3-A868494185F1}"/>
              </a:ext>
            </a:extLst>
          </p:cNvPr>
          <p:cNvSpPr/>
          <p:nvPr/>
        </p:nvSpPr>
        <p:spPr>
          <a:xfrm>
            <a:off x="7184123" y="4085172"/>
            <a:ext cx="1583506" cy="548967"/>
          </a:xfrm>
          <a:prstGeom prst="cloud">
            <a:avLst/>
          </a:prstGeom>
          <a:solidFill>
            <a:schemeClr val="bg1"/>
          </a:solidFill>
          <a:ln>
            <a:noFill/>
          </a:ln>
          <a:effectLst>
            <a:outerShdw blurRad="127000" dist="38100" dir="13500000" algn="br" rotWithShape="0">
              <a:schemeClr val="accent2">
                <a:lumMod val="60000"/>
                <a:lumOff val="40000"/>
                <a:alpha val="3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11C8F2D1-60D0-4F68-1F05-C736FDF9BC0D}"/>
              </a:ext>
            </a:extLst>
          </p:cNvPr>
          <p:cNvSpPr txBox="1"/>
          <p:nvPr/>
        </p:nvSpPr>
        <p:spPr>
          <a:xfrm>
            <a:off x="7370582" y="4159600"/>
            <a:ext cx="1210588" cy="4001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zh-CN"/>
            </a:defPPr>
            <a:lvl1pPr>
              <a:defRPr sz="2800" b="1">
                <a:solidFill>
                  <a:schemeClr val="accent1">
                    <a:lumMod val="60000"/>
                    <a:lumOff val="40000"/>
                  </a:schemeClr>
                </a:solidFill>
                <a:latin typeface="+mj-ea"/>
                <a:ea typeface="+mj-ea"/>
              </a:defRPr>
            </a:lvl1pPr>
          </a:lstStyle>
          <a:p>
            <a:pPr algn="ctr"/>
            <a:r>
              <a:rPr lang="zh-CN" altLang="en-US" sz="2000" dirty="0">
                <a:solidFill>
                  <a:schemeClr val="accent2"/>
                </a:solidFill>
                <a:effectLst/>
                <a:latin typeface="+mn-ea"/>
                <a:ea typeface="+mn-ea"/>
              </a:rPr>
              <a:t>食品氛围</a:t>
            </a:r>
          </a:p>
        </p:txBody>
      </p:sp>
      <p:sp>
        <p:nvSpPr>
          <p:cNvPr id="67" name="云形 66">
            <a:extLst>
              <a:ext uri="{FF2B5EF4-FFF2-40B4-BE49-F238E27FC236}">
                <a16:creationId xmlns:a16="http://schemas.microsoft.com/office/drawing/2014/main" id="{F0850C7A-8B3C-35D2-E09E-AB50198D50C1}"/>
              </a:ext>
            </a:extLst>
          </p:cNvPr>
          <p:cNvSpPr/>
          <p:nvPr/>
        </p:nvSpPr>
        <p:spPr>
          <a:xfrm>
            <a:off x="3474721" y="1936703"/>
            <a:ext cx="1583506" cy="548967"/>
          </a:xfrm>
          <a:prstGeom prst="cloud">
            <a:avLst/>
          </a:prstGeom>
          <a:solidFill>
            <a:schemeClr val="bg1"/>
          </a:solidFill>
          <a:ln>
            <a:noFill/>
          </a:ln>
          <a:effectLst>
            <a:outerShdw blurRad="127000" dist="38100" dir="13500000" algn="br" rotWithShape="0">
              <a:schemeClr val="accent2">
                <a:lumMod val="60000"/>
                <a:lumOff val="40000"/>
                <a:alpha val="3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378CDAAB-E7F0-46B5-F86F-D985C5A5394E}"/>
              </a:ext>
            </a:extLst>
          </p:cNvPr>
          <p:cNvSpPr txBox="1"/>
          <p:nvPr/>
        </p:nvSpPr>
        <p:spPr>
          <a:xfrm>
            <a:off x="3661180" y="1996521"/>
            <a:ext cx="1210588" cy="4001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zh-CN"/>
            </a:defPPr>
            <a:lvl1pPr>
              <a:defRPr sz="2800" b="1">
                <a:solidFill>
                  <a:schemeClr val="accent1">
                    <a:lumMod val="60000"/>
                    <a:lumOff val="40000"/>
                  </a:schemeClr>
                </a:solidFill>
                <a:latin typeface="+mj-ea"/>
                <a:ea typeface="+mj-ea"/>
              </a:defRPr>
            </a:lvl1pPr>
          </a:lstStyle>
          <a:p>
            <a:pPr algn="ctr"/>
            <a:r>
              <a:rPr lang="zh-CN" altLang="en-US" sz="2000" dirty="0">
                <a:solidFill>
                  <a:schemeClr val="accent2"/>
                </a:solidFill>
                <a:effectLst/>
                <a:latin typeface="+mn-ea"/>
                <a:ea typeface="+mn-ea"/>
              </a:rPr>
              <a:t>环境氛围</a:t>
            </a:r>
          </a:p>
        </p:txBody>
      </p:sp>
    </p:spTree>
    <p:extLst>
      <p:ext uri="{BB962C8B-B14F-4D97-AF65-F5344CB8AC3E}">
        <p14:creationId xmlns:p14="http://schemas.microsoft.com/office/powerpoint/2010/main" val="9399117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: 形状 2">
            <a:extLst>
              <a:ext uri="{FF2B5EF4-FFF2-40B4-BE49-F238E27FC236}">
                <a16:creationId xmlns:a16="http://schemas.microsoft.com/office/drawing/2014/main" id="{98ACFAB7-6B58-1616-6C12-FA59B557CEB1}"/>
              </a:ext>
            </a:extLst>
          </p:cNvPr>
          <p:cNvSpPr/>
          <p:nvPr/>
        </p:nvSpPr>
        <p:spPr>
          <a:xfrm>
            <a:off x="711806" y="1817519"/>
            <a:ext cx="10264169" cy="3273462"/>
          </a:xfrm>
          <a:custGeom>
            <a:avLst/>
            <a:gdLst>
              <a:gd name="connsiteX0" fmla="*/ 2584185 w 10345400"/>
              <a:gd name="connsiteY0" fmla="*/ 487098 h 2697120"/>
              <a:gd name="connsiteX1" fmla="*/ 3600185 w 10345400"/>
              <a:gd name="connsiteY1" fmla="*/ 724165 h 2697120"/>
              <a:gd name="connsiteX2" fmla="*/ 6258718 w 10345400"/>
              <a:gd name="connsiteY2" fmla="*/ 97631 h 2697120"/>
              <a:gd name="connsiteX3" fmla="*/ 8121385 w 10345400"/>
              <a:gd name="connsiteY3" fmla="*/ 72231 h 2697120"/>
              <a:gd name="connsiteX4" fmla="*/ 9789318 w 10345400"/>
              <a:gd name="connsiteY4" fmla="*/ 783431 h 2697120"/>
              <a:gd name="connsiteX5" fmla="*/ 10204185 w 10345400"/>
              <a:gd name="connsiteY5" fmla="*/ 1926431 h 2697120"/>
              <a:gd name="connsiteX6" fmla="*/ 7562585 w 10345400"/>
              <a:gd name="connsiteY6" fmla="*/ 2688431 h 2697120"/>
              <a:gd name="connsiteX7" fmla="*/ 5200385 w 10345400"/>
              <a:gd name="connsiteY7" fmla="*/ 2315898 h 2697120"/>
              <a:gd name="connsiteX8" fmla="*/ 3913452 w 10345400"/>
              <a:gd name="connsiteY8" fmla="*/ 1960298 h 2697120"/>
              <a:gd name="connsiteX9" fmla="*/ 1754452 w 10345400"/>
              <a:gd name="connsiteY9" fmla="*/ 2451365 h 2697120"/>
              <a:gd name="connsiteX10" fmla="*/ 281252 w 10345400"/>
              <a:gd name="connsiteY10" fmla="*/ 2603765 h 2697120"/>
              <a:gd name="connsiteX11" fmla="*/ 1852 w 10345400"/>
              <a:gd name="connsiteY11" fmla="*/ 2612231 h 2697120"/>
              <a:gd name="connsiteX0" fmla="*/ 2675786 w 10437001"/>
              <a:gd name="connsiteY0" fmla="*/ 487098 h 2697120"/>
              <a:gd name="connsiteX1" fmla="*/ 3691786 w 10437001"/>
              <a:gd name="connsiteY1" fmla="*/ 724165 h 2697120"/>
              <a:gd name="connsiteX2" fmla="*/ 6350319 w 10437001"/>
              <a:gd name="connsiteY2" fmla="*/ 97631 h 2697120"/>
              <a:gd name="connsiteX3" fmla="*/ 8212986 w 10437001"/>
              <a:gd name="connsiteY3" fmla="*/ 72231 h 2697120"/>
              <a:gd name="connsiteX4" fmla="*/ 9880919 w 10437001"/>
              <a:gd name="connsiteY4" fmla="*/ 783431 h 2697120"/>
              <a:gd name="connsiteX5" fmla="*/ 10295786 w 10437001"/>
              <a:gd name="connsiteY5" fmla="*/ 1926431 h 2697120"/>
              <a:gd name="connsiteX6" fmla="*/ 7654186 w 10437001"/>
              <a:gd name="connsiteY6" fmla="*/ 2688431 h 2697120"/>
              <a:gd name="connsiteX7" fmla="*/ 5291986 w 10437001"/>
              <a:gd name="connsiteY7" fmla="*/ 2315898 h 2697120"/>
              <a:gd name="connsiteX8" fmla="*/ 4005053 w 10437001"/>
              <a:gd name="connsiteY8" fmla="*/ 1960298 h 2697120"/>
              <a:gd name="connsiteX9" fmla="*/ 1846053 w 10437001"/>
              <a:gd name="connsiteY9" fmla="*/ 2451365 h 2697120"/>
              <a:gd name="connsiteX10" fmla="*/ 372853 w 10437001"/>
              <a:gd name="connsiteY10" fmla="*/ 2603765 h 2697120"/>
              <a:gd name="connsiteX11" fmla="*/ 320 w 10437001"/>
              <a:gd name="connsiteY11" fmla="*/ 2671498 h 2697120"/>
              <a:gd name="connsiteX0" fmla="*/ 2713795 w 10475010"/>
              <a:gd name="connsiteY0" fmla="*/ 487098 h 2739739"/>
              <a:gd name="connsiteX1" fmla="*/ 3729795 w 10475010"/>
              <a:gd name="connsiteY1" fmla="*/ 724165 h 2739739"/>
              <a:gd name="connsiteX2" fmla="*/ 6388328 w 10475010"/>
              <a:gd name="connsiteY2" fmla="*/ 97631 h 2739739"/>
              <a:gd name="connsiteX3" fmla="*/ 8250995 w 10475010"/>
              <a:gd name="connsiteY3" fmla="*/ 72231 h 2739739"/>
              <a:gd name="connsiteX4" fmla="*/ 9918928 w 10475010"/>
              <a:gd name="connsiteY4" fmla="*/ 783431 h 2739739"/>
              <a:gd name="connsiteX5" fmla="*/ 10333795 w 10475010"/>
              <a:gd name="connsiteY5" fmla="*/ 1926431 h 2739739"/>
              <a:gd name="connsiteX6" fmla="*/ 7692195 w 10475010"/>
              <a:gd name="connsiteY6" fmla="*/ 2688431 h 2739739"/>
              <a:gd name="connsiteX7" fmla="*/ 5329995 w 10475010"/>
              <a:gd name="connsiteY7" fmla="*/ 2315898 h 2739739"/>
              <a:gd name="connsiteX8" fmla="*/ 4043062 w 10475010"/>
              <a:gd name="connsiteY8" fmla="*/ 1960298 h 2739739"/>
              <a:gd name="connsiteX9" fmla="*/ 1884062 w 10475010"/>
              <a:gd name="connsiteY9" fmla="*/ 2451365 h 2739739"/>
              <a:gd name="connsiteX10" fmla="*/ 410862 w 10475010"/>
              <a:gd name="connsiteY10" fmla="*/ 2603765 h 2739739"/>
              <a:gd name="connsiteX11" fmla="*/ 229 w 10475010"/>
              <a:gd name="connsiteY11" fmla="*/ 2739232 h 2739739"/>
              <a:gd name="connsiteX0" fmla="*/ 2713795 w 10475010"/>
              <a:gd name="connsiteY0" fmla="*/ 487098 h 2739739"/>
              <a:gd name="connsiteX1" fmla="*/ 2976263 w 10475010"/>
              <a:gd name="connsiteY1" fmla="*/ 656431 h 2739739"/>
              <a:gd name="connsiteX2" fmla="*/ 3729795 w 10475010"/>
              <a:gd name="connsiteY2" fmla="*/ 724165 h 2739739"/>
              <a:gd name="connsiteX3" fmla="*/ 6388328 w 10475010"/>
              <a:gd name="connsiteY3" fmla="*/ 97631 h 2739739"/>
              <a:gd name="connsiteX4" fmla="*/ 8250995 w 10475010"/>
              <a:gd name="connsiteY4" fmla="*/ 72231 h 2739739"/>
              <a:gd name="connsiteX5" fmla="*/ 9918928 w 10475010"/>
              <a:gd name="connsiteY5" fmla="*/ 783431 h 2739739"/>
              <a:gd name="connsiteX6" fmla="*/ 10333795 w 10475010"/>
              <a:gd name="connsiteY6" fmla="*/ 1926431 h 2739739"/>
              <a:gd name="connsiteX7" fmla="*/ 7692195 w 10475010"/>
              <a:gd name="connsiteY7" fmla="*/ 2688431 h 2739739"/>
              <a:gd name="connsiteX8" fmla="*/ 5329995 w 10475010"/>
              <a:gd name="connsiteY8" fmla="*/ 2315898 h 2739739"/>
              <a:gd name="connsiteX9" fmla="*/ 4043062 w 10475010"/>
              <a:gd name="connsiteY9" fmla="*/ 1960298 h 2739739"/>
              <a:gd name="connsiteX10" fmla="*/ 1884062 w 10475010"/>
              <a:gd name="connsiteY10" fmla="*/ 2451365 h 2739739"/>
              <a:gd name="connsiteX11" fmla="*/ 410862 w 10475010"/>
              <a:gd name="connsiteY11" fmla="*/ 2603765 h 2739739"/>
              <a:gd name="connsiteX12" fmla="*/ 229 w 10475010"/>
              <a:gd name="connsiteY12" fmla="*/ 2739232 h 2739739"/>
              <a:gd name="connsiteX0" fmla="*/ 309262 w 10475010"/>
              <a:gd name="connsiteY0" fmla="*/ 144198 h 2739739"/>
              <a:gd name="connsiteX1" fmla="*/ 2976263 w 10475010"/>
              <a:gd name="connsiteY1" fmla="*/ 656431 h 2739739"/>
              <a:gd name="connsiteX2" fmla="*/ 3729795 w 10475010"/>
              <a:gd name="connsiteY2" fmla="*/ 724165 h 2739739"/>
              <a:gd name="connsiteX3" fmla="*/ 6388328 w 10475010"/>
              <a:gd name="connsiteY3" fmla="*/ 97631 h 2739739"/>
              <a:gd name="connsiteX4" fmla="*/ 8250995 w 10475010"/>
              <a:gd name="connsiteY4" fmla="*/ 72231 h 2739739"/>
              <a:gd name="connsiteX5" fmla="*/ 9918928 w 10475010"/>
              <a:gd name="connsiteY5" fmla="*/ 783431 h 2739739"/>
              <a:gd name="connsiteX6" fmla="*/ 10333795 w 10475010"/>
              <a:gd name="connsiteY6" fmla="*/ 1926431 h 2739739"/>
              <a:gd name="connsiteX7" fmla="*/ 7692195 w 10475010"/>
              <a:gd name="connsiteY7" fmla="*/ 2688431 h 2739739"/>
              <a:gd name="connsiteX8" fmla="*/ 5329995 w 10475010"/>
              <a:gd name="connsiteY8" fmla="*/ 2315898 h 2739739"/>
              <a:gd name="connsiteX9" fmla="*/ 4043062 w 10475010"/>
              <a:gd name="connsiteY9" fmla="*/ 1960298 h 2739739"/>
              <a:gd name="connsiteX10" fmla="*/ 1884062 w 10475010"/>
              <a:gd name="connsiteY10" fmla="*/ 2451365 h 2739739"/>
              <a:gd name="connsiteX11" fmla="*/ 410862 w 10475010"/>
              <a:gd name="connsiteY11" fmla="*/ 2603765 h 2739739"/>
              <a:gd name="connsiteX12" fmla="*/ 229 w 10475010"/>
              <a:gd name="connsiteY12" fmla="*/ 2739232 h 2739739"/>
              <a:gd name="connsiteX0" fmla="*/ 309262 w 10475010"/>
              <a:gd name="connsiteY0" fmla="*/ 144198 h 2739739"/>
              <a:gd name="connsiteX1" fmla="*/ 1702029 w 10475010"/>
              <a:gd name="connsiteY1" fmla="*/ 406664 h 2739739"/>
              <a:gd name="connsiteX2" fmla="*/ 3729795 w 10475010"/>
              <a:gd name="connsiteY2" fmla="*/ 724165 h 2739739"/>
              <a:gd name="connsiteX3" fmla="*/ 6388328 w 10475010"/>
              <a:gd name="connsiteY3" fmla="*/ 97631 h 2739739"/>
              <a:gd name="connsiteX4" fmla="*/ 8250995 w 10475010"/>
              <a:gd name="connsiteY4" fmla="*/ 72231 h 2739739"/>
              <a:gd name="connsiteX5" fmla="*/ 9918928 w 10475010"/>
              <a:gd name="connsiteY5" fmla="*/ 783431 h 2739739"/>
              <a:gd name="connsiteX6" fmla="*/ 10333795 w 10475010"/>
              <a:gd name="connsiteY6" fmla="*/ 1926431 h 2739739"/>
              <a:gd name="connsiteX7" fmla="*/ 7692195 w 10475010"/>
              <a:gd name="connsiteY7" fmla="*/ 2688431 h 2739739"/>
              <a:gd name="connsiteX8" fmla="*/ 5329995 w 10475010"/>
              <a:gd name="connsiteY8" fmla="*/ 2315898 h 2739739"/>
              <a:gd name="connsiteX9" fmla="*/ 4043062 w 10475010"/>
              <a:gd name="connsiteY9" fmla="*/ 1960298 h 2739739"/>
              <a:gd name="connsiteX10" fmla="*/ 1884062 w 10475010"/>
              <a:gd name="connsiteY10" fmla="*/ 2451365 h 2739739"/>
              <a:gd name="connsiteX11" fmla="*/ 410862 w 10475010"/>
              <a:gd name="connsiteY11" fmla="*/ 2603765 h 2739739"/>
              <a:gd name="connsiteX12" fmla="*/ 229 w 10475010"/>
              <a:gd name="connsiteY12" fmla="*/ 2739232 h 2739739"/>
              <a:gd name="connsiteX0" fmla="*/ 34096 w 10475010"/>
              <a:gd name="connsiteY0" fmla="*/ 203465 h 2739739"/>
              <a:gd name="connsiteX1" fmla="*/ 1702029 w 10475010"/>
              <a:gd name="connsiteY1" fmla="*/ 406664 h 2739739"/>
              <a:gd name="connsiteX2" fmla="*/ 3729795 w 10475010"/>
              <a:gd name="connsiteY2" fmla="*/ 724165 h 2739739"/>
              <a:gd name="connsiteX3" fmla="*/ 6388328 w 10475010"/>
              <a:gd name="connsiteY3" fmla="*/ 97631 h 2739739"/>
              <a:gd name="connsiteX4" fmla="*/ 8250995 w 10475010"/>
              <a:gd name="connsiteY4" fmla="*/ 72231 h 2739739"/>
              <a:gd name="connsiteX5" fmla="*/ 9918928 w 10475010"/>
              <a:gd name="connsiteY5" fmla="*/ 783431 h 2739739"/>
              <a:gd name="connsiteX6" fmla="*/ 10333795 w 10475010"/>
              <a:gd name="connsiteY6" fmla="*/ 1926431 h 2739739"/>
              <a:gd name="connsiteX7" fmla="*/ 7692195 w 10475010"/>
              <a:gd name="connsiteY7" fmla="*/ 2688431 h 2739739"/>
              <a:gd name="connsiteX8" fmla="*/ 5329995 w 10475010"/>
              <a:gd name="connsiteY8" fmla="*/ 2315898 h 2739739"/>
              <a:gd name="connsiteX9" fmla="*/ 4043062 w 10475010"/>
              <a:gd name="connsiteY9" fmla="*/ 1960298 h 2739739"/>
              <a:gd name="connsiteX10" fmla="*/ 1884062 w 10475010"/>
              <a:gd name="connsiteY10" fmla="*/ 2451365 h 2739739"/>
              <a:gd name="connsiteX11" fmla="*/ 410862 w 10475010"/>
              <a:gd name="connsiteY11" fmla="*/ 2603765 h 2739739"/>
              <a:gd name="connsiteX12" fmla="*/ 229 w 10475010"/>
              <a:gd name="connsiteY12" fmla="*/ 2739232 h 2739739"/>
              <a:gd name="connsiteX0" fmla="*/ 34096 w 10475010"/>
              <a:gd name="connsiteY0" fmla="*/ 203465 h 2739739"/>
              <a:gd name="connsiteX1" fmla="*/ 1685096 w 10475010"/>
              <a:gd name="connsiteY1" fmla="*/ 288131 h 2739739"/>
              <a:gd name="connsiteX2" fmla="*/ 3729795 w 10475010"/>
              <a:gd name="connsiteY2" fmla="*/ 724165 h 2739739"/>
              <a:gd name="connsiteX3" fmla="*/ 6388328 w 10475010"/>
              <a:gd name="connsiteY3" fmla="*/ 97631 h 2739739"/>
              <a:gd name="connsiteX4" fmla="*/ 8250995 w 10475010"/>
              <a:gd name="connsiteY4" fmla="*/ 72231 h 2739739"/>
              <a:gd name="connsiteX5" fmla="*/ 9918928 w 10475010"/>
              <a:gd name="connsiteY5" fmla="*/ 783431 h 2739739"/>
              <a:gd name="connsiteX6" fmla="*/ 10333795 w 10475010"/>
              <a:gd name="connsiteY6" fmla="*/ 1926431 h 2739739"/>
              <a:gd name="connsiteX7" fmla="*/ 7692195 w 10475010"/>
              <a:gd name="connsiteY7" fmla="*/ 2688431 h 2739739"/>
              <a:gd name="connsiteX8" fmla="*/ 5329995 w 10475010"/>
              <a:gd name="connsiteY8" fmla="*/ 2315898 h 2739739"/>
              <a:gd name="connsiteX9" fmla="*/ 4043062 w 10475010"/>
              <a:gd name="connsiteY9" fmla="*/ 1960298 h 2739739"/>
              <a:gd name="connsiteX10" fmla="*/ 1884062 w 10475010"/>
              <a:gd name="connsiteY10" fmla="*/ 2451365 h 2739739"/>
              <a:gd name="connsiteX11" fmla="*/ 410862 w 10475010"/>
              <a:gd name="connsiteY11" fmla="*/ 2603765 h 2739739"/>
              <a:gd name="connsiteX12" fmla="*/ 229 w 10475010"/>
              <a:gd name="connsiteY12" fmla="*/ 2739232 h 2739739"/>
              <a:gd name="connsiteX0" fmla="*/ 230 w 10475010"/>
              <a:gd name="connsiteY0" fmla="*/ 334698 h 2739739"/>
              <a:gd name="connsiteX1" fmla="*/ 1685096 w 10475010"/>
              <a:gd name="connsiteY1" fmla="*/ 288131 h 2739739"/>
              <a:gd name="connsiteX2" fmla="*/ 3729795 w 10475010"/>
              <a:gd name="connsiteY2" fmla="*/ 724165 h 2739739"/>
              <a:gd name="connsiteX3" fmla="*/ 6388328 w 10475010"/>
              <a:gd name="connsiteY3" fmla="*/ 97631 h 2739739"/>
              <a:gd name="connsiteX4" fmla="*/ 8250995 w 10475010"/>
              <a:gd name="connsiteY4" fmla="*/ 72231 h 2739739"/>
              <a:gd name="connsiteX5" fmla="*/ 9918928 w 10475010"/>
              <a:gd name="connsiteY5" fmla="*/ 783431 h 2739739"/>
              <a:gd name="connsiteX6" fmla="*/ 10333795 w 10475010"/>
              <a:gd name="connsiteY6" fmla="*/ 1926431 h 2739739"/>
              <a:gd name="connsiteX7" fmla="*/ 7692195 w 10475010"/>
              <a:gd name="connsiteY7" fmla="*/ 2688431 h 2739739"/>
              <a:gd name="connsiteX8" fmla="*/ 5329995 w 10475010"/>
              <a:gd name="connsiteY8" fmla="*/ 2315898 h 2739739"/>
              <a:gd name="connsiteX9" fmla="*/ 4043062 w 10475010"/>
              <a:gd name="connsiteY9" fmla="*/ 1960298 h 2739739"/>
              <a:gd name="connsiteX10" fmla="*/ 1884062 w 10475010"/>
              <a:gd name="connsiteY10" fmla="*/ 2451365 h 2739739"/>
              <a:gd name="connsiteX11" fmla="*/ 410862 w 10475010"/>
              <a:gd name="connsiteY11" fmla="*/ 2603765 h 2739739"/>
              <a:gd name="connsiteX12" fmla="*/ 229 w 10475010"/>
              <a:gd name="connsiteY12" fmla="*/ 2739232 h 2739739"/>
              <a:gd name="connsiteX0" fmla="*/ 230 w 10475010"/>
              <a:gd name="connsiteY0" fmla="*/ 334698 h 2739739"/>
              <a:gd name="connsiteX1" fmla="*/ 1685096 w 10475010"/>
              <a:gd name="connsiteY1" fmla="*/ 288131 h 2739739"/>
              <a:gd name="connsiteX2" fmla="*/ 3729795 w 10475010"/>
              <a:gd name="connsiteY2" fmla="*/ 724165 h 2739739"/>
              <a:gd name="connsiteX3" fmla="*/ 6388328 w 10475010"/>
              <a:gd name="connsiteY3" fmla="*/ 97631 h 2739739"/>
              <a:gd name="connsiteX4" fmla="*/ 8250995 w 10475010"/>
              <a:gd name="connsiteY4" fmla="*/ 72231 h 2739739"/>
              <a:gd name="connsiteX5" fmla="*/ 9918928 w 10475010"/>
              <a:gd name="connsiteY5" fmla="*/ 783431 h 2739739"/>
              <a:gd name="connsiteX6" fmla="*/ 10333795 w 10475010"/>
              <a:gd name="connsiteY6" fmla="*/ 1926431 h 2739739"/>
              <a:gd name="connsiteX7" fmla="*/ 7692195 w 10475010"/>
              <a:gd name="connsiteY7" fmla="*/ 2688431 h 2739739"/>
              <a:gd name="connsiteX8" fmla="*/ 5329995 w 10475010"/>
              <a:gd name="connsiteY8" fmla="*/ 2315898 h 2739739"/>
              <a:gd name="connsiteX9" fmla="*/ 4043062 w 10475010"/>
              <a:gd name="connsiteY9" fmla="*/ 1960298 h 2739739"/>
              <a:gd name="connsiteX10" fmla="*/ 1884062 w 10475010"/>
              <a:gd name="connsiteY10" fmla="*/ 2451365 h 2739739"/>
              <a:gd name="connsiteX11" fmla="*/ 410862 w 10475010"/>
              <a:gd name="connsiteY11" fmla="*/ 2603765 h 2739739"/>
              <a:gd name="connsiteX12" fmla="*/ 229 w 10475010"/>
              <a:gd name="connsiteY12" fmla="*/ 2739232 h 2739739"/>
              <a:gd name="connsiteX0" fmla="*/ 230 w 10475010"/>
              <a:gd name="connsiteY0" fmla="*/ 338421 h 2743462"/>
              <a:gd name="connsiteX1" fmla="*/ 1685096 w 10475010"/>
              <a:gd name="connsiteY1" fmla="*/ 291854 h 2743462"/>
              <a:gd name="connsiteX2" fmla="*/ 3712862 w 10475010"/>
              <a:gd name="connsiteY2" fmla="*/ 795622 h 2743462"/>
              <a:gd name="connsiteX3" fmla="*/ 6388328 w 10475010"/>
              <a:gd name="connsiteY3" fmla="*/ 101354 h 2743462"/>
              <a:gd name="connsiteX4" fmla="*/ 8250995 w 10475010"/>
              <a:gd name="connsiteY4" fmla="*/ 75954 h 2743462"/>
              <a:gd name="connsiteX5" fmla="*/ 9918928 w 10475010"/>
              <a:gd name="connsiteY5" fmla="*/ 787154 h 2743462"/>
              <a:gd name="connsiteX6" fmla="*/ 10333795 w 10475010"/>
              <a:gd name="connsiteY6" fmla="*/ 1930154 h 2743462"/>
              <a:gd name="connsiteX7" fmla="*/ 7692195 w 10475010"/>
              <a:gd name="connsiteY7" fmla="*/ 2692154 h 2743462"/>
              <a:gd name="connsiteX8" fmla="*/ 5329995 w 10475010"/>
              <a:gd name="connsiteY8" fmla="*/ 2319621 h 2743462"/>
              <a:gd name="connsiteX9" fmla="*/ 4043062 w 10475010"/>
              <a:gd name="connsiteY9" fmla="*/ 1964021 h 2743462"/>
              <a:gd name="connsiteX10" fmla="*/ 1884062 w 10475010"/>
              <a:gd name="connsiteY10" fmla="*/ 2455088 h 2743462"/>
              <a:gd name="connsiteX11" fmla="*/ 410862 w 10475010"/>
              <a:gd name="connsiteY11" fmla="*/ 2607488 h 2743462"/>
              <a:gd name="connsiteX12" fmla="*/ 229 w 10475010"/>
              <a:gd name="connsiteY12" fmla="*/ 2742955 h 2743462"/>
              <a:gd name="connsiteX0" fmla="*/ 230 w 10475010"/>
              <a:gd name="connsiteY0" fmla="*/ 333229 h 2738270"/>
              <a:gd name="connsiteX1" fmla="*/ 1685096 w 10475010"/>
              <a:gd name="connsiteY1" fmla="*/ 286662 h 2738270"/>
              <a:gd name="connsiteX2" fmla="*/ 3249312 w 10475010"/>
              <a:gd name="connsiteY2" fmla="*/ 695180 h 2738270"/>
              <a:gd name="connsiteX3" fmla="*/ 6388328 w 10475010"/>
              <a:gd name="connsiteY3" fmla="*/ 96162 h 2738270"/>
              <a:gd name="connsiteX4" fmla="*/ 8250995 w 10475010"/>
              <a:gd name="connsiteY4" fmla="*/ 70762 h 2738270"/>
              <a:gd name="connsiteX5" fmla="*/ 9918928 w 10475010"/>
              <a:gd name="connsiteY5" fmla="*/ 781962 h 2738270"/>
              <a:gd name="connsiteX6" fmla="*/ 10333795 w 10475010"/>
              <a:gd name="connsiteY6" fmla="*/ 1924962 h 2738270"/>
              <a:gd name="connsiteX7" fmla="*/ 7692195 w 10475010"/>
              <a:gd name="connsiteY7" fmla="*/ 2686962 h 2738270"/>
              <a:gd name="connsiteX8" fmla="*/ 5329995 w 10475010"/>
              <a:gd name="connsiteY8" fmla="*/ 2314429 h 2738270"/>
              <a:gd name="connsiteX9" fmla="*/ 4043062 w 10475010"/>
              <a:gd name="connsiteY9" fmla="*/ 1958829 h 2738270"/>
              <a:gd name="connsiteX10" fmla="*/ 1884062 w 10475010"/>
              <a:gd name="connsiteY10" fmla="*/ 2449896 h 2738270"/>
              <a:gd name="connsiteX11" fmla="*/ 410862 w 10475010"/>
              <a:gd name="connsiteY11" fmla="*/ 2602296 h 2738270"/>
              <a:gd name="connsiteX12" fmla="*/ 229 w 10475010"/>
              <a:gd name="connsiteY12" fmla="*/ 2737763 h 2738270"/>
              <a:gd name="connsiteX0" fmla="*/ 230 w 10475010"/>
              <a:gd name="connsiteY0" fmla="*/ 333229 h 2738270"/>
              <a:gd name="connsiteX1" fmla="*/ 1589846 w 10475010"/>
              <a:gd name="connsiteY1" fmla="*/ 375562 h 2738270"/>
              <a:gd name="connsiteX2" fmla="*/ 3249312 w 10475010"/>
              <a:gd name="connsiteY2" fmla="*/ 695180 h 2738270"/>
              <a:gd name="connsiteX3" fmla="*/ 6388328 w 10475010"/>
              <a:gd name="connsiteY3" fmla="*/ 96162 h 2738270"/>
              <a:gd name="connsiteX4" fmla="*/ 8250995 w 10475010"/>
              <a:gd name="connsiteY4" fmla="*/ 70762 h 2738270"/>
              <a:gd name="connsiteX5" fmla="*/ 9918928 w 10475010"/>
              <a:gd name="connsiteY5" fmla="*/ 781962 h 2738270"/>
              <a:gd name="connsiteX6" fmla="*/ 10333795 w 10475010"/>
              <a:gd name="connsiteY6" fmla="*/ 1924962 h 2738270"/>
              <a:gd name="connsiteX7" fmla="*/ 7692195 w 10475010"/>
              <a:gd name="connsiteY7" fmla="*/ 2686962 h 2738270"/>
              <a:gd name="connsiteX8" fmla="*/ 5329995 w 10475010"/>
              <a:gd name="connsiteY8" fmla="*/ 2314429 h 2738270"/>
              <a:gd name="connsiteX9" fmla="*/ 4043062 w 10475010"/>
              <a:gd name="connsiteY9" fmla="*/ 1958829 h 2738270"/>
              <a:gd name="connsiteX10" fmla="*/ 1884062 w 10475010"/>
              <a:gd name="connsiteY10" fmla="*/ 2449896 h 2738270"/>
              <a:gd name="connsiteX11" fmla="*/ 410862 w 10475010"/>
              <a:gd name="connsiteY11" fmla="*/ 2602296 h 2738270"/>
              <a:gd name="connsiteX12" fmla="*/ 229 w 10475010"/>
              <a:gd name="connsiteY12" fmla="*/ 2737763 h 2738270"/>
              <a:gd name="connsiteX0" fmla="*/ 230 w 10475010"/>
              <a:gd name="connsiteY0" fmla="*/ 330257 h 2735298"/>
              <a:gd name="connsiteX1" fmla="*/ 1589846 w 10475010"/>
              <a:gd name="connsiteY1" fmla="*/ 372590 h 2735298"/>
              <a:gd name="connsiteX2" fmla="*/ 3179462 w 10475010"/>
              <a:gd name="connsiteY2" fmla="*/ 635058 h 2735298"/>
              <a:gd name="connsiteX3" fmla="*/ 6388328 w 10475010"/>
              <a:gd name="connsiteY3" fmla="*/ 93190 h 2735298"/>
              <a:gd name="connsiteX4" fmla="*/ 8250995 w 10475010"/>
              <a:gd name="connsiteY4" fmla="*/ 67790 h 2735298"/>
              <a:gd name="connsiteX5" fmla="*/ 9918928 w 10475010"/>
              <a:gd name="connsiteY5" fmla="*/ 778990 h 2735298"/>
              <a:gd name="connsiteX6" fmla="*/ 10333795 w 10475010"/>
              <a:gd name="connsiteY6" fmla="*/ 1921990 h 2735298"/>
              <a:gd name="connsiteX7" fmla="*/ 7692195 w 10475010"/>
              <a:gd name="connsiteY7" fmla="*/ 2683990 h 2735298"/>
              <a:gd name="connsiteX8" fmla="*/ 5329995 w 10475010"/>
              <a:gd name="connsiteY8" fmla="*/ 2311457 h 2735298"/>
              <a:gd name="connsiteX9" fmla="*/ 4043062 w 10475010"/>
              <a:gd name="connsiteY9" fmla="*/ 1955857 h 2735298"/>
              <a:gd name="connsiteX10" fmla="*/ 1884062 w 10475010"/>
              <a:gd name="connsiteY10" fmla="*/ 2446924 h 2735298"/>
              <a:gd name="connsiteX11" fmla="*/ 410862 w 10475010"/>
              <a:gd name="connsiteY11" fmla="*/ 2599324 h 2735298"/>
              <a:gd name="connsiteX12" fmla="*/ 229 w 10475010"/>
              <a:gd name="connsiteY12" fmla="*/ 2734791 h 2735298"/>
              <a:gd name="connsiteX0" fmla="*/ 230 w 10475010"/>
              <a:gd name="connsiteY0" fmla="*/ 330257 h 2735298"/>
              <a:gd name="connsiteX1" fmla="*/ 1589846 w 10475010"/>
              <a:gd name="connsiteY1" fmla="*/ 372590 h 2735298"/>
              <a:gd name="connsiteX2" fmla="*/ 3179462 w 10475010"/>
              <a:gd name="connsiteY2" fmla="*/ 635058 h 2735298"/>
              <a:gd name="connsiteX3" fmla="*/ 6388328 w 10475010"/>
              <a:gd name="connsiteY3" fmla="*/ 93190 h 2735298"/>
              <a:gd name="connsiteX4" fmla="*/ 8250995 w 10475010"/>
              <a:gd name="connsiteY4" fmla="*/ 67790 h 2735298"/>
              <a:gd name="connsiteX5" fmla="*/ 9918928 w 10475010"/>
              <a:gd name="connsiteY5" fmla="*/ 778990 h 2735298"/>
              <a:gd name="connsiteX6" fmla="*/ 10333795 w 10475010"/>
              <a:gd name="connsiteY6" fmla="*/ 1921990 h 2735298"/>
              <a:gd name="connsiteX7" fmla="*/ 7692195 w 10475010"/>
              <a:gd name="connsiteY7" fmla="*/ 2683990 h 2735298"/>
              <a:gd name="connsiteX8" fmla="*/ 5329995 w 10475010"/>
              <a:gd name="connsiteY8" fmla="*/ 2311457 h 2735298"/>
              <a:gd name="connsiteX9" fmla="*/ 3941462 w 10475010"/>
              <a:gd name="connsiteY9" fmla="*/ 1936807 h 2735298"/>
              <a:gd name="connsiteX10" fmla="*/ 1884062 w 10475010"/>
              <a:gd name="connsiteY10" fmla="*/ 2446924 h 2735298"/>
              <a:gd name="connsiteX11" fmla="*/ 410862 w 10475010"/>
              <a:gd name="connsiteY11" fmla="*/ 2599324 h 2735298"/>
              <a:gd name="connsiteX12" fmla="*/ 229 w 10475010"/>
              <a:gd name="connsiteY12" fmla="*/ 2734791 h 2735298"/>
              <a:gd name="connsiteX0" fmla="*/ 77 w 10474857"/>
              <a:gd name="connsiteY0" fmla="*/ 330257 h 2735009"/>
              <a:gd name="connsiteX1" fmla="*/ 1589693 w 10474857"/>
              <a:gd name="connsiteY1" fmla="*/ 372590 h 2735009"/>
              <a:gd name="connsiteX2" fmla="*/ 3179309 w 10474857"/>
              <a:gd name="connsiteY2" fmla="*/ 635058 h 2735009"/>
              <a:gd name="connsiteX3" fmla="*/ 6388175 w 10474857"/>
              <a:gd name="connsiteY3" fmla="*/ 93190 h 2735009"/>
              <a:gd name="connsiteX4" fmla="*/ 8250842 w 10474857"/>
              <a:gd name="connsiteY4" fmla="*/ 67790 h 2735009"/>
              <a:gd name="connsiteX5" fmla="*/ 9918775 w 10474857"/>
              <a:gd name="connsiteY5" fmla="*/ 778990 h 2735009"/>
              <a:gd name="connsiteX6" fmla="*/ 10333642 w 10474857"/>
              <a:gd name="connsiteY6" fmla="*/ 1921990 h 2735009"/>
              <a:gd name="connsiteX7" fmla="*/ 7692042 w 10474857"/>
              <a:gd name="connsiteY7" fmla="*/ 2683990 h 2735009"/>
              <a:gd name="connsiteX8" fmla="*/ 5329842 w 10474857"/>
              <a:gd name="connsiteY8" fmla="*/ 2311457 h 2735009"/>
              <a:gd name="connsiteX9" fmla="*/ 3941309 w 10474857"/>
              <a:gd name="connsiteY9" fmla="*/ 1936807 h 2735009"/>
              <a:gd name="connsiteX10" fmla="*/ 1883909 w 10474857"/>
              <a:gd name="connsiteY10" fmla="*/ 2446924 h 2735009"/>
              <a:gd name="connsiteX11" fmla="*/ 683759 w 10474857"/>
              <a:gd name="connsiteY11" fmla="*/ 2434224 h 2735009"/>
              <a:gd name="connsiteX12" fmla="*/ 76 w 10474857"/>
              <a:gd name="connsiteY12" fmla="*/ 2734791 h 2735009"/>
              <a:gd name="connsiteX0" fmla="*/ 86 w 10474866"/>
              <a:gd name="connsiteY0" fmla="*/ 330257 h 2735077"/>
              <a:gd name="connsiteX1" fmla="*/ 1589702 w 10474866"/>
              <a:gd name="connsiteY1" fmla="*/ 372590 h 2735077"/>
              <a:gd name="connsiteX2" fmla="*/ 3179318 w 10474866"/>
              <a:gd name="connsiteY2" fmla="*/ 635058 h 2735077"/>
              <a:gd name="connsiteX3" fmla="*/ 6388184 w 10474866"/>
              <a:gd name="connsiteY3" fmla="*/ 93190 h 2735077"/>
              <a:gd name="connsiteX4" fmla="*/ 8250851 w 10474866"/>
              <a:gd name="connsiteY4" fmla="*/ 67790 h 2735077"/>
              <a:gd name="connsiteX5" fmla="*/ 9918784 w 10474866"/>
              <a:gd name="connsiteY5" fmla="*/ 778990 h 2735077"/>
              <a:gd name="connsiteX6" fmla="*/ 10333651 w 10474866"/>
              <a:gd name="connsiteY6" fmla="*/ 1921990 h 2735077"/>
              <a:gd name="connsiteX7" fmla="*/ 7692051 w 10474866"/>
              <a:gd name="connsiteY7" fmla="*/ 2683990 h 2735077"/>
              <a:gd name="connsiteX8" fmla="*/ 5329851 w 10474866"/>
              <a:gd name="connsiteY8" fmla="*/ 2311457 h 2735077"/>
              <a:gd name="connsiteX9" fmla="*/ 3941318 w 10474866"/>
              <a:gd name="connsiteY9" fmla="*/ 1936807 h 2735077"/>
              <a:gd name="connsiteX10" fmla="*/ 1883918 w 10474866"/>
              <a:gd name="connsiteY10" fmla="*/ 2446924 h 2735077"/>
              <a:gd name="connsiteX11" fmla="*/ 683768 w 10474866"/>
              <a:gd name="connsiteY11" fmla="*/ 2434224 h 2735077"/>
              <a:gd name="connsiteX12" fmla="*/ 85 w 10474866"/>
              <a:gd name="connsiteY12" fmla="*/ 2734791 h 2735077"/>
              <a:gd name="connsiteX0" fmla="*/ 121 w 10474901"/>
              <a:gd name="connsiteY0" fmla="*/ 330257 h 2735126"/>
              <a:gd name="connsiteX1" fmla="*/ 1589737 w 10474901"/>
              <a:gd name="connsiteY1" fmla="*/ 372590 h 2735126"/>
              <a:gd name="connsiteX2" fmla="*/ 3179353 w 10474901"/>
              <a:gd name="connsiteY2" fmla="*/ 635058 h 2735126"/>
              <a:gd name="connsiteX3" fmla="*/ 6388219 w 10474901"/>
              <a:gd name="connsiteY3" fmla="*/ 93190 h 2735126"/>
              <a:gd name="connsiteX4" fmla="*/ 8250886 w 10474901"/>
              <a:gd name="connsiteY4" fmla="*/ 67790 h 2735126"/>
              <a:gd name="connsiteX5" fmla="*/ 9918819 w 10474901"/>
              <a:gd name="connsiteY5" fmla="*/ 778990 h 2735126"/>
              <a:gd name="connsiteX6" fmla="*/ 10333686 w 10474901"/>
              <a:gd name="connsiteY6" fmla="*/ 1921990 h 2735126"/>
              <a:gd name="connsiteX7" fmla="*/ 7692086 w 10474901"/>
              <a:gd name="connsiteY7" fmla="*/ 2683990 h 2735126"/>
              <a:gd name="connsiteX8" fmla="*/ 5329886 w 10474901"/>
              <a:gd name="connsiteY8" fmla="*/ 2311457 h 2735126"/>
              <a:gd name="connsiteX9" fmla="*/ 3941353 w 10474901"/>
              <a:gd name="connsiteY9" fmla="*/ 1936807 h 2735126"/>
              <a:gd name="connsiteX10" fmla="*/ 1883953 w 10474901"/>
              <a:gd name="connsiteY10" fmla="*/ 2446924 h 2735126"/>
              <a:gd name="connsiteX11" fmla="*/ 582203 w 10474901"/>
              <a:gd name="connsiteY11" fmla="*/ 2465974 h 2735126"/>
              <a:gd name="connsiteX12" fmla="*/ 120 w 10474901"/>
              <a:gd name="connsiteY12" fmla="*/ 2734791 h 2735126"/>
              <a:gd name="connsiteX0" fmla="*/ 121 w 10474901"/>
              <a:gd name="connsiteY0" fmla="*/ 330257 h 2735126"/>
              <a:gd name="connsiteX1" fmla="*/ 1589737 w 10474901"/>
              <a:gd name="connsiteY1" fmla="*/ 372590 h 2735126"/>
              <a:gd name="connsiteX2" fmla="*/ 3179353 w 10474901"/>
              <a:gd name="connsiteY2" fmla="*/ 635058 h 2735126"/>
              <a:gd name="connsiteX3" fmla="*/ 6388219 w 10474901"/>
              <a:gd name="connsiteY3" fmla="*/ 93190 h 2735126"/>
              <a:gd name="connsiteX4" fmla="*/ 8250886 w 10474901"/>
              <a:gd name="connsiteY4" fmla="*/ 67790 h 2735126"/>
              <a:gd name="connsiteX5" fmla="*/ 9918819 w 10474901"/>
              <a:gd name="connsiteY5" fmla="*/ 778990 h 2735126"/>
              <a:gd name="connsiteX6" fmla="*/ 10333686 w 10474901"/>
              <a:gd name="connsiteY6" fmla="*/ 1921990 h 2735126"/>
              <a:gd name="connsiteX7" fmla="*/ 7692086 w 10474901"/>
              <a:gd name="connsiteY7" fmla="*/ 2683990 h 2735126"/>
              <a:gd name="connsiteX8" fmla="*/ 5329886 w 10474901"/>
              <a:gd name="connsiteY8" fmla="*/ 2311457 h 2735126"/>
              <a:gd name="connsiteX9" fmla="*/ 3941353 w 10474901"/>
              <a:gd name="connsiteY9" fmla="*/ 1936807 h 2735126"/>
              <a:gd name="connsiteX10" fmla="*/ 1883953 w 10474901"/>
              <a:gd name="connsiteY10" fmla="*/ 2446924 h 2735126"/>
              <a:gd name="connsiteX11" fmla="*/ 582203 w 10474901"/>
              <a:gd name="connsiteY11" fmla="*/ 2465974 h 2735126"/>
              <a:gd name="connsiteX12" fmla="*/ 120 w 10474901"/>
              <a:gd name="connsiteY12" fmla="*/ 2734791 h 2735126"/>
              <a:gd name="connsiteX0" fmla="*/ 121 w 10474901"/>
              <a:gd name="connsiteY0" fmla="*/ 330257 h 2735126"/>
              <a:gd name="connsiteX1" fmla="*/ 1589737 w 10474901"/>
              <a:gd name="connsiteY1" fmla="*/ 372590 h 2735126"/>
              <a:gd name="connsiteX2" fmla="*/ 3179353 w 10474901"/>
              <a:gd name="connsiteY2" fmla="*/ 635058 h 2735126"/>
              <a:gd name="connsiteX3" fmla="*/ 6388219 w 10474901"/>
              <a:gd name="connsiteY3" fmla="*/ 93190 h 2735126"/>
              <a:gd name="connsiteX4" fmla="*/ 8250886 w 10474901"/>
              <a:gd name="connsiteY4" fmla="*/ 67790 h 2735126"/>
              <a:gd name="connsiteX5" fmla="*/ 9918819 w 10474901"/>
              <a:gd name="connsiteY5" fmla="*/ 778990 h 2735126"/>
              <a:gd name="connsiteX6" fmla="*/ 10333686 w 10474901"/>
              <a:gd name="connsiteY6" fmla="*/ 1921990 h 2735126"/>
              <a:gd name="connsiteX7" fmla="*/ 7692086 w 10474901"/>
              <a:gd name="connsiteY7" fmla="*/ 2683990 h 2735126"/>
              <a:gd name="connsiteX8" fmla="*/ 5329886 w 10474901"/>
              <a:gd name="connsiteY8" fmla="*/ 2311457 h 2735126"/>
              <a:gd name="connsiteX9" fmla="*/ 3941353 w 10474901"/>
              <a:gd name="connsiteY9" fmla="*/ 1936807 h 2735126"/>
              <a:gd name="connsiteX10" fmla="*/ 1883953 w 10474901"/>
              <a:gd name="connsiteY10" fmla="*/ 2446924 h 2735126"/>
              <a:gd name="connsiteX11" fmla="*/ 582203 w 10474901"/>
              <a:gd name="connsiteY11" fmla="*/ 2465974 h 2735126"/>
              <a:gd name="connsiteX12" fmla="*/ 120 w 10474901"/>
              <a:gd name="connsiteY12" fmla="*/ 2734791 h 2735126"/>
              <a:gd name="connsiteX0" fmla="*/ 121 w 10474901"/>
              <a:gd name="connsiteY0" fmla="*/ 330257 h 2735126"/>
              <a:gd name="connsiteX1" fmla="*/ 1589737 w 10474901"/>
              <a:gd name="connsiteY1" fmla="*/ 372590 h 2735126"/>
              <a:gd name="connsiteX2" fmla="*/ 3179353 w 10474901"/>
              <a:gd name="connsiteY2" fmla="*/ 635058 h 2735126"/>
              <a:gd name="connsiteX3" fmla="*/ 6388219 w 10474901"/>
              <a:gd name="connsiteY3" fmla="*/ 93190 h 2735126"/>
              <a:gd name="connsiteX4" fmla="*/ 8250886 w 10474901"/>
              <a:gd name="connsiteY4" fmla="*/ 67790 h 2735126"/>
              <a:gd name="connsiteX5" fmla="*/ 9918819 w 10474901"/>
              <a:gd name="connsiteY5" fmla="*/ 778990 h 2735126"/>
              <a:gd name="connsiteX6" fmla="*/ 10333686 w 10474901"/>
              <a:gd name="connsiteY6" fmla="*/ 1921990 h 2735126"/>
              <a:gd name="connsiteX7" fmla="*/ 7692086 w 10474901"/>
              <a:gd name="connsiteY7" fmla="*/ 2683990 h 2735126"/>
              <a:gd name="connsiteX8" fmla="*/ 5329886 w 10474901"/>
              <a:gd name="connsiteY8" fmla="*/ 2311457 h 2735126"/>
              <a:gd name="connsiteX9" fmla="*/ 3941353 w 10474901"/>
              <a:gd name="connsiteY9" fmla="*/ 1936807 h 2735126"/>
              <a:gd name="connsiteX10" fmla="*/ 1896653 w 10474901"/>
              <a:gd name="connsiteY10" fmla="*/ 2535824 h 2735126"/>
              <a:gd name="connsiteX11" fmla="*/ 582203 w 10474901"/>
              <a:gd name="connsiteY11" fmla="*/ 2465974 h 2735126"/>
              <a:gd name="connsiteX12" fmla="*/ 120 w 10474901"/>
              <a:gd name="connsiteY12" fmla="*/ 2734791 h 2735126"/>
              <a:gd name="connsiteX0" fmla="*/ 121 w 10474901"/>
              <a:gd name="connsiteY0" fmla="*/ 330257 h 2735126"/>
              <a:gd name="connsiteX1" fmla="*/ 1589737 w 10474901"/>
              <a:gd name="connsiteY1" fmla="*/ 372590 h 2735126"/>
              <a:gd name="connsiteX2" fmla="*/ 3179353 w 10474901"/>
              <a:gd name="connsiteY2" fmla="*/ 635058 h 2735126"/>
              <a:gd name="connsiteX3" fmla="*/ 6388219 w 10474901"/>
              <a:gd name="connsiteY3" fmla="*/ 93190 h 2735126"/>
              <a:gd name="connsiteX4" fmla="*/ 8250886 w 10474901"/>
              <a:gd name="connsiteY4" fmla="*/ 67790 h 2735126"/>
              <a:gd name="connsiteX5" fmla="*/ 9918819 w 10474901"/>
              <a:gd name="connsiteY5" fmla="*/ 778990 h 2735126"/>
              <a:gd name="connsiteX6" fmla="*/ 10333686 w 10474901"/>
              <a:gd name="connsiteY6" fmla="*/ 1921990 h 2735126"/>
              <a:gd name="connsiteX7" fmla="*/ 7692086 w 10474901"/>
              <a:gd name="connsiteY7" fmla="*/ 2683990 h 2735126"/>
              <a:gd name="connsiteX8" fmla="*/ 5329886 w 10474901"/>
              <a:gd name="connsiteY8" fmla="*/ 2311457 h 2735126"/>
              <a:gd name="connsiteX9" fmla="*/ 3941353 w 10474901"/>
              <a:gd name="connsiteY9" fmla="*/ 1936807 h 2735126"/>
              <a:gd name="connsiteX10" fmla="*/ 1896653 w 10474901"/>
              <a:gd name="connsiteY10" fmla="*/ 2535824 h 2735126"/>
              <a:gd name="connsiteX11" fmla="*/ 582203 w 10474901"/>
              <a:gd name="connsiteY11" fmla="*/ 2465974 h 2735126"/>
              <a:gd name="connsiteX12" fmla="*/ 120 w 10474901"/>
              <a:gd name="connsiteY12" fmla="*/ 2734791 h 2735126"/>
              <a:gd name="connsiteX0" fmla="*/ 161 w 10474941"/>
              <a:gd name="connsiteY0" fmla="*/ 330257 h 2735126"/>
              <a:gd name="connsiteX1" fmla="*/ 1589777 w 10474941"/>
              <a:gd name="connsiteY1" fmla="*/ 372590 h 2735126"/>
              <a:gd name="connsiteX2" fmla="*/ 3179393 w 10474941"/>
              <a:gd name="connsiteY2" fmla="*/ 635058 h 2735126"/>
              <a:gd name="connsiteX3" fmla="*/ 6388259 w 10474941"/>
              <a:gd name="connsiteY3" fmla="*/ 93190 h 2735126"/>
              <a:gd name="connsiteX4" fmla="*/ 8250926 w 10474941"/>
              <a:gd name="connsiteY4" fmla="*/ 67790 h 2735126"/>
              <a:gd name="connsiteX5" fmla="*/ 9918859 w 10474941"/>
              <a:gd name="connsiteY5" fmla="*/ 778990 h 2735126"/>
              <a:gd name="connsiteX6" fmla="*/ 10333726 w 10474941"/>
              <a:gd name="connsiteY6" fmla="*/ 1921990 h 2735126"/>
              <a:gd name="connsiteX7" fmla="*/ 7692126 w 10474941"/>
              <a:gd name="connsiteY7" fmla="*/ 2683990 h 2735126"/>
              <a:gd name="connsiteX8" fmla="*/ 5329926 w 10474941"/>
              <a:gd name="connsiteY8" fmla="*/ 2311457 h 2735126"/>
              <a:gd name="connsiteX9" fmla="*/ 3941393 w 10474941"/>
              <a:gd name="connsiteY9" fmla="*/ 1936807 h 2735126"/>
              <a:gd name="connsiteX10" fmla="*/ 1896693 w 10474941"/>
              <a:gd name="connsiteY10" fmla="*/ 2535824 h 2735126"/>
              <a:gd name="connsiteX11" fmla="*/ 518743 w 10474941"/>
              <a:gd name="connsiteY11" fmla="*/ 2465974 h 2735126"/>
              <a:gd name="connsiteX12" fmla="*/ 160 w 10474941"/>
              <a:gd name="connsiteY12" fmla="*/ 2734791 h 2735126"/>
              <a:gd name="connsiteX0" fmla="*/ 161 w 10474941"/>
              <a:gd name="connsiteY0" fmla="*/ 330257 h 2735126"/>
              <a:gd name="connsiteX1" fmla="*/ 1589777 w 10474941"/>
              <a:gd name="connsiteY1" fmla="*/ 372590 h 2735126"/>
              <a:gd name="connsiteX2" fmla="*/ 3179393 w 10474941"/>
              <a:gd name="connsiteY2" fmla="*/ 635058 h 2735126"/>
              <a:gd name="connsiteX3" fmla="*/ 6388259 w 10474941"/>
              <a:gd name="connsiteY3" fmla="*/ 93190 h 2735126"/>
              <a:gd name="connsiteX4" fmla="*/ 8250926 w 10474941"/>
              <a:gd name="connsiteY4" fmla="*/ 67790 h 2735126"/>
              <a:gd name="connsiteX5" fmla="*/ 9918859 w 10474941"/>
              <a:gd name="connsiteY5" fmla="*/ 778990 h 2735126"/>
              <a:gd name="connsiteX6" fmla="*/ 10333726 w 10474941"/>
              <a:gd name="connsiteY6" fmla="*/ 1921990 h 2735126"/>
              <a:gd name="connsiteX7" fmla="*/ 7692126 w 10474941"/>
              <a:gd name="connsiteY7" fmla="*/ 2683990 h 2735126"/>
              <a:gd name="connsiteX8" fmla="*/ 5329926 w 10474941"/>
              <a:gd name="connsiteY8" fmla="*/ 2311457 h 2735126"/>
              <a:gd name="connsiteX9" fmla="*/ 3922343 w 10474941"/>
              <a:gd name="connsiteY9" fmla="*/ 1854257 h 2735126"/>
              <a:gd name="connsiteX10" fmla="*/ 1896693 w 10474941"/>
              <a:gd name="connsiteY10" fmla="*/ 2535824 h 2735126"/>
              <a:gd name="connsiteX11" fmla="*/ 518743 w 10474941"/>
              <a:gd name="connsiteY11" fmla="*/ 2465974 h 2735126"/>
              <a:gd name="connsiteX12" fmla="*/ 160 w 10474941"/>
              <a:gd name="connsiteY12" fmla="*/ 2734791 h 2735126"/>
              <a:gd name="connsiteX0" fmla="*/ 161 w 10474941"/>
              <a:gd name="connsiteY0" fmla="*/ 330257 h 2735126"/>
              <a:gd name="connsiteX1" fmla="*/ 1589777 w 10474941"/>
              <a:gd name="connsiteY1" fmla="*/ 372590 h 2735126"/>
              <a:gd name="connsiteX2" fmla="*/ 3179393 w 10474941"/>
              <a:gd name="connsiteY2" fmla="*/ 635058 h 2735126"/>
              <a:gd name="connsiteX3" fmla="*/ 6388259 w 10474941"/>
              <a:gd name="connsiteY3" fmla="*/ 93190 h 2735126"/>
              <a:gd name="connsiteX4" fmla="*/ 8250926 w 10474941"/>
              <a:gd name="connsiteY4" fmla="*/ 67790 h 2735126"/>
              <a:gd name="connsiteX5" fmla="*/ 9918859 w 10474941"/>
              <a:gd name="connsiteY5" fmla="*/ 778990 h 2735126"/>
              <a:gd name="connsiteX6" fmla="*/ 10333726 w 10474941"/>
              <a:gd name="connsiteY6" fmla="*/ 1921990 h 2735126"/>
              <a:gd name="connsiteX7" fmla="*/ 7692126 w 10474941"/>
              <a:gd name="connsiteY7" fmla="*/ 2683990 h 2735126"/>
              <a:gd name="connsiteX8" fmla="*/ 5329926 w 10474941"/>
              <a:gd name="connsiteY8" fmla="*/ 2311457 h 2735126"/>
              <a:gd name="connsiteX9" fmla="*/ 3922343 w 10474941"/>
              <a:gd name="connsiteY9" fmla="*/ 1854257 h 2735126"/>
              <a:gd name="connsiteX10" fmla="*/ 1896693 w 10474941"/>
              <a:gd name="connsiteY10" fmla="*/ 2535824 h 2735126"/>
              <a:gd name="connsiteX11" fmla="*/ 518743 w 10474941"/>
              <a:gd name="connsiteY11" fmla="*/ 2465974 h 2735126"/>
              <a:gd name="connsiteX12" fmla="*/ 160 w 10474941"/>
              <a:gd name="connsiteY12" fmla="*/ 2734791 h 2735126"/>
              <a:gd name="connsiteX0" fmla="*/ 161 w 10474941"/>
              <a:gd name="connsiteY0" fmla="*/ 330257 h 2735126"/>
              <a:gd name="connsiteX1" fmla="*/ 1589777 w 10474941"/>
              <a:gd name="connsiteY1" fmla="*/ 372590 h 2735126"/>
              <a:gd name="connsiteX2" fmla="*/ 3179393 w 10474941"/>
              <a:gd name="connsiteY2" fmla="*/ 635058 h 2735126"/>
              <a:gd name="connsiteX3" fmla="*/ 6388259 w 10474941"/>
              <a:gd name="connsiteY3" fmla="*/ 93190 h 2735126"/>
              <a:gd name="connsiteX4" fmla="*/ 8250926 w 10474941"/>
              <a:gd name="connsiteY4" fmla="*/ 67790 h 2735126"/>
              <a:gd name="connsiteX5" fmla="*/ 9918859 w 10474941"/>
              <a:gd name="connsiteY5" fmla="*/ 778990 h 2735126"/>
              <a:gd name="connsiteX6" fmla="*/ 10333726 w 10474941"/>
              <a:gd name="connsiteY6" fmla="*/ 1921990 h 2735126"/>
              <a:gd name="connsiteX7" fmla="*/ 7692126 w 10474941"/>
              <a:gd name="connsiteY7" fmla="*/ 2683990 h 2735126"/>
              <a:gd name="connsiteX8" fmla="*/ 5329926 w 10474941"/>
              <a:gd name="connsiteY8" fmla="*/ 2311457 h 2735126"/>
              <a:gd name="connsiteX9" fmla="*/ 3922343 w 10474941"/>
              <a:gd name="connsiteY9" fmla="*/ 1854257 h 2735126"/>
              <a:gd name="connsiteX10" fmla="*/ 1896693 w 10474941"/>
              <a:gd name="connsiteY10" fmla="*/ 2535824 h 2735126"/>
              <a:gd name="connsiteX11" fmla="*/ 518743 w 10474941"/>
              <a:gd name="connsiteY11" fmla="*/ 2465974 h 2735126"/>
              <a:gd name="connsiteX12" fmla="*/ 160 w 10474941"/>
              <a:gd name="connsiteY12" fmla="*/ 2734791 h 2735126"/>
              <a:gd name="connsiteX0" fmla="*/ 161 w 10474941"/>
              <a:gd name="connsiteY0" fmla="*/ 330257 h 2735126"/>
              <a:gd name="connsiteX1" fmla="*/ 1589777 w 10474941"/>
              <a:gd name="connsiteY1" fmla="*/ 372590 h 2735126"/>
              <a:gd name="connsiteX2" fmla="*/ 3179393 w 10474941"/>
              <a:gd name="connsiteY2" fmla="*/ 635058 h 2735126"/>
              <a:gd name="connsiteX3" fmla="*/ 6388259 w 10474941"/>
              <a:gd name="connsiteY3" fmla="*/ 93190 h 2735126"/>
              <a:gd name="connsiteX4" fmla="*/ 8250926 w 10474941"/>
              <a:gd name="connsiteY4" fmla="*/ 67790 h 2735126"/>
              <a:gd name="connsiteX5" fmla="*/ 9918859 w 10474941"/>
              <a:gd name="connsiteY5" fmla="*/ 778990 h 2735126"/>
              <a:gd name="connsiteX6" fmla="*/ 10333726 w 10474941"/>
              <a:gd name="connsiteY6" fmla="*/ 1921990 h 2735126"/>
              <a:gd name="connsiteX7" fmla="*/ 7692126 w 10474941"/>
              <a:gd name="connsiteY7" fmla="*/ 2683990 h 2735126"/>
              <a:gd name="connsiteX8" fmla="*/ 5291826 w 10474941"/>
              <a:gd name="connsiteY8" fmla="*/ 2343207 h 2735126"/>
              <a:gd name="connsiteX9" fmla="*/ 3922343 w 10474941"/>
              <a:gd name="connsiteY9" fmla="*/ 1854257 h 2735126"/>
              <a:gd name="connsiteX10" fmla="*/ 1896693 w 10474941"/>
              <a:gd name="connsiteY10" fmla="*/ 2535824 h 2735126"/>
              <a:gd name="connsiteX11" fmla="*/ 518743 w 10474941"/>
              <a:gd name="connsiteY11" fmla="*/ 2465974 h 2735126"/>
              <a:gd name="connsiteX12" fmla="*/ 160 w 10474941"/>
              <a:gd name="connsiteY12" fmla="*/ 2734791 h 2735126"/>
              <a:gd name="connsiteX0" fmla="*/ 161 w 10474941"/>
              <a:gd name="connsiteY0" fmla="*/ 330257 h 2735126"/>
              <a:gd name="connsiteX1" fmla="*/ 1589777 w 10474941"/>
              <a:gd name="connsiteY1" fmla="*/ 372590 h 2735126"/>
              <a:gd name="connsiteX2" fmla="*/ 3179393 w 10474941"/>
              <a:gd name="connsiteY2" fmla="*/ 635058 h 2735126"/>
              <a:gd name="connsiteX3" fmla="*/ 6388259 w 10474941"/>
              <a:gd name="connsiteY3" fmla="*/ 93190 h 2735126"/>
              <a:gd name="connsiteX4" fmla="*/ 8250926 w 10474941"/>
              <a:gd name="connsiteY4" fmla="*/ 67790 h 2735126"/>
              <a:gd name="connsiteX5" fmla="*/ 9918859 w 10474941"/>
              <a:gd name="connsiteY5" fmla="*/ 778990 h 2735126"/>
              <a:gd name="connsiteX6" fmla="*/ 10333726 w 10474941"/>
              <a:gd name="connsiteY6" fmla="*/ 1921990 h 2735126"/>
              <a:gd name="connsiteX7" fmla="*/ 7692126 w 10474941"/>
              <a:gd name="connsiteY7" fmla="*/ 2683990 h 2735126"/>
              <a:gd name="connsiteX8" fmla="*/ 5291826 w 10474941"/>
              <a:gd name="connsiteY8" fmla="*/ 2343207 h 2735126"/>
              <a:gd name="connsiteX9" fmla="*/ 3922343 w 10474941"/>
              <a:gd name="connsiteY9" fmla="*/ 1854257 h 2735126"/>
              <a:gd name="connsiteX10" fmla="*/ 1896693 w 10474941"/>
              <a:gd name="connsiteY10" fmla="*/ 2535824 h 2735126"/>
              <a:gd name="connsiteX11" fmla="*/ 518743 w 10474941"/>
              <a:gd name="connsiteY11" fmla="*/ 2465974 h 2735126"/>
              <a:gd name="connsiteX12" fmla="*/ 160 w 10474941"/>
              <a:gd name="connsiteY12" fmla="*/ 2734791 h 2735126"/>
              <a:gd name="connsiteX0" fmla="*/ 161 w 10474941"/>
              <a:gd name="connsiteY0" fmla="*/ 330257 h 2735126"/>
              <a:gd name="connsiteX1" fmla="*/ 1589777 w 10474941"/>
              <a:gd name="connsiteY1" fmla="*/ 372590 h 2735126"/>
              <a:gd name="connsiteX2" fmla="*/ 3179393 w 10474941"/>
              <a:gd name="connsiteY2" fmla="*/ 635058 h 2735126"/>
              <a:gd name="connsiteX3" fmla="*/ 6388259 w 10474941"/>
              <a:gd name="connsiteY3" fmla="*/ 93190 h 2735126"/>
              <a:gd name="connsiteX4" fmla="*/ 8250926 w 10474941"/>
              <a:gd name="connsiteY4" fmla="*/ 67790 h 2735126"/>
              <a:gd name="connsiteX5" fmla="*/ 9918859 w 10474941"/>
              <a:gd name="connsiteY5" fmla="*/ 778990 h 2735126"/>
              <a:gd name="connsiteX6" fmla="*/ 10333726 w 10474941"/>
              <a:gd name="connsiteY6" fmla="*/ 1921990 h 2735126"/>
              <a:gd name="connsiteX7" fmla="*/ 7692126 w 10474941"/>
              <a:gd name="connsiteY7" fmla="*/ 2683990 h 2735126"/>
              <a:gd name="connsiteX8" fmla="*/ 5291826 w 10474941"/>
              <a:gd name="connsiteY8" fmla="*/ 2343207 h 2735126"/>
              <a:gd name="connsiteX9" fmla="*/ 3922343 w 10474941"/>
              <a:gd name="connsiteY9" fmla="*/ 1854257 h 2735126"/>
              <a:gd name="connsiteX10" fmla="*/ 1896693 w 10474941"/>
              <a:gd name="connsiteY10" fmla="*/ 2535824 h 2735126"/>
              <a:gd name="connsiteX11" fmla="*/ 518743 w 10474941"/>
              <a:gd name="connsiteY11" fmla="*/ 2465974 h 2735126"/>
              <a:gd name="connsiteX12" fmla="*/ 160 w 10474941"/>
              <a:gd name="connsiteY12" fmla="*/ 2734791 h 2735126"/>
              <a:gd name="connsiteX0" fmla="*/ 161 w 10474941"/>
              <a:gd name="connsiteY0" fmla="*/ 330257 h 2735126"/>
              <a:gd name="connsiteX1" fmla="*/ 1589777 w 10474941"/>
              <a:gd name="connsiteY1" fmla="*/ 372590 h 2735126"/>
              <a:gd name="connsiteX2" fmla="*/ 3179393 w 10474941"/>
              <a:gd name="connsiteY2" fmla="*/ 635058 h 2735126"/>
              <a:gd name="connsiteX3" fmla="*/ 6388259 w 10474941"/>
              <a:gd name="connsiteY3" fmla="*/ 93190 h 2735126"/>
              <a:gd name="connsiteX4" fmla="*/ 8250926 w 10474941"/>
              <a:gd name="connsiteY4" fmla="*/ 67790 h 2735126"/>
              <a:gd name="connsiteX5" fmla="*/ 9918859 w 10474941"/>
              <a:gd name="connsiteY5" fmla="*/ 778990 h 2735126"/>
              <a:gd name="connsiteX6" fmla="*/ 10333726 w 10474941"/>
              <a:gd name="connsiteY6" fmla="*/ 1921990 h 2735126"/>
              <a:gd name="connsiteX7" fmla="*/ 7692126 w 10474941"/>
              <a:gd name="connsiteY7" fmla="*/ 2683990 h 2735126"/>
              <a:gd name="connsiteX8" fmla="*/ 5291826 w 10474941"/>
              <a:gd name="connsiteY8" fmla="*/ 2343207 h 2735126"/>
              <a:gd name="connsiteX9" fmla="*/ 3922343 w 10474941"/>
              <a:gd name="connsiteY9" fmla="*/ 1854257 h 2735126"/>
              <a:gd name="connsiteX10" fmla="*/ 1896693 w 10474941"/>
              <a:gd name="connsiteY10" fmla="*/ 2535824 h 2735126"/>
              <a:gd name="connsiteX11" fmla="*/ 518743 w 10474941"/>
              <a:gd name="connsiteY11" fmla="*/ 2465974 h 2735126"/>
              <a:gd name="connsiteX12" fmla="*/ 160 w 10474941"/>
              <a:gd name="connsiteY12" fmla="*/ 2734791 h 2735126"/>
              <a:gd name="connsiteX0" fmla="*/ 161 w 10474941"/>
              <a:gd name="connsiteY0" fmla="*/ 330257 h 2735126"/>
              <a:gd name="connsiteX1" fmla="*/ 1589777 w 10474941"/>
              <a:gd name="connsiteY1" fmla="*/ 372590 h 2735126"/>
              <a:gd name="connsiteX2" fmla="*/ 3179393 w 10474941"/>
              <a:gd name="connsiteY2" fmla="*/ 635058 h 2735126"/>
              <a:gd name="connsiteX3" fmla="*/ 6388259 w 10474941"/>
              <a:gd name="connsiteY3" fmla="*/ 93190 h 2735126"/>
              <a:gd name="connsiteX4" fmla="*/ 8250926 w 10474941"/>
              <a:gd name="connsiteY4" fmla="*/ 67790 h 2735126"/>
              <a:gd name="connsiteX5" fmla="*/ 9918859 w 10474941"/>
              <a:gd name="connsiteY5" fmla="*/ 778990 h 2735126"/>
              <a:gd name="connsiteX6" fmla="*/ 10333726 w 10474941"/>
              <a:gd name="connsiteY6" fmla="*/ 1921990 h 2735126"/>
              <a:gd name="connsiteX7" fmla="*/ 7692126 w 10474941"/>
              <a:gd name="connsiteY7" fmla="*/ 2683990 h 2735126"/>
              <a:gd name="connsiteX8" fmla="*/ 5291826 w 10474941"/>
              <a:gd name="connsiteY8" fmla="*/ 2343207 h 2735126"/>
              <a:gd name="connsiteX9" fmla="*/ 3922343 w 10474941"/>
              <a:gd name="connsiteY9" fmla="*/ 1854257 h 2735126"/>
              <a:gd name="connsiteX10" fmla="*/ 1896693 w 10474941"/>
              <a:gd name="connsiteY10" fmla="*/ 2535824 h 2735126"/>
              <a:gd name="connsiteX11" fmla="*/ 518743 w 10474941"/>
              <a:gd name="connsiteY11" fmla="*/ 2465974 h 2735126"/>
              <a:gd name="connsiteX12" fmla="*/ 160 w 10474941"/>
              <a:gd name="connsiteY12" fmla="*/ 2734791 h 2735126"/>
              <a:gd name="connsiteX0" fmla="*/ 161 w 10487748"/>
              <a:gd name="connsiteY0" fmla="*/ 330257 h 2775930"/>
              <a:gd name="connsiteX1" fmla="*/ 1589777 w 10487748"/>
              <a:gd name="connsiteY1" fmla="*/ 372590 h 2775930"/>
              <a:gd name="connsiteX2" fmla="*/ 3179393 w 10487748"/>
              <a:gd name="connsiteY2" fmla="*/ 635058 h 2775930"/>
              <a:gd name="connsiteX3" fmla="*/ 6388259 w 10487748"/>
              <a:gd name="connsiteY3" fmla="*/ 93190 h 2775930"/>
              <a:gd name="connsiteX4" fmla="*/ 8250926 w 10487748"/>
              <a:gd name="connsiteY4" fmla="*/ 67790 h 2775930"/>
              <a:gd name="connsiteX5" fmla="*/ 9918859 w 10487748"/>
              <a:gd name="connsiteY5" fmla="*/ 778990 h 2775930"/>
              <a:gd name="connsiteX6" fmla="*/ 10333726 w 10487748"/>
              <a:gd name="connsiteY6" fmla="*/ 1921990 h 2775930"/>
              <a:gd name="connsiteX7" fmla="*/ 7514326 w 10487748"/>
              <a:gd name="connsiteY7" fmla="*/ 2766540 h 2775930"/>
              <a:gd name="connsiteX8" fmla="*/ 5291826 w 10487748"/>
              <a:gd name="connsiteY8" fmla="*/ 2343207 h 2775930"/>
              <a:gd name="connsiteX9" fmla="*/ 3922343 w 10487748"/>
              <a:gd name="connsiteY9" fmla="*/ 1854257 h 2775930"/>
              <a:gd name="connsiteX10" fmla="*/ 1896693 w 10487748"/>
              <a:gd name="connsiteY10" fmla="*/ 2535824 h 2775930"/>
              <a:gd name="connsiteX11" fmla="*/ 518743 w 10487748"/>
              <a:gd name="connsiteY11" fmla="*/ 2465974 h 2775930"/>
              <a:gd name="connsiteX12" fmla="*/ 160 w 10487748"/>
              <a:gd name="connsiteY12" fmla="*/ 2734791 h 2775930"/>
              <a:gd name="connsiteX0" fmla="*/ 161 w 10487748"/>
              <a:gd name="connsiteY0" fmla="*/ 330257 h 2767464"/>
              <a:gd name="connsiteX1" fmla="*/ 1589777 w 10487748"/>
              <a:gd name="connsiteY1" fmla="*/ 372590 h 2767464"/>
              <a:gd name="connsiteX2" fmla="*/ 3179393 w 10487748"/>
              <a:gd name="connsiteY2" fmla="*/ 635058 h 2767464"/>
              <a:gd name="connsiteX3" fmla="*/ 6388259 w 10487748"/>
              <a:gd name="connsiteY3" fmla="*/ 93190 h 2767464"/>
              <a:gd name="connsiteX4" fmla="*/ 8250926 w 10487748"/>
              <a:gd name="connsiteY4" fmla="*/ 67790 h 2767464"/>
              <a:gd name="connsiteX5" fmla="*/ 9918859 w 10487748"/>
              <a:gd name="connsiteY5" fmla="*/ 778990 h 2767464"/>
              <a:gd name="connsiteX6" fmla="*/ 10333726 w 10487748"/>
              <a:gd name="connsiteY6" fmla="*/ 1921990 h 2767464"/>
              <a:gd name="connsiteX7" fmla="*/ 7514326 w 10487748"/>
              <a:gd name="connsiteY7" fmla="*/ 2766540 h 2767464"/>
              <a:gd name="connsiteX8" fmla="*/ 5291826 w 10487748"/>
              <a:gd name="connsiteY8" fmla="*/ 2343207 h 2767464"/>
              <a:gd name="connsiteX9" fmla="*/ 3922343 w 10487748"/>
              <a:gd name="connsiteY9" fmla="*/ 1854257 h 2767464"/>
              <a:gd name="connsiteX10" fmla="*/ 1896693 w 10487748"/>
              <a:gd name="connsiteY10" fmla="*/ 2535824 h 2767464"/>
              <a:gd name="connsiteX11" fmla="*/ 518743 w 10487748"/>
              <a:gd name="connsiteY11" fmla="*/ 2465974 h 2767464"/>
              <a:gd name="connsiteX12" fmla="*/ 160 w 10487748"/>
              <a:gd name="connsiteY12" fmla="*/ 2734791 h 2767464"/>
              <a:gd name="connsiteX0" fmla="*/ 161 w 10338208"/>
              <a:gd name="connsiteY0" fmla="*/ 330257 h 2767769"/>
              <a:gd name="connsiteX1" fmla="*/ 1589777 w 10338208"/>
              <a:gd name="connsiteY1" fmla="*/ 372590 h 2767769"/>
              <a:gd name="connsiteX2" fmla="*/ 3179393 w 10338208"/>
              <a:gd name="connsiteY2" fmla="*/ 635058 h 2767769"/>
              <a:gd name="connsiteX3" fmla="*/ 6388259 w 10338208"/>
              <a:gd name="connsiteY3" fmla="*/ 93190 h 2767769"/>
              <a:gd name="connsiteX4" fmla="*/ 8250926 w 10338208"/>
              <a:gd name="connsiteY4" fmla="*/ 67790 h 2767769"/>
              <a:gd name="connsiteX5" fmla="*/ 9918859 w 10338208"/>
              <a:gd name="connsiteY5" fmla="*/ 778990 h 2767769"/>
              <a:gd name="connsiteX6" fmla="*/ 10149576 w 10338208"/>
              <a:gd name="connsiteY6" fmla="*/ 2207740 h 2767769"/>
              <a:gd name="connsiteX7" fmla="*/ 7514326 w 10338208"/>
              <a:gd name="connsiteY7" fmla="*/ 2766540 h 2767769"/>
              <a:gd name="connsiteX8" fmla="*/ 5291826 w 10338208"/>
              <a:gd name="connsiteY8" fmla="*/ 2343207 h 2767769"/>
              <a:gd name="connsiteX9" fmla="*/ 3922343 w 10338208"/>
              <a:gd name="connsiteY9" fmla="*/ 1854257 h 2767769"/>
              <a:gd name="connsiteX10" fmla="*/ 1896693 w 10338208"/>
              <a:gd name="connsiteY10" fmla="*/ 2535824 h 2767769"/>
              <a:gd name="connsiteX11" fmla="*/ 518743 w 10338208"/>
              <a:gd name="connsiteY11" fmla="*/ 2465974 h 2767769"/>
              <a:gd name="connsiteX12" fmla="*/ 160 w 10338208"/>
              <a:gd name="connsiteY12" fmla="*/ 2734791 h 2767769"/>
              <a:gd name="connsiteX0" fmla="*/ 161 w 10324097"/>
              <a:gd name="connsiteY0" fmla="*/ 330257 h 2767769"/>
              <a:gd name="connsiteX1" fmla="*/ 1589777 w 10324097"/>
              <a:gd name="connsiteY1" fmla="*/ 372590 h 2767769"/>
              <a:gd name="connsiteX2" fmla="*/ 3179393 w 10324097"/>
              <a:gd name="connsiteY2" fmla="*/ 635058 h 2767769"/>
              <a:gd name="connsiteX3" fmla="*/ 6388259 w 10324097"/>
              <a:gd name="connsiteY3" fmla="*/ 93190 h 2767769"/>
              <a:gd name="connsiteX4" fmla="*/ 8250926 w 10324097"/>
              <a:gd name="connsiteY4" fmla="*/ 67790 h 2767769"/>
              <a:gd name="connsiteX5" fmla="*/ 9918859 w 10324097"/>
              <a:gd name="connsiteY5" fmla="*/ 778990 h 2767769"/>
              <a:gd name="connsiteX6" fmla="*/ 10149576 w 10324097"/>
              <a:gd name="connsiteY6" fmla="*/ 2207740 h 2767769"/>
              <a:gd name="connsiteX7" fmla="*/ 7514326 w 10324097"/>
              <a:gd name="connsiteY7" fmla="*/ 2766540 h 2767769"/>
              <a:gd name="connsiteX8" fmla="*/ 5291826 w 10324097"/>
              <a:gd name="connsiteY8" fmla="*/ 2343207 h 2767769"/>
              <a:gd name="connsiteX9" fmla="*/ 3922343 w 10324097"/>
              <a:gd name="connsiteY9" fmla="*/ 1854257 h 2767769"/>
              <a:gd name="connsiteX10" fmla="*/ 1896693 w 10324097"/>
              <a:gd name="connsiteY10" fmla="*/ 2535824 h 2767769"/>
              <a:gd name="connsiteX11" fmla="*/ 518743 w 10324097"/>
              <a:gd name="connsiteY11" fmla="*/ 2465974 h 2767769"/>
              <a:gd name="connsiteX12" fmla="*/ 160 w 10324097"/>
              <a:gd name="connsiteY12" fmla="*/ 2734791 h 2767769"/>
              <a:gd name="connsiteX0" fmla="*/ 161 w 10332563"/>
              <a:gd name="connsiteY0" fmla="*/ 330257 h 2767769"/>
              <a:gd name="connsiteX1" fmla="*/ 1589777 w 10332563"/>
              <a:gd name="connsiteY1" fmla="*/ 372590 h 2767769"/>
              <a:gd name="connsiteX2" fmla="*/ 3179393 w 10332563"/>
              <a:gd name="connsiteY2" fmla="*/ 635058 h 2767769"/>
              <a:gd name="connsiteX3" fmla="*/ 6388259 w 10332563"/>
              <a:gd name="connsiteY3" fmla="*/ 93190 h 2767769"/>
              <a:gd name="connsiteX4" fmla="*/ 8250926 w 10332563"/>
              <a:gd name="connsiteY4" fmla="*/ 67790 h 2767769"/>
              <a:gd name="connsiteX5" fmla="*/ 9918859 w 10332563"/>
              <a:gd name="connsiteY5" fmla="*/ 778990 h 2767769"/>
              <a:gd name="connsiteX6" fmla="*/ 10149576 w 10332563"/>
              <a:gd name="connsiteY6" fmla="*/ 2207740 h 2767769"/>
              <a:gd name="connsiteX7" fmla="*/ 7514326 w 10332563"/>
              <a:gd name="connsiteY7" fmla="*/ 2766540 h 2767769"/>
              <a:gd name="connsiteX8" fmla="*/ 5291826 w 10332563"/>
              <a:gd name="connsiteY8" fmla="*/ 2343207 h 2767769"/>
              <a:gd name="connsiteX9" fmla="*/ 3922343 w 10332563"/>
              <a:gd name="connsiteY9" fmla="*/ 1854257 h 2767769"/>
              <a:gd name="connsiteX10" fmla="*/ 1896693 w 10332563"/>
              <a:gd name="connsiteY10" fmla="*/ 2535824 h 2767769"/>
              <a:gd name="connsiteX11" fmla="*/ 518743 w 10332563"/>
              <a:gd name="connsiteY11" fmla="*/ 2465974 h 2767769"/>
              <a:gd name="connsiteX12" fmla="*/ 160 w 10332563"/>
              <a:gd name="connsiteY12" fmla="*/ 2734791 h 2767769"/>
              <a:gd name="connsiteX0" fmla="*/ 161 w 10342433"/>
              <a:gd name="connsiteY0" fmla="*/ 330257 h 2769815"/>
              <a:gd name="connsiteX1" fmla="*/ 1589777 w 10342433"/>
              <a:gd name="connsiteY1" fmla="*/ 372590 h 2769815"/>
              <a:gd name="connsiteX2" fmla="*/ 3179393 w 10342433"/>
              <a:gd name="connsiteY2" fmla="*/ 635058 h 2769815"/>
              <a:gd name="connsiteX3" fmla="*/ 6388259 w 10342433"/>
              <a:gd name="connsiteY3" fmla="*/ 93190 h 2769815"/>
              <a:gd name="connsiteX4" fmla="*/ 8250926 w 10342433"/>
              <a:gd name="connsiteY4" fmla="*/ 67790 h 2769815"/>
              <a:gd name="connsiteX5" fmla="*/ 9918859 w 10342433"/>
              <a:gd name="connsiteY5" fmla="*/ 778990 h 2769815"/>
              <a:gd name="connsiteX6" fmla="*/ 10162276 w 10342433"/>
              <a:gd name="connsiteY6" fmla="*/ 2112490 h 2769815"/>
              <a:gd name="connsiteX7" fmla="*/ 7514326 w 10342433"/>
              <a:gd name="connsiteY7" fmla="*/ 2766540 h 2769815"/>
              <a:gd name="connsiteX8" fmla="*/ 5291826 w 10342433"/>
              <a:gd name="connsiteY8" fmla="*/ 2343207 h 2769815"/>
              <a:gd name="connsiteX9" fmla="*/ 3922343 w 10342433"/>
              <a:gd name="connsiteY9" fmla="*/ 1854257 h 2769815"/>
              <a:gd name="connsiteX10" fmla="*/ 1896693 w 10342433"/>
              <a:gd name="connsiteY10" fmla="*/ 2535824 h 2769815"/>
              <a:gd name="connsiteX11" fmla="*/ 518743 w 10342433"/>
              <a:gd name="connsiteY11" fmla="*/ 2465974 h 2769815"/>
              <a:gd name="connsiteX12" fmla="*/ 160 w 10342433"/>
              <a:gd name="connsiteY12" fmla="*/ 2734791 h 2769815"/>
              <a:gd name="connsiteX0" fmla="*/ 161 w 10342433"/>
              <a:gd name="connsiteY0" fmla="*/ 330257 h 2767459"/>
              <a:gd name="connsiteX1" fmla="*/ 1589777 w 10342433"/>
              <a:gd name="connsiteY1" fmla="*/ 372590 h 2767459"/>
              <a:gd name="connsiteX2" fmla="*/ 3179393 w 10342433"/>
              <a:gd name="connsiteY2" fmla="*/ 635058 h 2767459"/>
              <a:gd name="connsiteX3" fmla="*/ 6388259 w 10342433"/>
              <a:gd name="connsiteY3" fmla="*/ 93190 h 2767459"/>
              <a:gd name="connsiteX4" fmla="*/ 8250926 w 10342433"/>
              <a:gd name="connsiteY4" fmla="*/ 67790 h 2767459"/>
              <a:gd name="connsiteX5" fmla="*/ 9918859 w 10342433"/>
              <a:gd name="connsiteY5" fmla="*/ 778990 h 2767459"/>
              <a:gd name="connsiteX6" fmla="*/ 10162276 w 10342433"/>
              <a:gd name="connsiteY6" fmla="*/ 2112490 h 2767459"/>
              <a:gd name="connsiteX7" fmla="*/ 7514326 w 10342433"/>
              <a:gd name="connsiteY7" fmla="*/ 2766540 h 2767459"/>
              <a:gd name="connsiteX8" fmla="*/ 5291826 w 10342433"/>
              <a:gd name="connsiteY8" fmla="*/ 2343207 h 2767459"/>
              <a:gd name="connsiteX9" fmla="*/ 3922343 w 10342433"/>
              <a:gd name="connsiteY9" fmla="*/ 1854257 h 2767459"/>
              <a:gd name="connsiteX10" fmla="*/ 1896693 w 10342433"/>
              <a:gd name="connsiteY10" fmla="*/ 2535824 h 2767459"/>
              <a:gd name="connsiteX11" fmla="*/ 518743 w 10342433"/>
              <a:gd name="connsiteY11" fmla="*/ 2465974 h 2767459"/>
              <a:gd name="connsiteX12" fmla="*/ 160 w 10342433"/>
              <a:gd name="connsiteY12" fmla="*/ 2734791 h 2767459"/>
              <a:gd name="connsiteX0" fmla="*/ 161 w 10349959"/>
              <a:gd name="connsiteY0" fmla="*/ 330257 h 2811289"/>
              <a:gd name="connsiteX1" fmla="*/ 1589777 w 10349959"/>
              <a:gd name="connsiteY1" fmla="*/ 372590 h 2811289"/>
              <a:gd name="connsiteX2" fmla="*/ 3179393 w 10349959"/>
              <a:gd name="connsiteY2" fmla="*/ 635058 h 2811289"/>
              <a:gd name="connsiteX3" fmla="*/ 6388259 w 10349959"/>
              <a:gd name="connsiteY3" fmla="*/ 93190 h 2811289"/>
              <a:gd name="connsiteX4" fmla="*/ 8250926 w 10349959"/>
              <a:gd name="connsiteY4" fmla="*/ 67790 h 2811289"/>
              <a:gd name="connsiteX5" fmla="*/ 9918859 w 10349959"/>
              <a:gd name="connsiteY5" fmla="*/ 778990 h 2811289"/>
              <a:gd name="connsiteX6" fmla="*/ 10162276 w 10349959"/>
              <a:gd name="connsiteY6" fmla="*/ 2112490 h 2811289"/>
              <a:gd name="connsiteX7" fmla="*/ 7488926 w 10349959"/>
              <a:gd name="connsiteY7" fmla="*/ 2810990 h 2811289"/>
              <a:gd name="connsiteX8" fmla="*/ 5291826 w 10349959"/>
              <a:gd name="connsiteY8" fmla="*/ 2343207 h 2811289"/>
              <a:gd name="connsiteX9" fmla="*/ 3922343 w 10349959"/>
              <a:gd name="connsiteY9" fmla="*/ 1854257 h 2811289"/>
              <a:gd name="connsiteX10" fmla="*/ 1896693 w 10349959"/>
              <a:gd name="connsiteY10" fmla="*/ 2535824 h 2811289"/>
              <a:gd name="connsiteX11" fmla="*/ 518743 w 10349959"/>
              <a:gd name="connsiteY11" fmla="*/ 2465974 h 2811289"/>
              <a:gd name="connsiteX12" fmla="*/ 160 w 10349959"/>
              <a:gd name="connsiteY12" fmla="*/ 2734791 h 2811289"/>
              <a:gd name="connsiteX0" fmla="*/ 161 w 10356368"/>
              <a:gd name="connsiteY0" fmla="*/ 321794 h 2802842"/>
              <a:gd name="connsiteX1" fmla="*/ 1589777 w 10356368"/>
              <a:gd name="connsiteY1" fmla="*/ 364127 h 2802842"/>
              <a:gd name="connsiteX2" fmla="*/ 3179393 w 10356368"/>
              <a:gd name="connsiteY2" fmla="*/ 626595 h 2802842"/>
              <a:gd name="connsiteX3" fmla="*/ 6388259 w 10356368"/>
              <a:gd name="connsiteY3" fmla="*/ 84727 h 2802842"/>
              <a:gd name="connsiteX4" fmla="*/ 8250926 w 10356368"/>
              <a:gd name="connsiteY4" fmla="*/ 59327 h 2802842"/>
              <a:gd name="connsiteX5" fmla="*/ 9937909 w 10356368"/>
              <a:gd name="connsiteY5" fmla="*/ 649877 h 2802842"/>
              <a:gd name="connsiteX6" fmla="*/ 10162276 w 10356368"/>
              <a:gd name="connsiteY6" fmla="*/ 2104027 h 2802842"/>
              <a:gd name="connsiteX7" fmla="*/ 7488926 w 10356368"/>
              <a:gd name="connsiteY7" fmla="*/ 2802527 h 2802842"/>
              <a:gd name="connsiteX8" fmla="*/ 5291826 w 10356368"/>
              <a:gd name="connsiteY8" fmla="*/ 2334744 h 2802842"/>
              <a:gd name="connsiteX9" fmla="*/ 3922343 w 10356368"/>
              <a:gd name="connsiteY9" fmla="*/ 1845794 h 2802842"/>
              <a:gd name="connsiteX10" fmla="*/ 1896693 w 10356368"/>
              <a:gd name="connsiteY10" fmla="*/ 2527361 h 2802842"/>
              <a:gd name="connsiteX11" fmla="*/ 518743 w 10356368"/>
              <a:gd name="connsiteY11" fmla="*/ 2457511 h 2802842"/>
              <a:gd name="connsiteX12" fmla="*/ 160 w 10356368"/>
              <a:gd name="connsiteY12" fmla="*/ 2726328 h 2802842"/>
              <a:gd name="connsiteX0" fmla="*/ 161 w 10343847"/>
              <a:gd name="connsiteY0" fmla="*/ 321794 h 2802842"/>
              <a:gd name="connsiteX1" fmla="*/ 1589777 w 10343847"/>
              <a:gd name="connsiteY1" fmla="*/ 364127 h 2802842"/>
              <a:gd name="connsiteX2" fmla="*/ 3179393 w 10343847"/>
              <a:gd name="connsiteY2" fmla="*/ 626595 h 2802842"/>
              <a:gd name="connsiteX3" fmla="*/ 6388259 w 10343847"/>
              <a:gd name="connsiteY3" fmla="*/ 84727 h 2802842"/>
              <a:gd name="connsiteX4" fmla="*/ 8250926 w 10343847"/>
              <a:gd name="connsiteY4" fmla="*/ 59327 h 2802842"/>
              <a:gd name="connsiteX5" fmla="*/ 9937909 w 10343847"/>
              <a:gd name="connsiteY5" fmla="*/ 649877 h 2802842"/>
              <a:gd name="connsiteX6" fmla="*/ 10162276 w 10343847"/>
              <a:gd name="connsiteY6" fmla="*/ 2104027 h 2802842"/>
              <a:gd name="connsiteX7" fmla="*/ 7488926 w 10343847"/>
              <a:gd name="connsiteY7" fmla="*/ 2802527 h 2802842"/>
              <a:gd name="connsiteX8" fmla="*/ 5291826 w 10343847"/>
              <a:gd name="connsiteY8" fmla="*/ 2334744 h 2802842"/>
              <a:gd name="connsiteX9" fmla="*/ 3922343 w 10343847"/>
              <a:gd name="connsiteY9" fmla="*/ 1845794 h 2802842"/>
              <a:gd name="connsiteX10" fmla="*/ 1896693 w 10343847"/>
              <a:gd name="connsiteY10" fmla="*/ 2527361 h 2802842"/>
              <a:gd name="connsiteX11" fmla="*/ 518743 w 10343847"/>
              <a:gd name="connsiteY11" fmla="*/ 2457511 h 2802842"/>
              <a:gd name="connsiteX12" fmla="*/ 160 w 10343847"/>
              <a:gd name="connsiteY12" fmla="*/ 2726328 h 2802842"/>
              <a:gd name="connsiteX0" fmla="*/ 161 w 10343847"/>
              <a:gd name="connsiteY0" fmla="*/ 362603 h 2843651"/>
              <a:gd name="connsiteX1" fmla="*/ 1589777 w 10343847"/>
              <a:gd name="connsiteY1" fmla="*/ 404936 h 2843651"/>
              <a:gd name="connsiteX2" fmla="*/ 3179393 w 10343847"/>
              <a:gd name="connsiteY2" fmla="*/ 667404 h 2843651"/>
              <a:gd name="connsiteX3" fmla="*/ 6286659 w 10343847"/>
              <a:gd name="connsiteY3" fmla="*/ 55686 h 2843651"/>
              <a:gd name="connsiteX4" fmla="*/ 8250926 w 10343847"/>
              <a:gd name="connsiteY4" fmla="*/ 100136 h 2843651"/>
              <a:gd name="connsiteX5" fmla="*/ 9937909 w 10343847"/>
              <a:gd name="connsiteY5" fmla="*/ 690686 h 2843651"/>
              <a:gd name="connsiteX6" fmla="*/ 10162276 w 10343847"/>
              <a:gd name="connsiteY6" fmla="*/ 2144836 h 2843651"/>
              <a:gd name="connsiteX7" fmla="*/ 7488926 w 10343847"/>
              <a:gd name="connsiteY7" fmla="*/ 2843336 h 2843651"/>
              <a:gd name="connsiteX8" fmla="*/ 5291826 w 10343847"/>
              <a:gd name="connsiteY8" fmla="*/ 2375553 h 2843651"/>
              <a:gd name="connsiteX9" fmla="*/ 3922343 w 10343847"/>
              <a:gd name="connsiteY9" fmla="*/ 1886603 h 2843651"/>
              <a:gd name="connsiteX10" fmla="*/ 1896693 w 10343847"/>
              <a:gd name="connsiteY10" fmla="*/ 2568170 h 2843651"/>
              <a:gd name="connsiteX11" fmla="*/ 518743 w 10343847"/>
              <a:gd name="connsiteY11" fmla="*/ 2498320 h 2843651"/>
              <a:gd name="connsiteX12" fmla="*/ 160 w 10343847"/>
              <a:gd name="connsiteY12" fmla="*/ 2767137 h 2843651"/>
              <a:gd name="connsiteX0" fmla="*/ 161 w 10343847"/>
              <a:gd name="connsiteY0" fmla="*/ 442855 h 2923903"/>
              <a:gd name="connsiteX1" fmla="*/ 1589777 w 10343847"/>
              <a:gd name="connsiteY1" fmla="*/ 485188 h 2923903"/>
              <a:gd name="connsiteX2" fmla="*/ 3179393 w 10343847"/>
              <a:gd name="connsiteY2" fmla="*/ 747656 h 2923903"/>
              <a:gd name="connsiteX3" fmla="*/ 6261259 w 10343847"/>
              <a:gd name="connsiteY3" fmla="*/ 34338 h 2923903"/>
              <a:gd name="connsiteX4" fmla="*/ 8250926 w 10343847"/>
              <a:gd name="connsiteY4" fmla="*/ 180388 h 2923903"/>
              <a:gd name="connsiteX5" fmla="*/ 9937909 w 10343847"/>
              <a:gd name="connsiteY5" fmla="*/ 770938 h 2923903"/>
              <a:gd name="connsiteX6" fmla="*/ 10162276 w 10343847"/>
              <a:gd name="connsiteY6" fmla="*/ 2225088 h 2923903"/>
              <a:gd name="connsiteX7" fmla="*/ 7488926 w 10343847"/>
              <a:gd name="connsiteY7" fmla="*/ 2923588 h 2923903"/>
              <a:gd name="connsiteX8" fmla="*/ 5291826 w 10343847"/>
              <a:gd name="connsiteY8" fmla="*/ 2455805 h 2923903"/>
              <a:gd name="connsiteX9" fmla="*/ 3922343 w 10343847"/>
              <a:gd name="connsiteY9" fmla="*/ 1966855 h 2923903"/>
              <a:gd name="connsiteX10" fmla="*/ 1896693 w 10343847"/>
              <a:gd name="connsiteY10" fmla="*/ 2648422 h 2923903"/>
              <a:gd name="connsiteX11" fmla="*/ 518743 w 10343847"/>
              <a:gd name="connsiteY11" fmla="*/ 2578572 h 2923903"/>
              <a:gd name="connsiteX12" fmla="*/ 160 w 10343847"/>
              <a:gd name="connsiteY12" fmla="*/ 2847389 h 2923903"/>
              <a:gd name="connsiteX0" fmla="*/ 161 w 10343847"/>
              <a:gd name="connsiteY0" fmla="*/ 426998 h 2908046"/>
              <a:gd name="connsiteX1" fmla="*/ 1589777 w 10343847"/>
              <a:gd name="connsiteY1" fmla="*/ 469331 h 2908046"/>
              <a:gd name="connsiteX2" fmla="*/ 3179393 w 10343847"/>
              <a:gd name="connsiteY2" fmla="*/ 731799 h 2908046"/>
              <a:gd name="connsiteX3" fmla="*/ 6261259 w 10343847"/>
              <a:gd name="connsiteY3" fmla="*/ 18481 h 2908046"/>
              <a:gd name="connsiteX4" fmla="*/ 8250926 w 10343847"/>
              <a:gd name="connsiteY4" fmla="*/ 164531 h 2908046"/>
              <a:gd name="connsiteX5" fmla="*/ 9937909 w 10343847"/>
              <a:gd name="connsiteY5" fmla="*/ 755081 h 2908046"/>
              <a:gd name="connsiteX6" fmla="*/ 10162276 w 10343847"/>
              <a:gd name="connsiteY6" fmla="*/ 2209231 h 2908046"/>
              <a:gd name="connsiteX7" fmla="*/ 7488926 w 10343847"/>
              <a:gd name="connsiteY7" fmla="*/ 2907731 h 2908046"/>
              <a:gd name="connsiteX8" fmla="*/ 5291826 w 10343847"/>
              <a:gd name="connsiteY8" fmla="*/ 2439948 h 2908046"/>
              <a:gd name="connsiteX9" fmla="*/ 3922343 w 10343847"/>
              <a:gd name="connsiteY9" fmla="*/ 1950998 h 2908046"/>
              <a:gd name="connsiteX10" fmla="*/ 1896693 w 10343847"/>
              <a:gd name="connsiteY10" fmla="*/ 2632565 h 2908046"/>
              <a:gd name="connsiteX11" fmla="*/ 518743 w 10343847"/>
              <a:gd name="connsiteY11" fmla="*/ 2562715 h 2908046"/>
              <a:gd name="connsiteX12" fmla="*/ 160 w 10343847"/>
              <a:gd name="connsiteY12" fmla="*/ 2831532 h 2908046"/>
              <a:gd name="connsiteX0" fmla="*/ 161 w 10343847"/>
              <a:gd name="connsiteY0" fmla="*/ 434666 h 2915714"/>
              <a:gd name="connsiteX1" fmla="*/ 1589777 w 10343847"/>
              <a:gd name="connsiteY1" fmla="*/ 476999 h 2915714"/>
              <a:gd name="connsiteX2" fmla="*/ 3179393 w 10343847"/>
              <a:gd name="connsiteY2" fmla="*/ 739467 h 2915714"/>
              <a:gd name="connsiteX3" fmla="*/ 6261259 w 10343847"/>
              <a:gd name="connsiteY3" fmla="*/ 26149 h 2915714"/>
              <a:gd name="connsiteX4" fmla="*/ 8250926 w 10343847"/>
              <a:gd name="connsiteY4" fmla="*/ 172199 h 2915714"/>
              <a:gd name="connsiteX5" fmla="*/ 9937909 w 10343847"/>
              <a:gd name="connsiteY5" fmla="*/ 762749 h 2915714"/>
              <a:gd name="connsiteX6" fmla="*/ 10162276 w 10343847"/>
              <a:gd name="connsiteY6" fmla="*/ 2216899 h 2915714"/>
              <a:gd name="connsiteX7" fmla="*/ 7488926 w 10343847"/>
              <a:gd name="connsiteY7" fmla="*/ 2915399 h 2915714"/>
              <a:gd name="connsiteX8" fmla="*/ 5291826 w 10343847"/>
              <a:gd name="connsiteY8" fmla="*/ 2447616 h 2915714"/>
              <a:gd name="connsiteX9" fmla="*/ 3922343 w 10343847"/>
              <a:gd name="connsiteY9" fmla="*/ 1958666 h 2915714"/>
              <a:gd name="connsiteX10" fmla="*/ 1896693 w 10343847"/>
              <a:gd name="connsiteY10" fmla="*/ 2640233 h 2915714"/>
              <a:gd name="connsiteX11" fmla="*/ 518743 w 10343847"/>
              <a:gd name="connsiteY11" fmla="*/ 2570383 h 2915714"/>
              <a:gd name="connsiteX12" fmla="*/ 160 w 10343847"/>
              <a:gd name="connsiteY12" fmla="*/ 2839200 h 2915714"/>
              <a:gd name="connsiteX0" fmla="*/ 161 w 10355885"/>
              <a:gd name="connsiteY0" fmla="*/ 464477 h 2945525"/>
              <a:gd name="connsiteX1" fmla="*/ 1589777 w 10355885"/>
              <a:gd name="connsiteY1" fmla="*/ 506810 h 2945525"/>
              <a:gd name="connsiteX2" fmla="*/ 3179393 w 10355885"/>
              <a:gd name="connsiteY2" fmla="*/ 769278 h 2945525"/>
              <a:gd name="connsiteX3" fmla="*/ 6261259 w 10355885"/>
              <a:gd name="connsiteY3" fmla="*/ 55960 h 2945525"/>
              <a:gd name="connsiteX4" fmla="*/ 8263626 w 10355885"/>
              <a:gd name="connsiteY4" fmla="*/ 163910 h 2945525"/>
              <a:gd name="connsiteX5" fmla="*/ 9937909 w 10355885"/>
              <a:gd name="connsiteY5" fmla="*/ 792560 h 2945525"/>
              <a:gd name="connsiteX6" fmla="*/ 10162276 w 10355885"/>
              <a:gd name="connsiteY6" fmla="*/ 2246710 h 2945525"/>
              <a:gd name="connsiteX7" fmla="*/ 7488926 w 10355885"/>
              <a:gd name="connsiteY7" fmla="*/ 2945210 h 2945525"/>
              <a:gd name="connsiteX8" fmla="*/ 5291826 w 10355885"/>
              <a:gd name="connsiteY8" fmla="*/ 2477427 h 2945525"/>
              <a:gd name="connsiteX9" fmla="*/ 3922343 w 10355885"/>
              <a:gd name="connsiteY9" fmla="*/ 1988477 h 2945525"/>
              <a:gd name="connsiteX10" fmla="*/ 1896693 w 10355885"/>
              <a:gd name="connsiteY10" fmla="*/ 2670044 h 2945525"/>
              <a:gd name="connsiteX11" fmla="*/ 518743 w 10355885"/>
              <a:gd name="connsiteY11" fmla="*/ 2600194 h 2945525"/>
              <a:gd name="connsiteX12" fmla="*/ 160 w 10355885"/>
              <a:gd name="connsiteY12" fmla="*/ 2869011 h 2945525"/>
              <a:gd name="connsiteX0" fmla="*/ 161 w 10355885"/>
              <a:gd name="connsiteY0" fmla="*/ 455520 h 2936568"/>
              <a:gd name="connsiteX1" fmla="*/ 1589777 w 10355885"/>
              <a:gd name="connsiteY1" fmla="*/ 497853 h 2936568"/>
              <a:gd name="connsiteX2" fmla="*/ 3179393 w 10355885"/>
              <a:gd name="connsiteY2" fmla="*/ 760321 h 2936568"/>
              <a:gd name="connsiteX3" fmla="*/ 6261259 w 10355885"/>
              <a:gd name="connsiteY3" fmla="*/ 47003 h 2936568"/>
              <a:gd name="connsiteX4" fmla="*/ 8263626 w 10355885"/>
              <a:gd name="connsiteY4" fmla="*/ 154953 h 2936568"/>
              <a:gd name="connsiteX5" fmla="*/ 9937909 w 10355885"/>
              <a:gd name="connsiteY5" fmla="*/ 783603 h 2936568"/>
              <a:gd name="connsiteX6" fmla="*/ 10162276 w 10355885"/>
              <a:gd name="connsiteY6" fmla="*/ 2237753 h 2936568"/>
              <a:gd name="connsiteX7" fmla="*/ 7488926 w 10355885"/>
              <a:gd name="connsiteY7" fmla="*/ 2936253 h 2936568"/>
              <a:gd name="connsiteX8" fmla="*/ 5291826 w 10355885"/>
              <a:gd name="connsiteY8" fmla="*/ 2468470 h 2936568"/>
              <a:gd name="connsiteX9" fmla="*/ 3922343 w 10355885"/>
              <a:gd name="connsiteY9" fmla="*/ 1979520 h 2936568"/>
              <a:gd name="connsiteX10" fmla="*/ 1896693 w 10355885"/>
              <a:gd name="connsiteY10" fmla="*/ 2661087 h 2936568"/>
              <a:gd name="connsiteX11" fmla="*/ 518743 w 10355885"/>
              <a:gd name="connsiteY11" fmla="*/ 2591237 h 2936568"/>
              <a:gd name="connsiteX12" fmla="*/ 160 w 10355885"/>
              <a:gd name="connsiteY12" fmla="*/ 2860054 h 2936568"/>
              <a:gd name="connsiteX0" fmla="*/ 161 w 10324243"/>
              <a:gd name="connsiteY0" fmla="*/ 450906 h 2931963"/>
              <a:gd name="connsiteX1" fmla="*/ 1589777 w 10324243"/>
              <a:gd name="connsiteY1" fmla="*/ 493239 h 2931963"/>
              <a:gd name="connsiteX2" fmla="*/ 3179393 w 10324243"/>
              <a:gd name="connsiteY2" fmla="*/ 755707 h 2931963"/>
              <a:gd name="connsiteX3" fmla="*/ 6261259 w 10324243"/>
              <a:gd name="connsiteY3" fmla="*/ 42389 h 2931963"/>
              <a:gd name="connsiteX4" fmla="*/ 8263626 w 10324243"/>
              <a:gd name="connsiteY4" fmla="*/ 150339 h 2931963"/>
              <a:gd name="connsiteX5" fmla="*/ 9836309 w 10324243"/>
              <a:gd name="connsiteY5" fmla="*/ 715489 h 2931963"/>
              <a:gd name="connsiteX6" fmla="*/ 10162276 w 10324243"/>
              <a:gd name="connsiteY6" fmla="*/ 2233139 h 2931963"/>
              <a:gd name="connsiteX7" fmla="*/ 7488926 w 10324243"/>
              <a:gd name="connsiteY7" fmla="*/ 2931639 h 2931963"/>
              <a:gd name="connsiteX8" fmla="*/ 5291826 w 10324243"/>
              <a:gd name="connsiteY8" fmla="*/ 2463856 h 2931963"/>
              <a:gd name="connsiteX9" fmla="*/ 3922343 w 10324243"/>
              <a:gd name="connsiteY9" fmla="*/ 1974906 h 2931963"/>
              <a:gd name="connsiteX10" fmla="*/ 1896693 w 10324243"/>
              <a:gd name="connsiteY10" fmla="*/ 2656473 h 2931963"/>
              <a:gd name="connsiteX11" fmla="*/ 518743 w 10324243"/>
              <a:gd name="connsiteY11" fmla="*/ 2586623 h 2931963"/>
              <a:gd name="connsiteX12" fmla="*/ 160 w 10324243"/>
              <a:gd name="connsiteY12" fmla="*/ 2855440 h 2931963"/>
              <a:gd name="connsiteX0" fmla="*/ 161 w 10334004"/>
              <a:gd name="connsiteY0" fmla="*/ 450906 h 2931963"/>
              <a:gd name="connsiteX1" fmla="*/ 1589777 w 10334004"/>
              <a:gd name="connsiteY1" fmla="*/ 493239 h 2931963"/>
              <a:gd name="connsiteX2" fmla="*/ 3179393 w 10334004"/>
              <a:gd name="connsiteY2" fmla="*/ 755707 h 2931963"/>
              <a:gd name="connsiteX3" fmla="*/ 6261259 w 10334004"/>
              <a:gd name="connsiteY3" fmla="*/ 42389 h 2931963"/>
              <a:gd name="connsiteX4" fmla="*/ 8263626 w 10334004"/>
              <a:gd name="connsiteY4" fmla="*/ 150339 h 2931963"/>
              <a:gd name="connsiteX5" fmla="*/ 9836309 w 10334004"/>
              <a:gd name="connsiteY5" fmla="*/ 715489 h 2931963"/>
              <a:gd name="connsiteX6" fmla="*/ 10162276 w 10334004"/>
              <a:gd name="connsiteY6" fmla="*/ 2233139 h 2931963"/>
              <a:gd name="connsiteX7" fmla="*/ 7488926 w 10334004"/>
              <a:gd name="connsiteY7" fmla="*/ 2931639 h 2931963"/>
              <a:gd name="connsiteX8" fmla="*/ 5291826 w 10334004"/>
              <a:gd name="connsiteY8" fmla="*/ 2463856 h 2931963"/>
              <a:gd name="connsiteX9" fmla="*/ 3922343 w 10334004"/>
              <a:gd name="connsiteY9" fmla="*/ 1974906 h 2931963"/>
              <a:gd name="connsiteX10" fmla="*/ 1896693 w 10334004"/>
              <a:gd name="connsiteY10" fmla="*/ 2656473 h 2931963"/>
              <a:gd name="connsiteX11" fmla="*/ 518743 w 10334004"/>
              <a:gd name="connsiteY11" fmla="*/ 2586623 h 2931963"/>
              <a:gd name="connsiteX12" fmla="*/ 160 w 10334004"/>
              <a:gd name="connsiteY12" fmla="*/ 2855440 h 2931963"/>
              <a:gd name="connsiteX0" fmla="*/ 161 w 10331488"/>
              <a:gd name="connsiteY0" fmla="*/ 450906 h 2931963"/>
              <a:gd name="connsiteX1" fmla="*/ 1589777 w 10331488"/>
              <a:gd name="connsiteY1" fmla="*/ 493239 h 2931963"/>
              <a:gd name="connsiteX2" fmla="*/ 3179393 w 10331488"/>
              <a:gd name="connsiteY2" fmla="*/ 755707 h 2931963"/>
              <a:gd name="connsiteX3" fmla="*/ 6261259 w 10331488"/>
              <a:gd name="connsiteY3" fmla="*/ 42389 h 2931963"/>
              <a:gd name="connsiteX4" fmla="*/ 8263626 w 10331488"/>
              <a:gd name="connsiteY4" fmla="*/ 150339 h 2931963"/>
              <a:gd name="connsiteX5" fmla="*/ 9836309 w 10331488"/>
              <a:gd name="connsiteY5" fmla="*/ 715489 h 2931963"/>
              <a:gd name="connsiteX6" fmla="*/ 10162276 w 10331488"/>
              <a:gd name="connsiteY6" fmla="*/ 2233139 h 2931963"/>
              <a:gd name="connsiteX7" fmla="*/ 7488926 w 10331488"/>
              <a:gd name="connsiteY7" fmla="*/ 2931639 h 2931963"/>
              <a:gd name="connsiteX8" fmla="*/ 5291826 w 10331488"/>
              <a:gd name="connsiteY8" fmla="*/ 2463856 h 2931963"/>
              <a:gd name="connsiteX9" fmla="*/ 3922343 w 10331488"/>
              <a:gd name="connsiteY9" fmla="*/ 1974906 h 2931963"/>
              <a:gd name="connsiteX10" fmla="*/ 1896693 w 10331488"/>
              <a:gd name="connsiteY10" fmla="*/ 2656473 h 2931963"/>
              <a:gd name="connsiteX11" fmla="*/ 518743 w 10331488"/>
              <a:gd name="connsiteY11" fmla="*/ 2586623 h 2931963"/>
              <a:gd name="connsiteX12" fmla="*/ 160 w 10331488"/>
              <a:gd name="connsiteY12" fmla="*/ 2855440 h 2931963"/>
              <a:gd name="connsiteX0" fmla="*/ 161 w 10293250"/>
              <a:gd name="connsiteY0" fmla="*/ 450906 h 2936044"/>
              <a:gd name="connsiteX1" fmla="*/ 1589777 w 10293250"/>
              <a:gd name="connsiteY1" fmla="*/ 493239 h 2936044"/>
              <a:gd name="connsiteX2" fmla="*/ 3179393 w 10293250"/>
              <a:gd name="connsiteY2" fmla="*/ 755707 h 2936044"/>
              <a:gd name="connsiteX3" fmla="*/ 6261259 w 10293250"/>
              <a:gd name="connsiteY3" fmla="*/ 42389 h 2936044"/>
              <a:gd name="connsiteX4" fmla="*/ 8263626 w 10293250"/>
              <a:gd name="connsiteY4" fmla="*/ 150339 h 2936044"/>
              <a:gd name="connsiteX5" fmla="*/ 9836309 w 10293250"/>
              <a:gd name="connsiteY5" fmla="*/ 715489 h 2936044"/>
              <a:gd name="connsiteX6" fmla="*/ 10124176 w 10293250"/>
              <a:gd name="connsiteY6" fmla="*/ 2175989 h 2936044"/>
              <a:gd name="connsiteX7" fmla="*/ 7488926 w 10293250"/>
              <a:gd name="connsiteY7" fmla="*/ 2931639 h 2936044"/>
              <a:gd name="connsiteX8" fmla="*/ 5291826 w 10293250"/>
              <a:gd name="connsiteY8" fmla="*/ 2463856 h 2936044"/>
              <a:gd name="connsiteX9" fmla="*/ 3922343 w 10293250"/>
              <a:gd name="connsiteY9" fmla="*/ 1974906 h 2936044"/>
              <a:gd name="connsiteX10" fmla="*/ 1896693 w 10293250"/>
              <a:gd name="connsiteY10" fmla="*/ 2656473 h 2936044"/>
              <a:gd name="connsiteX11" fmla="*/ 518743 w 10293250"/>
              <a:gd name="connsiteY11" fmla="*/ 2586623 h 2936044"/>
              <a:gd name="connsiteX12" fmla="*/ 160 w 10293250"/>
              <a:gd name="connsiteY12" fmla="*/ 2855440 h 2936044"/>
              <a:gd name="connsiteX0" fmla="*/ 161 w 10265165"/>
              <a:gd name="connsiteY0" fmla="*/ 450906 h 2936044"/>
              <a:gd name="connsiteX1" fmla="*/ 1589777 w 10265165"/>
              <a:gd name="connsiteY1" fmla="*/ 493239 h 2936044"/>
              <a:gd name="connsiteX2" fmla="*/ 3179393 w 10265165"/>
              <a:gd name="connsiteY2" fmla="*/ 755707 h 2936044"/>
              <a:gd name="connsiteX3" fmla="*/ 6261259 w 10265165"/>
              <a:gd name="connsiteY3" fmla="*/ 42389 h 2936044"/>
              <a:gd name="connsiteX4" fmla="*/ 8263626 w 10265165"/>
              <a:gd name="connsiteY4" fmla="*/ 150339 h 2936044"/>
              <a:gd name="connsiteX5" fmla="*/ 9836309 w 10265165"/>
              <a:gd name="connsiteY5" fmla="*/ 715489 h 2936044"/>
              <a:gd name="connsiteX6" fmla="*/ 10124176 w 10265165"/>
              <a:gd name="connsiteY6" fmla="*/ 2175989 h 2936044"/>
              <a:gd name="connsiteX7" fmla="*/ 7488926 w 10265165"/>
              <a:gd name="connsiteY7" fmla="*/ 2931639 h 2936044"/>
              <a:gd name="connsiteX8" fmla="*/ 5291826 w 10265165"/>
              <a:gd name="connsiteY8" fmla="*/ 2463856 h 2936044"/>
              <a:gd name="connsiteX9" fmla="*/ 3922343 w 10265165"/>
              <a:gd name="connsiteY9" fmla="*/ 1974906 h 2936044"/>
              <a:gd name="connsiteX10" fmla="*/ 1896693 w 10265165"/>
              <a:gd name="connsiteY10" fmla="*/ 2656473 h 2936044"/>
              <a:gd name="connsiteX11" fmla="*/ 518743 w 10265165"/>
              <a:gd name="connsiteY11" fmla="*/ 2586623 h 2936044"/>
              <a:gd name="connsiteX12" fmla="*/ 160 w 10265165"/>
              <a:gd name="connsiteY12" fmla="*/ 2855440 h 2936044"/>
              <a:gd name="connsiteX0" fmla="*/ 161 w 10322797"/>
              <a:gd name="connsiteY0" fmla="*/ 450906 h 2950510"/>
              <a:gd name="connsiteX1" fmla="*/ 1589777 w 10322797"/>
              <a:gd name="connsiteY1" fmla="*/ 493239 h 2950510"/>
              <a:gd name="connsiteX2" fmla="*/ 3179393 w 10322797"/>
              <a:gd name="connsiteY2" fmla="*/ 755707 h 2950510"/>
              <a:gd name="connsiteX3" fmla="*/ 6261259 w 10322797"/>
              <a:gd name="connsiteY3" fmla="*/ 42389 h 2950510"/>
              <a:gd name="connsiteX4" fmla="*/ 8263626 w 10322797"/>
              <a:gd name="connsiteY4" fmla="*/ 150339 h 2950510"/>
              <a:gd name="connsiteX5" fmla="*/ 9836309 w 10322797"/>
              <a:gd name="connsiteY5" fmla="*/ 715489 h 2950510"/>
              <a:gd name="connsiteX6" fmla="*/ 10194026 w 10322797"/>
              <a:gd name="connsiteY6" fmla="*/ 1788639 h 2950510"/>
              <a:gd name="connsiteX7" fmla="*/ 7488926 w 10322797"/>
              <a:gd name="connsiteY7" fmla="*/ 2931639 h 2950510"/>
              <a:gd name="connsiteX8" fmla="*/ 5291826 w 10322797"/>
              <a:gd name="connsiteY8" fmla="*/ 2463856 h 2950510"/>
              <a:gd name="connsiteX9" fmla="*/ 3922343 w 10322797"/>
              <a:gd name="connsiteY9" fmla="*/ 1974906 h 2950510"/>
              <a:gd name="connsiteX10" fmla="*/ 1896693 w 10322797"/>
              <a:gd name="connsiteY10" fmla="*/ 2656473 h 2950510"/>
              <a:gd name="connsiteX11" fmla="*/ 518743 w 10322797"/>
              <a:gd name="connsiteY11" fmla="*/ 2586623 h 2950510"/>
              <a:gd name="connsiteX12" fmla="*/ 160 w 10322797"/>
              <a:gd name="connsiteY12" fmla="*/ 2855440 h 2950510"/>
              <a:gd name="connsiteX0" fmla="*/ 161 w 10211248"/>
              <a:gd name="connsiteY0" fmla="*/ 450906 h 2950510"/>
              <a:gd name="connsiteX1" fmla="*/ 1589777 w 10211248"/>
              <a:gd name="connsiteY1" fmla="*/ 493239 h 2950510"/>
              <a:gd name="connsiteX2" fmla="*/ 3179393 w 10211248"/>
              <a:gd name="connsiteY2" fmla="*/ 755707 h 2950510"/>
              <a:gd name="connsiteX3" fmla="*/ 6261259 w 10211248"/>
              <a:gd name="connsiteY3" fmla="*/ 42389 h 2950510"/>
              <a:gd name="connsiteX4" fmla="*/ 8263626 w 10211248"/>
              <a:gd name="connsiteY4" fmla="*/ 150339 h 2950510"/>
              <a:gd name="connsiteX5" fmla="*/ 9836309 w 10211248"/>
              <a:gd name="connsiteY5" fmla="*/ 715489 h 2950510"/>
              <a:gd name="connsiteX6" fmla="*/ 10194026 w 10211248"/>
              <a:gd name="connsiteY6" fmla="*/ 1788639 h 2950510"/>
              <a:gd name="connsiteX7" fmla="*/ 7488926 w 10211248"/>
              <a:gd name="connsiteY7" fmla="*/ 2931639 h 2950510"/>
              <a:gd name="connsiteX8" fmla="*/ 5291826 w 10211248"/>
              <a:gd name="connsiteY8" fmla="*/ 2463856 h 2950510"/>
              <a:gd name="connsiteX9" fmla="*/ 3922343 w 10211248"/>
              <a:gd name="connsiteY9" fmla="*/ 1974906 h 2950510"/>
              <a:gd name="connsiteX10" fmla="*/ 1896693 w 10211248"/>
              <a:gd name="connsiteY10" fmla="*/ 2656473 h 2950510"/>
              <a:gd name="connsiteX11" fmla="*/ 518743 w 10211248"/>
              <a:gd name="connsiteY11" fmla="*/ 2586623 h 2950510"/>
              <a:gd name="connsiteX12" fmla="*/ 160 w 10211248"/>
              <a:gd name="connsiteY12" fmla="*/ 2855440 h 2950510"/>
              <a:gd name="connsiteX0" fmla="*/ 161 w 10240831"/>
              <a:gd name="connsiteY0" fmla="*/ 450906 h 2945569"/>
              <a:gd name="connsiteX1" fmla="*/ 1589777 w 10240831"/>
              <a:gd name="connsiteY1" fmla="*/ 493239 h 2945569"/>
              <a:gd name="connsiteX2" fmla="*/ 3179393 w 10240831"/>
              <a:gd name="connsiteY2" fmla="*/ 755707 h 2945569"/>
              <a:gd name="connsiteX3" fmla="*/ 6261259 w 10240831"/>
              <a:gd name="connsiteY3" fmla="*/ 42389 h 2945569"/>
              <a:gd name="connsiteX4" fmla="*/ 8263626 w 10240831"/>
              <a:gd name="connsiteY4" fmla="*/ 150339 h 2945569"/>
              <a:gd name="connsiteX5" fmla="*/ 9836309 w 10240831"/>
              <a:gd name="connsiteY5" fmla="*/ 715489 h 2945569"/>
              <a:gd name="connsiteX6" fmla="*/ 10225776 w 10240831"/>
              <a:gd name="connsiteY6" fmla="*/ 1902939 h 2945569"/>
              <a:gd name="connsiteX7" fmla="*/ 7488926 w 10240831"/>
              <a:gd name="connsiteY7" fmla="*/ 2931639 h 2945569"/>
              <a:gd name="connsiteX8" fmla="*/ 5291826 w 10240831"/>
              <a:gd name="connsiteY8" fmla="*/ 2463856 h 2945569"/>
              <a:gd name="connsiteX9" fmla="*/ 3922343 w 10240831"/>
              <a:gd name="connsiteY9" fmla="*/ 1974906 h 2945569"/>
              <a:gd name="connsiteX10" fmla="*/ 1896693 w 10240831"/>
              <a:gd name="connsiteY10" fmla="*/ 2656473 h 2945569"/>
              <a:gd name="connsiteX11" fmla="*/ 518743 w 10240831"/>
              <a:gd name="connsiteY11" fmla="*/ 2586623 h 2945569"/>
              <a:gd name="connsiteX12" fmla="*/ 160 w 10240831"/>
              <a:gd name="connsiteY12" fmla="*/ 2855440 h 2945569"/>
              <a:gd name="connsiteX0" fmla="*/ 161 w 10267128"/>
              <a:gd name="connsiteY0" fmla="*/ 450906 h 2945569"/>
              <a:gd name="connsiteX1" fmla="*/ 1589777 w 10267128"/>
              <a:gd name="connsiteY1" fmla="*/ 493239 h 2945569"/>
              <a:gd name="connsiteX2" fmla="*/ 3179393 w 10267128"/>
              <a:gd name="connsiteY2" fmla="*/ 755707 h 2945569"/>
              <a:gd name="connsiteX3" fmla="*/ 6261259 w 10267128"/>
              <a:gd name="connsiteY3" fmla="*/ 42389 h 2945569"/>
              <a:gd name="connsiteX4" fmla="*/ 8263626 w 10267128"/>
              <a:gd name="connsiteY4" fmla="*/ 150339 h 2945569"/>
              <a:gd name="connsiteX5" fmla="*/ 9836309 w 10267128"/>
              <a:gd name="connsiteY5" fmla="*/ 715489 h 2945569"/>
              <a:gd name="connsiteX6" fmla="*/ 10225776 w 10267128"/>
              <a:gd name="connsiteY6" fmla="*/ 1902939 h 2945569"/>
              <a:gd name="connsiteX7" fmla="*/ 7488926 w 10267128"/>
              <a:gd name="connsiteY7" fmla="*/ 2931639 h 2945569"/>
              <a:gd name="connsiteX8" fmla="*/ 5291826 w 10267128"/>
              <a:gd name="connsiteY8" fmla="*/ 2463856 h 2945569"/>
              <a:gd name="connsiteX9" fmla="*/ 3922343 w 10267128"/>
              <a:gd name="connsiteY9" fmla="*/ 1974906 h 2945569"/>
              <a:gd name="connsiteX10" fmla="*/ 1896693 w 10267128"/>
              <a:gd name="connsiteY10" fmla="*/ 2656473 h 2945569"/>
              <a:gd name="connsiteX11" fmla="*/ 518743 w 10267128"/>
              <a:gd name="connsiteY11" fmla="*/ 2586623 h 2945569"/>
              <a:gd name="connsiteX12" fmla="*/ 160 w 10267128"/>
              <a:gd name="connsiteY12" fmla="*/ 2855440 h 2945569"/>
              <a:gd name="connsiteX0" fmla="*/ 161 w 10277351"/>
              <a:gd name="connsiteY0" fmla="*/ 450906 h 2945569"/>
              <a:gd name="connsiteX1" fmla="*/ 1589777 w 10277351"/>
              <a:gd name="connsiteY1" fmla="*/ 493239 h 2945569"/>
              <a:gd name="connsiteX2" fmla="*/ 3179393 w 10277351"/>
              <a:gd name="connsiteY2" fmla="*/ 755707 h 2945569"/>
              <a:gd name="connsiteX3" fmla="*/ 6261259 w 10277351"/>
              <a:gd name="connsiteY3" fmla="*/ 42389 h 2945569"/>
              <a:gd name="connsiteX4" fmla="*/ 8263626 w 10277351"/>
              <a:gd name="connsiteY4" fmla="*/ 150339 h 2945569"/>
              <a:gd name="connsiteX5" fmla="*/ 9836309 w 10277351"/>
              <a:gd name="connsiteY5" fmla="*/ 715489 h 2945569"/>
              <a:gd name="connsiteX6" fmla="*/ 10225776 w 10277351"/>
              <a:gd name="connsiteY6" fmla="*/ 1902939 h 2945569"/>
              <a:gd name="connsiteX7" fmla="*/ 7488926 w 10277351"/>
              <a:gd name="connsiteY7" fmla="*/ 2931639 h 2945569"/>
              <a:gd name="connsiteX8" fmla="*/ 5291826 w 10277351"/>
              <a:gd name="connsiteY8" fmla="*/ 2463856 h 2945569"/>
              <a:gd name="connsiteX9" fmla="*/ 3922343 w 10277351"/>
              <a:gd name="connsiteY9" fmla="*/ 1974906 h 2945569"/>
              <a:gd name="connsiteX10" fmla="*/ 1896693 w 10277351"/>
              <a:gd name="connsiteY10" fmla="*/ 2656473 h 2945569"/>
              <a:gd name="connsiteX11" fmla="*/ 518743 w 10277351"/>
              <a:gd name="connsiteY11" fmla="*/ 2586623 h 2945569"/>
              <a:gd name="connsiteX12" fmla="*/ 160 w 10277351"/>
              <a:gd name="connsiteY12" fmla="*/ 2855440 h 2945569"/>
              <a:gd name="connsiteX0" fmla="*/ 161 w 10249952"/>
              <a:gd name="connsiteY0" fmla="*/ 450906 h 2945569"/>
              <a:gd name="connsiteX1" fmla="*/ 1589777 w 10249952"/>
              <a:gd name="connsiteY1" fmla="*/ 493239 h 2945569"/>
              <a:gd name="connsiteX2" fmla="*/ 3179393 w 10249952"/>
              <a:gd name="connsiteY2" fmla="*/ 755707 h 2945569"/>
              <a:gd name="connsiteX3" fmla="*/ 6261259 w 10249952"/>
              <a:gd name="connsiteY3" fmla="*/ 42389 h 2945569"/>
              <a:gd name="connsiteX4" fmla="*/ 8263626 w 10249952"/>
              <a:gd name="connsiteY4" fmla="*/ 150339 h 2945569"/>
              <a:gd name="connsiteX5" fmla="*/ 9836309 w 10249952"/>
              <a:gd name="connsiteY5" fmla="*/ 715489 h 2945569"/>
              <a:gd name="connsiteX6" fmla="*/ 10225776 w 10249952"/>
              <a:gd name="connsiteY6" fmla="*/ 1902939 h 2945569"/>
              <a:gd name="connsiteX7" fmla="*/ 7488926 w 10249952"/>
              <a:gd name="connsiteY7" fmla="*/ 2931639 h 2945569"/>
              <a:gd name="connsiteX8" fmla="*/ 5291826 w 10249952"/>
              <a:gd name="connsiteY8" fmla="*/ 2463856 h 2945569"/>
              <a:gd name="connsiteX9" fmla="*/ 3922343 w 10249952"/>
              <a:gd name="connsiteY9" fmla="*/ 1974906 h 2945569"/>
              <a:gd name="connsiteX10" fmla="*/ 1896693 w 10249952"/>
              <a:gd name="connsiteY10" fmla="*/ 2656473 h 2945569"/>
              <a:gd name="connsiteX11" fmla="*/ 518743 w 10249952"/>
              <a:gd name="connsiteY11" fmla="*/ 2586623 h 2945569"/>
              <a:gd name="connsiteX12" fmla="*/ 160 w 10249952"/>
              <a:gd name="connsiteY12" fmla="*/ 2855440 h 2945569"/>
              <a:gd name="connsiteX0" fmla="*/ 161 w 10274775"/>
              <a:gd name="connsiteY0" fmla="*/ 450906 h 2945569"/>
              <a:gd name="connsiteX1" fmla="*/ 1589777 w 10274775"/>
              <a:gd name="connsiteY1" fmla="*/ 493239 h 2945569"/>
              <a:gd name="connsiteX2" fmla="*/ 3179393 w 10274775"/>
              <a:gd name="connsiteY2" fmla="*/ 755707 h 2945569"/>
              <a:gd name="connsiteX3" fmla="*/ 6261259 w 10274775"/>
              <a:gd name="connsiteY3" fmla="*/ 42389 h 2945569"/>
              <a:gd name="connsiteX4" fmla="*/ 8263626 w 10274775"/>
              <a:gd name="connsiteY4" fmla="*/ 150339 h 2945569"/>
              <a:gd name="connsiteX5" fmla="*/ 9836309 w 10274775"/>
              <a:gd name="connsiteY5" fmla="*/ 715489 h 2945569"/>
              <a:gd name="connsiteX6" fmla="*/ 10225776 w 10274775"/>
              <a:gd name="connsiteY6" fmla="*/ 1902939 h 2945569"/>
              <a:gd name="connsiteX7" fmla="*/ 7488926 w 10274775"/>
              <a:gd name="connsiteY7" fmla="*/ 2931639 h 2945569"/>
              <a:gd name="connsiteX8" fmla="*/ 5291826 w 10274775"/>
              <a:gd name="connsiteY8" fmla="*/ 2463856 h 2945569"/>
              <a:gd name="connsiteX9" fmla="*/ 3922343 w 10274775"/>
              <a:gd name="connsiteY9" fmla="*/ 1974906 h 2945569"/>
              <a:gd name="connsiteX10" fmla="*/ 1896693 w 10274775"/>
              <a:gd name="connsiteY10" fmla="*/ 2656473 h 2945569"/>
              <a:gd name="connsiteX11" fmla="*/ 518743 w 10274775"/>
              <a:gd name="connsiteY11" fmla="*/ 2586623 h 2945569"/>
              <a:gd name="connsiteX12" fmla="*/ 160 w 10274775"/>
              <a:gd name="connsiteY12" fmla="*/ 2855440 h 2945569"/>
              <a:gd name="connsiteX0" fmla="*/ 161 w 10361589"/>
              <a:gd name="connsiteY0" fmla="*/ 450906 h 2945569"/>
              <a:gd name="connsiteX1" fmla="*/ 1589777 w 10361589"/>
              <a:gd name="connsiteY1" fmla="*/ 493239 h 2945569"/>
              <a:gd name="connsiteX2" fmla="*/ 3179393 w 10361589"/>
              <a:gd name="connsiteY2" fmla="*/ 755707 h 2945569"/>
              <a:gd name="connsiteX3" fmla="*/ 6261259 w 10361589"/>
              <a:gd name="connsiteY3" fmla="*/ 42389 h 2945569"/>
              <a:gd name="connsiteX4" fmla="*/ 8263626 w 10361589"/>
              <a:gd name="connsiteY4" fmla="*/ 150339 h 2945569"/>
              <a:gd name="connsiteX5" fmla="*/ 9772809 w 10361589"/>
              <a:gd name="connsiteY5" fmla="*/ 715489 h 2945569"/>
              <a:gd name="connsiteX6" fmla="*/ 10225776 w 10361589"/>
              <a:gd name="connsiteY6" fmla="*/ 1902939 h 2945569"/>
              <a:gd name="connsiteX7" fmla="*/ 7488926 w 10361589"/>
              <a:gd name="connsiteY7" fmla="*/ 2931639 h 2945569"/>
              <a:gd name="connsiteX8" fmla="*/ 5291826 w 10361589"/>
              <a:gd name="connsiteY8" fmla="*/ 2463856 h 2945569"/>
              <a:gd name="connsiteX9" fmla="*/ 3922343 w 10361589"/>
              <a:gd name="connsiteY9" fmla="*/ 1974906 h 2945569"/>
              <a:gd name="connsiteX10" fmla="*/ 1896693 w 10361589"/>
              <a:gd name="connsiteY10" fmla="*/ 2656473 h 2945569"/>
              <a:gd name="connsiteX11" fmla="*/ 518743 w 10361589"/>
              <a:gd name="connsiteY11" fmla="*/ 2586623 h 2945569"/>
              <a:gd name="connsiteX12" fmla="*/ 160 w 10361589"/>
              <a:gd name="connsiteY12" fmla="*/ 2855440 h 2945569"/>
              <a:gd name="connsiteX0" fmla="*/ 161 w 10377465"/>
              <a:gd name="connsiteY0" fmla="*/ 450906 h 2945569"/>
              <a:gd name="connsiteX1" fmla="*/ 1589777 w 10377465"/>
              <a:gd name="connsiteY1" fmla="*/ 493239 h 2945569"/>
              <a:gd name="connsiteX2" fmla="*/ 3179393 w 10377465"/>
              <a:gd name="connsiteY2" fmla="*/ 755707 h 2945569"/>
              <a:gd name="connsiteX3" fmla="*/ 6261259 w 10377465"/>
              <a:gd name="connsiteY3" fmla="*/ 42389 h 2945569"/>
              <a:gd name="connsiteX4" fmla="*/ 8263626 w 10377465"/>
              <a:gd name="connsiteY4" fmla="*/ 150339 h 2945569"/>
              <a:gd name="connsiteX5" fmla="*/ 9772809 w 10377465"/>
              <a:gd name="connsiteY5" fmla="*/ 715489 h 2945569"/>
              <a:gd name="connsiteX6" fmla="*/ 10225776 w 10377465"/>
              <a:gd name="connsiteY6" fmla="*/ 1902939 h 2945569"/>
              <a:gd name="connsiteX7" fmla="*/ 7488926 w 10377465"/>
              <a:gd name="connsiteY7" fmla="*/ 2931639 h 2945569"/>
              <a:gd name="connsiteX8" fmla="*/ 5291826 w 10377465"/>
              <a:gd name="connsiteY8" fmla="*/ 2463856 h 2945569"/>
              <a:gd name="connsiteX9" fmla="*/ 3922343 w 10377465"/>
              <a:gd name="connsiteY9" fmla="*/ 1974906 h 2945569"/>
              <a:gd name="connsiteX10" fmla="*/ 1896693 w 10377465"/>
              <a:gd name="connsiteY10" fmla="*/ 2656473 h 2945569"/>
              <a:gd name="connsiteX11" fmla="*/ 518743 w 10377465"/>
              <a:gd name="connsiteY11" fmla="*/ 2586623 h 2945569"/>
              <a:gd name="connsiteX12" fmla="*/ 160 w 10377465"/>
              <a:gd name="connsiteY12" fmla="*/ 2855440 h 2945569"/>
              <a:gd name="connsiteX0" fmla="*/ 161 w 10361589"/>
              <a:gd name="connsiteY0" fmla="*/ 450906 h 2944282"/>
              <a:gd name="connsiteX1" fmla="*/ 1589777 w 10361589"/>
              <a:gd name="connsiteY1" fmla="*/ 493239 h 2944282"/>
              <a:gd name="connsiteX2" fmla="*/ 3179393 w 10361589"/>
              <a:gd name="connsiteY2" fmla="*/ 755707 h 2944282"/>
              <a:gd name="connsiteX3" fmla="*/ 6261259 w 10361589"/>
              <a:gd name="connsiteY3" fmla="*/ 42389 h 2944282"/>
              <a:gd name="connsiteX4" fmla="*/ 8263626 w 10361589"/>
              <a:gd name="connsiteY4" fmla="*/ 150339 h 2944282"/>
              <a:gd name="connsiteX5" fmla="*/ 9772809 w 10361589"/>
              <a:gd name="connsiteY5" fmla="*/ 715489 h 2944282"/>
              <a:gd name="connsiteX6" fmla="*/ 10225776 w 10361589"/>
              <a:gd name="connsiteY6" fmla="*/ 1934689 h 2944282"/>
              <a:gd name="connsiteX7" fmla="*/ 7488926 w 10361589"/>
              <a:gd name="connsiteY7" fmla="*/ 2931639 h 2944282"/>
              <a:gd name="connsiteX8" fmla="*/ 5291826 w 10361589"/>
              <a:gd name="connsiteY8" fmla="*/ 2463856 h 2944282"/>
              <a:gd name="connsiteX9" fmla="*/ 3922343 w 10361589"/>
              <a:gd name="connsiteY9" fmla="*/ 1974906 h 2944282"/>
              <a:gd name="connsiteX10" fmla="*/ 1896693 w 10361589"/>
              <a:gd name="connsiteY10" fmla="*/ 2656473 h 2944282"/>
              <a:gd name="connsiteX11" fmla="*/ 518743 w 10361589"/>
              <a:gd name="connsiteY11" fmla="*/ 2586623 h 2944282"/>
              <a:gd name="connsiteX12" fmla="*/ 160 w 10361589"/>
              <a:gd name="connsiteY12" fmla="*/ 2855440 h 2944282"/>
              <a:gd name="connsiteX0" fmla="*/ 161 w 10332228"/>
              <a:gd name="connsiteY0" fmla="*/ 450906 h 2944282"/>
              <a:gd name="connsiteX1" fmla="*/ 1589777 w 10332228"/>
              <a:gd name="connsiteY1" fmla="*/ 493239 h 2944282"/>
              <a:gd name="connsiteX2" fmla="*/ 3179393 w 10332228"/>
              <a:gd name="connsiteY2" fmla="*/ 755707 h 2944282"/>
              <a:gd name="connsiteX3" fmla="*/ 6261259 w 10332228"/>
              <a:gd name="connsiteY3" fmla="*/ 42389 h 2944282"/>
              <a:gd name="connsiteX4" fmla="*/ 8263626 w 10332228"/>
              <a:gd name="connsiteY4" fmla="*/ 150339 h 2944282"/>
              <a:gd name="connsiteX5" fmla="*/ 9772809 w 10332228"/>
              <a:gd name="connsiteY5" fmla="*/ 715489 h 2944282"/>
              <a:gd name="connsiteX6" fmla="*/ 10225776 w 10332228"/>
              <a:gd name="connsiteY6" fmla="*/ 1934689 h 2944282"/>
              <a:gd name="connsiteX7" fmla="*/ 7488926 w 10332228"/>
              <a:gd name="connsiteY7" fmla="*/ 2931639 h 2944282"/>
              <a:gd name="connsiteX8" fmla="*/ 5291826 w 10332228"/>
              <a:gd name="connsiteY8" fmla="*/ 2463856 h 2944282"/>
              <a:gd name="connsiteX9" fmla="*/ 3922343 w 10332228"/>
              <a:gd name="connsiteY9" fmla="*/ 1974906 h 2944282"/>
              <a:gd name="connsiteX10" fmla="*/ 1896693 w 10332228"/>
              <a:gd name="connsiteY10" fmla="*/ 2656473 h 2944282"/>
              <a:gd name="connsiteX11" fmla="*/ 518743 w 10332228"/>
              <a:gd name="connsiteY11" fmla="*/ 2586623 h 2944282"/>
              <a:gd name="connsiteX12" fmla="*/ 160 w 10332228"/>
              <a:gd name="connsiteY12" fmla="*/ 2855440 h 2944282"/>
              <a:gd name="connsiteX0" fmla="*/ 161 w 10332509"/>
              <a:gd name="connsiteY0" fmla="*/ 452746 h 2946122"/>
              <a:gd name="connsiteX1" fmla="*/ 1589777 w 10332509"/>
              <a:gd name="connsiteY1" fmla="*/ 495079 h 2946122"/>
              <a:gd name="connsiteX2" fmla="*/ 3179393 w 10332509"/>
              <a:gd name="connsiteY2" fmla="*/ 757547 h 2946122"/>
              <a:gd name="connsiteX3" fmla="*/ 6261259 w 10332509"/>
              <a:gd name="connsiteY3" fmla="*/ 44229 h 2946122"/>
              <a:gd name="connsiteX4" fmla="*/ 8250926 w 10332509"/>
              <a:gd name="connsiteY4" fmla="*/ 145829 h 2946122"/>
              <a:gd name="connsiteX5" fmla="*/ 9772809 w 10332509"/>
              <a:gd name="connsiteY5" fmla="*/ 717329 h 2946122"/>
              <a:gd name="connsiteX6" fmla="*/ 10225776 w 10332509"/>
              <a:gd name="connsiteY6" fmla="*/ 1936529 h 2946122"/>
              <a:gd name="connsiteX7" fmla="*/ 7488926 w 10332509"/>
              <a:gd name="connsiteY7" fmla="*/ 2933479 h 2946122"/>
              <a:gd name="connsiteX8" fmla="*/ 5291826 w 10332509"/>
              <a:gd name="connsiteY8" fmla="*/ 2465696 h 2946122"/>
              <a:gd name="connsiteX9" fmla="*/ 3922343 w 10332509"/>
              <a:gd name="connsiteY9" fmla="*/ 1976746 h 2946122"/>
              <a:gd name="connsiteX10" fmla="*/ 1896693 w 10332509"/>
              <a:gd name="connsiteY10" fmla="*/ 2658313 h 2946122"/>
              <a:gd name="connsiteX11" fmla="*/ 518743 w 10332509"/>
              <a:gd name="connsiteY11" fmla="*/ 2588463 h 2946122"/>
              <a:gd name="connsiteX12" fmla="*/ 160 w 10332509"/>
              <a:gd name="connsiteY12" fmla="*/ 2857280 h 2946122"/>
              <a:gd name="connsiteX0" fmla="*/ 0 w 10371215"/>
              <a:gd name="connsiteY0" fmla="*/ 367763 h 2946122"/>
              <a:gd name="connsiteX1" fmla="*/ 1628483 w 10371215"/>
              <a:gd name="connsiteY1" fmla="*/ 495079 h 2946122"/>
              <a:gd name="connsiteX2" fmla="*/ 3218099 w 10371215"/>
              <a:gd name="connsiteY2" fmla="*/ 757547 h 2946122"/>
              <a:gd name="connsiteX3" fmla="*/ 6299965 w 10371215"/>
              <a:gd name="connsiteY3" fmla="*/ 44229 h 2946122"/>
              <a:gd name="connsiteX4" fmla="*/ 8289632 w 10371215"/>
              <a:gd name="connsiteY4" fmla="*/ 145829 h 2946122"/>
              <a:gd name="connsiteX5" fmla="*/ 9811515 w 10371215"/>
              <a:gd name="connsiteY5" fmla="*/ 717329 h 2946122"/>
              <a:gd name="connsiteX6" fmla="*/ 10264482 w 10371215"/>
              <a:gd name="connsiteY6" fmla="*/ 1936529 h 2946122"/>
              <a:gd name="connsiteX7" fmla="*/ 7527632 w 10371215"/>
              <a:gd name="connsiteY7" fmla="*/ 2933479 h 2946122"/>
              <a:gd name="connsiteX8" fmla="*/ 5330532 w 10371215"/>
              <a:gd name="connsiteY8" fmla="*/ 2465696 h 2946122"/>
              <a:gd name="connsiteX9" fmla="*/ 3961049 w 10371215"/>
              <a:gd name="connsiteY9" fmla="*/ 1976746 h 2946122"/>
              <a:gd name="connsiteX10" fmla="*/ 1935399 w 10371215"/>
              <a:gd name="connsiteY10" fmla="*/ 2658313 h 2946122"/>
              <a:gd name="connsiteX11" fmla="*/ 557449 w 10371215"/>
              <a:gd name="connsiteY11" fmla="*/ 2588463 h 2946122"/>
              <a:gd name="connsiteX12" fmla="*/ 38866 w 10371215"/>
              <a:gd name="connsiteY12" fmla="*/ 2857280 h 2946122"/>
              <a:gd name="connsiteX0" fmla="*/ 0 w 10371215"/>
              <a:gd name="connsiteY0" fmla="*/ 367763 h 2946122"/>
              <a:gd name="connsiteX1" fmla="*/ 1628483 w 10371215"/>
              <a:gd name="connsiteY1" fmla="*/ 495079 h 2946122"/>
              <a:gd name="connsiteX2" fmla="*/ 3218099 w 10371215"/>
              <a:gd name="connsiteY2" fmla="*/ 757547 h 2946122"/>
              <a:gd name="connsiteX3" fmla="*/ 6299965 w 10371215"/>
              <a:gd name="connsiteY3" fmla="*/ 44229 h 2946122"/>
              <a:gd name="connsiteX4" fmla="*/ 8289632 w 10371215"/>
              <a:gd name="connsiteY4" fmla="*/ 145829 h 2946122"/>
              <a:gd name="connsiteX5" fmla="*/ 9811515 w 10371215"/>
              <a:gd name="connsiteY5" fmla="*/ 717329 h 2946122"/>
              <a:gd name="connsiteX6" fmla="*/ 10264482 w 10371215"/>
              <a:gd name="connsiteY6" fmla="*/ 1936529 h 2946122"/>
              <a:gd name="connsiteX7" fmla="*/ 7527632 w 10371215"/>
              <a:gd name="connsiteY7" fmla="*/ 2933479 h 2946122"/>
              <a:gd name="connsiteX8" fmla="*/ 5330532 w 10371215"/>
              <a:gd name="connsiteY8" fmla="*/ 2465696 h 2946122"/>
              <a:gd name="connsiteX9" fmla="*/ 3961049 w 10371215"/>
              <a:gd name="connsiteY9" fmla="*/ 1976746 h 2946122"/>
              <a:gd name="connsiteX10" fmla="*/ 1935399 w 10371215"/>
              <a:gd name="connsiteY10" fmla="*/ 2658313 h 2946122"/>
              <a:gd name="connsiteX11" fmla="*/ 557449 w 10371215"/>
              <a:gd name="connsiteY11" fmla="*/ 2588463 h 2946122"/>
              <a:gd name="connsiteX12" fmla="*/ 38866 w 10371215"/>
              <a:gd name="connsiteY12" fmla="*/ 2857280 h 2946122"/>
              <a:gd name="connsiteX0" fmla="*/ 0 w 10371215"/>
              <a:gd name="connsiteY0" fmla="*/ 367763 h 2946122"/>
              <a:gd name="connsiteX1" fmla="*/ 1618767 w 10371215"/>
              <a:gd name="connsiteY1" fmla="*/ 636715 h 2946122"/>
              <a:gd name="connsiteX2" fmla="*/ 3218099 w 10371215"/>
              <a:gd name="connsiteY2" fmla="*/ 757547 h 2946122"/>
              <a:gd name="connsiteX3" fmla="*/ 6299965 w 10371215"/>
              <a:gd name="connsiteY3" fmla="*/ 44229 h 2946122"/>
              <a:gd name="connsiteX4" fmla="*/ 8289632 w 10371215"/>
              <a:gd name="connsiteY4" fmla="*/ 145829 h 2946122"/>
              <a:gd name="connsiteX5" fmla="*/ 9811515 w 10371215"/>
              <a:gd name="connsiteY5" fmla="*/ 717329 h 2946122"/>
              <a:gd name="connsiteX6" fmla="*/ 10264482 w 10371215"/>
              <a:gd name="connsiteY6" fmla="*/ 1936529 h 2946122"/>
              <a:gd name="connsiteX7" fmla="*/ 7527632 w 10371215"/>
              <a:gd name="connsiteY7" fmla="*/ 2933479 h 2946122"/>
              <a:gd name="connsiteX8" fmla="*/ 5330532 w 10371215"/>
              <a:gd name="connsiteY8" fmla="*/ 2465696 h 2946122"/>
              <a:gd name="connsiteX9" fmla="*/ 3961049 w 10371215"/>
              <a:gd name="connsiteY9" fmla="*/ 1976746 h 2946122"/>
              <a:gd name="connsiteX10" fmla="*/ 1935399 w 10371215"/>
              <a:gd name="connsiteY10" fmla="*/ 2658313 h 2946122"/>
              <a:gd name="connsiteX11" fmla="*/ 557449 w 10371215"/>
              <a:gd name="connsiteY11" fmla="*/ 2588463 h 2946122"/>
              <a:gd name="connsiteX12" fmla="*/ 38866 w 10371215"/>
              <a:gd name="connsiteY12" fmla="*/ 2857280 h 2946122"/>
              <a:gd name="connsiteX0" fmla="*/ 0 w 10371215"/>
              <a:gd name="connsiteY0" fmla="*/ 367763 h 2946122"/>
              <a:gd name="connsiteX1" fmla="*/ 1618767 w 10371215"/>
              <a:gd name="connsiteY1" fmla="*/ 636715 h 2946122"/>
              <a:gd name="connsiteX2" fmla="*/ 3218099 w 10371215"/>
              <a:gd name="connsiteY2" fmla="*/ 757547 h 2946122"/>
              <a:gd name="connsiteX3" fmla="*/ 6299965 w 10371215"/>
              <a:gd name="connsiteY3" fmla="*/ 44229 h 2946122"/>
              <a:gd name="connsiteX4" fmla="*/ 8289632 w 10371215"/>
              <a:gd name="connsiteY4" fmla="*/ 145829 h 2946122"/>
              <a:gd name="connsiteX5" fmla="*/ 9811515 w 10371215"/>
              <a:gd name="connsiteY5" fmla="*/ 717329 h 2946122"/>
              <a:gd name="connsiteX6" fmla="*/ 10264482 w 10371215"/>
              <a:gd name="connsiteY6" fmla="*/ 1936529 h 2946122"/>
              <a:gd name="connsiteX7" fmla="*/ 7527632 w 10371215"/>
              <a:gd name="connsiteY7" fmla="*/ 2933479 h 2946122"/>
              <a:gd name="connsiteX8" fmla="*/ 5330532 w 10371215"/>
              <a:gd name="connsiteY8" fmla="*/ 2465696 h 2946122"/>
              <a:gd name="connsiteX9" fmla="*/ 3961049 w 10371215"/>
              <a:gd name="connsiteY9" fmla="*/ 1976746 h 2946122"/>
              <a:gd name="connsiteX10" fmla="*/ 1935399 w 10371215"/>
              <a:gd name="connsiteY10" fmla="*/ 2658313 h 2946122"/>
              <a:gd name="connsiteX11" fmla="*/ 557449 w 10371215"/>
              <a:gd name="connsiteY11" fmla="*/ 2588463 h 2946122"/>
              <a:gd name="connsiteX12" fmla="*/ 38866 w 10371215"/>
              <a:gd name="connsiteY12" fmla="*/ 2857280 h 2946122"/>
              <a:gd name="connsiteX0" fmla="*/ 39029 w 10332510"/>
              <a:gd name="connsiteY0" fmla="*/ 131703 h 2946122"/>
              <a:gd name="connsiteX1" fmla="*/ 1580062 w 10332510"/>
              <a:gd name="connsiteY1" fmla="*/ 636715 h 2946122"/>
              <a:gd name="connsiteX2" fmla="*/ 3179394 w 10332510"/>
              <a:gd name="connsiteY2" fmla="*/ 757547 h 2946122"/>
              <a:gd name="connsiteX3" fmla="*/ 6261260 w 10332510"/>
              <a:gd name="connsiteY3" fmla="*/ 44229 h 2946122"/>
              <a:gd name="connsiteX4" fmla="*/ 8250927 w 10332510"/>
              <a:gd name="connsiteY4" fmla="*/ 145829 h 2946122"/>
              <a:gd name="connsiteX5" fmla="*/ 9772810 w 10332510"/>
              <a:gd name="connsiteY5" fmla="*/ 717329 h 2946122"/>
              <a:gd name="connsiteX6" fmla="*/ 10225777 w 10332510"/>
              <a:gd name="connsiteY6" fmla="*/ 1936529 h 2946122"/>
              <a:gd name="connsiteX7" fmla="*/ 7488927 w 10332510"/>
              <a:gd name="connsiteY7" fmla="*/ 2933479 h 2946122"/>
              <a:gd name="connsiteX8" fmla="*/ 5291827 w 10332510"/>
              <a:gd name="connsiteY8" fmla="*/ 2465696 h 2946122"/>
              <a:gd name="connsiteX9" fmla="*/ 3922344 w 10332510"/>
              <a:gd name="connsiteY9" fmla="*/ 1976746 h 2946122"/>
              <a:gd name="connsiteX10" fmla="*/ 1896694 w 10332510"/>
              <a:gd name="connsiteY10" fmla="*/ 2658313 h 2946122"/>
              <a:gd name="connsiteX11" fmla="*/ 518744 w 10332510"/>
              <a:gd name="connsiteY11" fmla="*/ 2588463 h 2946122"/>
              <a:gd name="connsiteX12" fmla="*/ 161 w 10332510"/>
              <a:gd name="connsiteY12" fmla="*/ 2857280 h 2946122"/>
              <a:gd name="connsiteX0" fmla="*/ 39029 w 10332510"/>
              <a:gd name="connsiteY0" fmla="*/ 131703 h 2946122"/>
              <a:gd name="connsiteX1" fmla="*/ 1580062 w 10332510"/>
              <a:gd name="connsiteY1" fmla="*/ 636715 h 2946122"/>
              <a:gd name="connsiteX2" fmla="*/ 3179394 w 10332510"/>
              <a:gd name="connsiteY2" fmla="*/ 757547 h 2946122"/>
              <a:gd name="connsiteX3" fmla="*/ 6261260 w 10332510"/>
              <a:gd name="connsiteY3" fmla="*/ 44229 h 2946122"/>
              <a:gd name="connsiteX4" fmla="*/ 8250927 w 10332510"/>
              <a:gd name="connsiteY4" fmla="*/ 145829 h 2946122"/>
              <a:gd name="connsiteX5" fmla="*/ 9772810 w 10332510"/>
              <a:gd name="connsiteY5" fmla="*/ 717329 h 2946122"/>
              <a:gd name="connsiteX6" fmla="*/ 10225777 w 10332510"/>
              <a:gd name="connsiteY6" fmla="*/ 1936529 h 2946122"/>
              <a:gd name="connsiteX7" fmla="*/ 7488927 w 10332510"/>
              <a:gd name="connsiteY7" fmla="*/ 2933479 h 2946122"/>
              <a:gd name="connsiteX8" fmla="*/ 5291827 w 10332510"/>
              <a:gd name="connsiteY8" fmla="*/ 2465696 h 2946122"/>
              <a:gd name="connsiteX9" fmla="*/ 3922344 w 10332510"/>
              <a:gd name="connsiteY9" fmla="*/ 1976746 h 2946122"/>
              <a:gd name="connsiteX10" fmla="*/ 1896694 w 10332510"/>
              <a:gd name="connsiteY10" fmla="*/ 2658313 h 2946122"/>
              <a:gd name="connsiteX11" fmla="*/ 518744 w 10332510"/>
              <a:gd name="connsiteY11" fmla="*/ 2588463 h 2946122"/>
              <a:gd name="connsiteX12" fmla="*/ 161 w 10332510"/>
              <a:gd name="connsiteY12" fmla="*/ 2857280 h 2946122"/>
              <a:gd name="connsiteX0" fmla="*/ 39029 w 10332510"/>
              <a:gd name="connsiteY0" fmla="*/ 131703 h 2946122"/>
              <a:gd name="connsiteX1" fmla="*/ 1298278 w 10332510"/>
              <a:gd name="connsiteY1" fmla="*/ 683928 h 2946122"/>
              <a:gd name="connsiteX2" fmla="*/ 3179394 w 10332510"/>
              <a:gd name="connsiteY2" fmla="*/ 757547 h 2946122"/>
              <a:gd name="connsiteX3" fmla="*/ 6261260 w 10332510"/>
              <a:gd name="connsiteY3" fmla="*/ 44229 h 2946122"/>
              <a:gd name="connsiteX4" fmla="*/ 8250927 w 10332510"/>
              <a:gd name="connsiteY4" fmla="*/ 145829 h 2946122"/>
              <a:gd name="connsiteX5" fmla="*/ 9772810 w 10332510"/>
              <a:gd name="connsiteY5" fmla="*/ 717329 h 2946122"/>
              <a:gd name="connsiteX6" fmla="*/ 10225777 w 10332510"/>
              <a:gd name="connsiteY6" fmla="*/ 1936529 h 2946122"/>
              <a:gd name="connsiteX7" fmla="*/ 7488927 w 10332510"/>
              <a:gd name="connsiteY7" fmla="*/ 2933479 h 2946122"/>
              <a:gd name="connsiteX8" fmla="*/ 5291827 w 10332510"/>
              <a:gd name="connsiteY8" fmla="*/ 2465696 h 2946122"/>
              <a:gd name="connsiteX9" fmla="*/ 3922344 w 10332510"/>
              <a:gd name="connsiteY9" fmla="*/ 1976746 h 2946122"/>
              <a:gd name="connsiteX10" fmla="*/ 1896694 w 10332510"/>
              <a:gd name="connsiteY10" fmla="*/ 2658313 h 2946122"/>
              <a:gd name="connsiteX11" fmla="*/ 518744 w 10332510"/>
              <a:gd name="connsiteY11" fmla="*/ 2588463 h 2946122"/>
              <a:gd name="connsiteX12" fmla="*/ 161 w 10332510"/>
              <a:gd name="connsiteY12" fmla="*/ 2857280 h 2946122"/>
              <a:gd name="connsiteX0" fmla="*/ 39029 w 10332510"/>
              <a:gd name="connsiteY0" fmla="*/ 128227 h 2942646"/>
              <a:gd name="connsiteX1" fmla="*/ 1298278 w 10332510"/>
              <a:gd name="connsiteY1" fmla="*/ 680452 h 2942646"/>
              <a:gd name="connsiteX2" fmla="*/ 3179394 w 10332510"/>
              <a:gd name="connsiteY2" fmla="*/ 706859 h 2942646"/>
              <a:gd name="connsiteX3" fmla="*/ 6261260 w 10332510"/>
              <a:gd name="connsiteY3" fmla="*/ 40753 h 2942646"/>
              <a:gd name="connsiteX4" fmla="*/ 8250927 w 10332510"/>
              <a:gd name="connsiteY4" fmla="*/ 142353 h 2942646"/>
              <a:gd name="connsiteX5" fmla="*/ 9772810 w 10332510"/>
              <a:gd name="connsiteY5" fmla="*/ 713853 h 2942646"/>
              <a:gd name="connsiteX6" fmla="*/ 10225777 w 10332510"/>
              <a:gd name="connsiteY6" fmla="*/ 1933053 h 2942646"/>
              <a:gd name="connsiteX7" fmla="*/ 7488927 w 10332510"/>
              <a:gd name="connsiteY7" fmla="*/ 2930003 h 2942646"/>
              <a:gd name="connsiteX8" fmla="*/ 5291827 w 10332510"/>
              <a:gd name="connsiteY8" fmla="*/ 2462220 h 2942646"/>
              <a:gd name="connsiteX9" fmla="*/ 3922344 w 10332510"/>
              <a:gd name="connsiteY9" fmla="*/ 1973270 h 2942646"/>
              <a:gd name="connsiteX10" fmla="*/ 1896694 w 10332510"/>
              <a:gd name="connsiteY10" fmla="*/ 2654837 h 2942646"/>
              <a:gd name="connsiteX11" fmla="*/ 518744 w 10332510"/>
              <a:gd name="connsiteY11" fmla="*/ 2584987 h 2942646"/>
              <a:gd name="connsiteX12" fmla="*/ 161 w 10332510"/>
              <a:gd name="connsiteY12" fmla="*/ 2853804 h 2942646"/>
              <a:gd name="connsiteX0" fmla="*/ 39029 w 10332510"/>
              <a:gd name="connsiteY0" fmla="*/ 72578 h 2886997"/>
              <a:gd name="connsiteX1" fmla="*/ 1298278 w 10332510"/>
              <a:gd name="connsiteY1" fmla="*/ 624803 h 2886997"/>
              <a:gd name="connsiteX2" fmla="*/ 3179394 w 10332510"/>
              <a:gd name="connsiteY2" fmla="*/ 651210 h 2886997"/>
              <a:gd name="connsiteX3" fmla="*/ 6280694 w 10332510"/>
              <a:gd name="connsiteY3" fmla="*/ 60643 h 2886997"/>
              <a:gd name="connsiteX4" fmla="*/ 8250927 w 10332510"/>
              <a:gd name="connsiteY4" fmla="*/ 86704 h 2886997"/>
              <a:gd name="connsiteX5" fmla="*/ 9772810 w 10332510"/>
              <a:gd name="connsiteY5" fmla="*/ 658204 h 2886997"/>
              <a:gd name="connsiteX6" fmla="*/ 10225777 w 10332510"/>
              <a:gd name="connsiteY6" fmla="*/ 1877404 h 2886997"/>
              <a:gd name="connsiteX7" fmla="*/ 7488927 w 10332510"/>
              <a:gd name="connsiteY7" fmla="*/ 2874354 h 2886997"/>
              <a:gd name="connsiteX8" fmla="*/ 5291827 w 10332510"/>
              <a:gd name="connsiteY8" fmla="*/ 2406571 h 2886997"/>
              <a:gd name="connsiteX9" fmla="*/ 3922344 w 10332510"/>
              <a:gd name="connsiteY9" fmla="*/ 1917621 h 2886997"/>
              <a:gd name="connsiteX10" fmla="*/ 1896694 w 10332510"/>
              <a:gd name="connsiteY10" fmla="*/ 2599188 h 2886997"/>
              <a:gd name="connsiteX11" fmla="*/ 518744 w 10332510"/>
              <a:gd name="connsiteY11" fmla="*/ 2529338 h 2886997"/>
              <a:gd name="connsiteX12" fmla="*/ 161 w 10332510"/>
              <a:gd name="connsiteY12" fmla="*/ 2798155 h 2886997"/>
              <a:gd name="connsiteX0" fmla="*/ 39029 w 10332510"/>
              <a:gd name="connsiteY0" fmla="*/ 88478 h 2902897"/>
              <a:gd name="connsiteX1" fmla="*/ 1298278 w 10332510"/>
              <a:gd name="connsiteY1" fmla="*/ 640703 h 2902897"/>
              <a:gd name="connsiteX2" fmla="*/ 3179394 w 10332510"/>
              <a:gd name="connsiteY2" fmla="*/ 667110 h 2902897"/>
              <a:gd name="connsiteX3" fmla="*/ 6280694 w 10332510"/>
              <a:gd name="connsiteY3" fmla="*/ 76543 h 2902897"/>
              <a:gd name="connsiteX4" fmla="*/ 8250927 w 10332510"/>
              <a:gd name="connsiteY4" fmla="*/ 102604 h 2902897"/>
              <a:gd name="connsiteX5" fmla="*/ 9772810 w 10332510"/>
              <a:gd name="connsiteY5" fmla="*/ 674104 h 2902897"/>
              <a:gd name="connsiteX6" fmla="*/ 10225777 w 10332510"/>
              <a:gd name="connsiteY6" fmla="*/ 1893304 h 2902897"/>
              <a:gd name="connsiteX7" fmla="*/ 7488927 w 10332510"/>
              <a:gd name="connsiteY7" fmla="*/ 2890254 h 2902897"/>
              <a:gd name="connsiteX8" fmla="*/ 5291827 w 10332510"/>
              <a:gd name="connsiteY8" fmla="*/ 2422471 h 2902897"/>
              <a:gd name="connsiteX9" fmla="*/ 3922344 w 10332510"/>
              <a:gd name="connsiteY9" fmla="*/ 1933521 h 2902897"/>
              <a:gd name="connsiteX10" fmla="*/ 1896694 w 10332510"/>
              <a:gd name="connsiteY10" fmla="*/ 2615088 h 2902897"/>
              <a:gd name="connsiteX11" fmla="*/ 518744 w 10332510"/>
              <a:gd name="connsiteY11" fmla="*/ 2545238 h 2902897"/>
              <a:gd name="connsiteX12" fmla="*/ 161 w 10332510"/>
              <a:gd name="connsiteY12" fmla="*/ 2814055 h 2902897"/>
              <a:gd name="connsiteX0" fmla="*/ 39029 w 10332510"/>
              <a:gd name="connsiteY0" fmla="*/ 88478 h 2902897"/>
              <a:gd name="connsiteX1" fmla="*/ 1298278 w 10332510"/>
              <a:gd name="connsiteY1" fmla="*/ 640703 h 2902897"/>
              <a:gd name="connsiteX2" fmla="*/ 3179394 w 10332510"/>
              <a:gd name="connsiteY2" fmla="*/ 667110 h 2902897"/>
              <a:gd name="connsiteX3" fmla="*/ 6183527 w 10332510"/>
              <a:gd name="connsiteY3" fmla="*/ 76543 h 2902897"/>
              <a:gd name="connsiteX4" fmla="*/ 8250927 w 10332510"/>
              <a:gd name="connsiteY4" fmla="*/ 102604 h 2902897"/>
              <a:gd name="connsiteX5" fmla="*/ 9772810 w 10332510"/>
              <a:gd name="connsiteY5" fmla="*/ 674104 h 2902897"/>
              <a:gd name="connsiteX6" fmla="*/ 10225777 w 10332510"/>
              <a:gd name="connsiteY6" fmla="*/ 1893304 h 2902897"/>
              <a:gd name="connsiteX7" fmla="*/ 7488927 w 10332510"/>
              <a:gd name="connsiteY7" fmla="*/ 2890254 h 2902897"/>
              <a:gd name="connsiteX8" fmla="*/ 5291827 w 10332510"/>
              <a:gd name="connsiteY8" fmla="*/ 2422471 h 2902897"/>
              <a:gd name="connsiteX9" fmla="*/ 3922344 w 10332510"/>
              <a:gd name="connsiteY9" fmla="*/ 1933521 h 2902897"/>
              <a:gd name="connsiteX10" fmla="*/ 1896694 w 10332510"/>
              <a:gd name="connsiteY10" fmla="*/ 2615088 h 2902897"/>
              <a:gd name="connsiteX11" fmla="*/ 518744 w 10332510"/>
              <a:gd name="connsiteY11" fmla="*/ 2545238 h 2902897"/>
              <a:gd name="connsiteX12" fmla="*/ 161 w 10332510"/>
              <a:gd name="connsiteY12" fmla="*/ 2814055 h 2902897"/>
              <a:gd name="connsiteX0" fmla="*/ 39029 w 10332510"/>
              <a:gd name="connsiteY0" fmla="*/ 108515 h 2922934"/>
              <a:gd name="connsiteX1" fmla="*/ 1298278 w 10332510"/>
              <a:gd name="connsiteY1" fmla="*/ 660740 h 2922934"/>
              <a:gd name="connsiteX2" fmla="*/ 3179394 w 10332510"/>
              <a:gd name="connsiteY2" fmla="*/ 687147 h 2922934"/>
              <a:gd name="connsiteX3" fmla="*/ 6183527 w 10332510"/>
              <a:gd name="connsiteY3" fmla="*/ 68252 h 2922934"/>
              <a:gd name="connsiteX4" fmla="*/ 8250927 w 10332510"/>
              <a:gd name="connsiteY4" fmla="*/ 122641 h 2922934"/>
              <a:gd name="connsiteX5" fmla="*/ 9772810 w 10332510"/>
              <a:gd name="connsiteY5" fmla="*/ 694141 h 2922934"/>
              <a:gd name="connsiteX6" fmla="*/ 10225777 w 10332510"/>
              <a:gd name="connsiteY6" fmla="*/ 1913341 h 2922934"/>
              <a:gd name="connsiteX7" fmla="*/ 7488927 w 10332510"/>
              <a:gd name="connsiteY7" fmla="*/ 2910291 h 2922934"/>
              <a:gd name="connsiteX8" fmla="*/ 5291827 w 10332510"/>
              <a:gd name="connsiteY8" fmla="*/ 2442508 h 2922934"/>
              <a:gd name="connsiteX9" fmla="*/ 3922344 w 10332510"/>
              <a:gd name="connsiteY9" fmla="*/ 1953558 h 2922934"/>
              <a:gd name="connsiteX10" fmla="*/ 1896694 w 10332510"/>
              <a:gd name="connsiteY10" fmla="*/ 2635125 h 2922934"/>
              <a:gd name="connsiteX11" fmla="*/ 518744 w 10332510"/>
              <a:gd name="connsiteY11" fmla="*/ 2565275 h 2922934"/>
              <a:gd name="connsiteX12" fmla="*/ 161 w 10332510"/>
              <a:gd name="connsiteY12" fmla="*/ 2834092 h 2922934"/>
              <a:gd name="connsiteX0" fmla="*/ 39029 w 10332510"/>
              <a:gd name="connsiteY0" fmla="*/ 108515 h 2922934"/>
              <a:gd name="connsiteX1" fmla="*/ 1298278 w 10332510"/>
              <a:gd name="connsiteY1" fmla="*/ 660740 h 2922934"/>
              <a:gd name="connsiteX2" fmla="*/ 3179394 w 10332510"/>
              <a:gd name="connsiteY2" fmla="*/ 687147 h 2922934"/>
              <a:gd name="connsiteX3" fmla="*/ 6183527 w 10332510"/>
              <a:gd name="connsiteY3" fmla="*/ 68252 h 2922934"/>
              <a:gd name="connsiteX4" fmla="*/ 8250927 w 10332510"/>
              <a:gd name="connsiteY4" fmla="*/ 122641 h 2922934"/>
              <a:gd name="connsiteX5" fmla="*/ 9772810 w 10332510"/>
              <a:gd name="connsiteY5" fmla="*/ 694141 h 2922934"/>
              <a:gd name="connsiteX6" fmla="*/ 10225777 w 10332510"/>
              <a:gd name="connsiteY6" fmla="*/ 1913341 h 2922934"/>
              <a:gd name="connsiteX7" fmla="*/ 7488927 w 10332510"/>
              <a:gd name="connsiteY7" fmla="*/ 2910291 h 2922934"/>
              <a:gd name="connsiteX8" fmla="*/ 5291827 w 10332510"/>
              <a:gd name="connsiteY8" fmla="*/ 2442508 h 2922934"/>
              <a:gd name="connsiteX9" fmla="*/ 3922344 w 10332510"/>
              <a:gd name="connsiteY9" fmla="*/ 1953558 h 2922934"/>
              <a:gd name="connsiteX10" fmla="*/ 1896694 w 10332510"/>
              <a:gd name="connsiteY10" fmla="*/ 2635125 h 2922934"/>
              <a:gd name="connsiteX11" fmla="*/ 518744 w 10332510"/>
              <a:gd name="connsiteY11" fmla="*/ 2565275 h 2922934"/>
              <a:gd name="connsiteX12" fmla="*/ 161 w 10332510"/>
              <a:gd name="connsiteY12" fmla="*/ 2834092 h 2922934"/>
              <a:gd name="connsiteX0" fmla="*/ 39029 w 10332510"/>
              <a:gd name="connsiteY0" fmla="*/ 87789 h 2902208"/>
              <a:gd name="connsiteX1" fmla="*/ 1298278 w 10332510"/>
              <a:gd name="connsiteY1" fmla="*/ 640014 h 2902208"/>
              <a:gd name="connsiteX2" fmla="*/ 3198828 w 10332510"/>
              <a:gd name="connsiteY2" fmla="*/ 609767 h 2902208"/>
              <a:gd name="connsiteX3" fmla="*/ 6183527 w 10332510"/>
              <a:gd name="connsiteY3" fmla="*/ 47526 h 2902208"/>
              <a:gd name="connsiteX4" fmla="*/ 8250927 w 10332510"/>
              <a:gd name="connsiteY4" fmla="*/ 101915 h 2902208"/>
              <a:gd name="connsiteX5" fmla="*/ 9772810 w 10332510"/>
              <a:gd name="connsiteY5" fmla="*/ 673415 h 2902208"/>
              <a:gd name="connsiteX6" fmla="*/ 10225777 w 10332510"/>
              <a:gd name="connsiteY6" fmla="*/ 1892615 h 2902208"/>
              <a:gd name="connsiteX7" fmla="*/ 7488927 w 10332510"/>
              <a:gd name="connsiteY7" fmla="*/ 2889565 h 2902208"/>
              <a:gd name="connsiteX8" fmla="*/ 5291827 w 10332510"/>
              <a:gd name="connsiteY8" fmla="*/ 2421782 h 2902208"/>
              <a:gd name="connsiteX9" fmla="*/ 3922344 w 10332510"/>
              <a:gd name="connsiteY9" fmla="*/ 1932832 h 2902208"/>
              <a:gd name="connsiteX10" fmla="*/ 1896694 w 10332510"/>
              <a:gd name="connsiteY10" fmla="*/ 2614399 h 2902208"/>
              <a:gd name="connsiteX11" fmla="*/ 518744 w 10332510"/>
              <a:gd name="connsiteY11" fmla="*/ 2544549 h 2902208"/>
              <a:gd name="connsiteX12" fmla="*/ 161 w 10332510"/>
              <a:gd name="connsiteY12" fmla="*/ 2813366 h 2902208"/>
              <a:gd name="connsiteX0" fmla="*/ 39029 w 10332510"/>
              <a:gd name="connsiteY0" fmla="*/ 87789 h 2902208"/>
              <a:gd name="connsiteX1" fmla="*/ 1298278 w 10332510"/>
              <a:gd name="connsiteY1" fmla="*/ 640014 h 2902208"/>
              <a:gd name="connsiteX2" fmla="*/ 3198828 w 10332510"/>
              <a:gd name="connsiteY2" fmla="*/ 609767 h 2902208"/>
              <a:gd name="connsiteX3" fmla="*/ 6183527 w 10332510"/>
              <a:gd name="connsiteY3" fmla="*/ 47526 h 2902208"/>
              <a:gd name="connsiteX4" fmla="*/ 8250927 w 10332510"/>
              <a:gd name="connsiteY4" fmla="*/ 101915 h 2902208"/>
              <a:gd name="connsiteX5" fmla="*/ 9772810 w 10332510"/>
              <a:gd name="connsiteY5" fmla="*/ 673415 h 2902208"/>
              <a:gd name="connsiteX6" fmla="*/ 10225777 w 10332510"/>
              <a:gd name="connsiteY6" fmla="*/ 1892615 h 2902208"/>
              <a:gd name="connsiteX7" fmla="*/ 7488927 w 10332510"/>
              <a:gd name="connsiteY7" fmla="*/ 2889565 h 2902208"/>
              <a:gd name="connsiteX8" fmla="*/ 5291827 w 10332510"/>
              <a:gd name="connsiteY8" fmla="*/ 2421782 h 2902208"/>
              <a:gd name="connsiteX9" fmla="*/ 3922344 w 10332510"/>
              <a:gd name="connsiteY9" fmla="*/ 1932832 h 2902208"/>
              <a:gd name="connsiteX10" fmla="*/ 1896694 w 10332510"/>
              <a:gd name="connsiteY10" fmla="*/ 2614399 h 2902208"/>
              <a:gd name="connsiteX11" fmla="*/ 518744 w 10332510"/>
              <a:gd name="connsiteY11" fmla="*/ 2544549 h 2902208"/>
              <a:gd name="connsiteX12" fmla="*/ 161 w 10332510"/>
              <a:gd name="connsiteY12" fmla="*/ 2813366 h 2902208"/>
              <a:gd name="connsiteX0" fmla="*/ 39029 w 10332510"/>
              <a:gd name="connsiteY0" fmla="*/ 87789 h 2902208"/>
              <a:gd name="connsiteX1" fmla="*/ 1239978 w 10332510"/>
              <a:gd name="connsiteY1" fmla="*/ 602245 h 2902208"/>
              <a:gd name="connsiteX2" fmla="*/ 3198828 w 10332510"/>
              <a:gd name="connsiteY2" fmla="*/ 609767 h 2902208"/>
              <a:gd name="connsiteX3" fmla="*/ 6183527 w 10332510"/>
              <a:gd name="connsiteY3" fmla="*/ 47526 h 2902208"/>
              <a:gd name="connsiteX4" fmla="*/ 8250927 w 10332510"/>
              <a:gd name="connsiteY4" fmla="*/ 101915 h 2902208"/>
              <a:gd name="connsiteX5" fmla="*/ 9772810 w 10332510"/>
              <a:gd name="connsiteY5" fmla="*/ 673415 h 2902208"/>
              <a:gd name="connsiteX6" fmla="*/ 10225777 w 10332510"/>
              <a:gd name="connsiteY6" fmla="*/ 1892615 h 2902208"/>
              <a:gd name="connsiteX7" fmla="*/ 7488927 w 10332510"/>
              <a:gd name="connsiteY7" fmla="*/ 2889565 h 2902208"/>
              <a:gd name="connsiteX8" fmla="*/ 5291827 w 10332510"/>
              <a:gd name="connsiteY8" fmla="*/ 2421782 h 2902208"/>
              <a:gd name="connsiteX9" fmla="*/ 3922344 w 10332510"/>
              <a:gd name="connsiteY9" fmla="*/ 1932832 h 2902208"/>
              <a:gd name="connsiteX10" fmla="*/ 1896694 w 10332510"/>
              <a:gd name="connsiteY10" fmla="*/ 2614399 h 2902208"/>
              <a:gd name="connsiteX11" fmla="*/ 518744 w 10332510"/>
              <a:gd name="connsiteY11" fmla="*/ 2544549 h 2902208"/>
              <a:gd name="connsiteX12" fmla="*/ 161 w 10332510"/>
              <a:gd name="connsiteY12" fmla="*/ 2813366 h 2902208"/>
              <a:gd name="connsiteX0" fmla="*/ 39029 w 10332510"/>
              <a:gd name="connsiteY0" fmla="*/ 87789 h 2902208"/>
              <a:gd name="connsiteX1" fmla="*/ 1239978 w 10332510"/>
              <a:gd name="connsiteY1" fmla="*/ 602245 h 2902208"/>
              <a:gd name="connsiteX2" fmla="*/ 3198828 w 10332510"/>
              <a:gd name="connsiteY2" fmla="*/ 609767 h 2902208"/>
              <a:gd name="connsiteX3" fmla="*/ 6183527 w 10332510"/>
              <a:gd name="connsiteY3" fmla="*/ 47526 h 2902208"/>
              <a:gd name="connsiteX4" fmla="*/ 8250927 w 10332510"/>
              <a:gd name="connsiteY4" fmla="*/ 101915 h 2902208"/>
              <a:gd name="connsiteX5" fmla="*/ 9772810 w 10332510"/>
              <a:gd name="connsiteY5" fmla="*/ 673415 h 2902208"/>
              <a:gd name="connsiteX6" fmla="*/ 10225777 w 10332510"/>
              <a:gd name="connsiteY6" fmla="*/ 1892615 h 2902208"/>
              <a:gd name="connsiteX7" fmla="*/ 7488927 w 10332510"/>
              <a:gd name="connsiteY7" fmla="*/ 2889565 h 2902208"/>
              <a:gd name="connsiteX8" fmla="*/ 5291827 w 10332510"/>
              <a:gd name="connsiteY8" fmla="*/ 2421782 h 2902208"/>
              <a:gd name="connsiteX9" fmla="*/ 3922344 w 10332510"/>
              <a:gd name="connsiteY9" fmla="*/ 1932832 h 2902208"/>
              <a:gd name="connsiteX10" fmla="*/ 1896694 w 10332510"/>
              <a:gd name="connsiteY10" fmla="*/ 2614399 h 2902208"/>
              <a:gd name="connsiteX11" fmla="*/ 518744 w 10332510"/>
              <a:gd name="connsiteY11" fmla="*/ 2544549 h 2902208"/>
              <a:gd name="connsiteX12" fmla="*/ 161 w 10332510"/>
              <a:gd name="connsiteY12" fmla="*/ 2813366 h 2902208"/>
              <a:gd name="connsiteX0" fmla="*/ 39029 w 10332510"/>
              <a:gd name="connsiteY0" fmla="*/ 87789 h 2902208"/>
              <a:gd name="connsiteX1" fmla="*/ 1239978 w 10332510"/>
              <a:gd name="connsiteY1" fmla="*/ 602245 h 2902208"/>
              <a:gd name="connsiteX2" fmla="*/ 3198828 w 10332510"/>
              <a:gd name="connsiteY2" fmla="*/ 609767 h 2902208"/>
              <a:gd name="connsiteX3" fmla="*/ 6183527 w 10332510"/>
              <a:gd name="connsiteY3" fmla="*/ 47526 h 2902208"/>
              <a:gd name="connsiteX4" fmla="*/ 8250927 w 10332510"/>
              <a:gd name="connsiteY4" fmla="*/ 101915 h 2902208"/>
              <a:gd name="connsiteX5" fmla="*/ 9772810 w 10332510"/>
              <a:gd name="connsiteY5" fmla="*/ 673415 h 2902208"/>
              <a:gd name="connsiteX6" fmla="*/ 10225777 w 10332510"/>
              <a:gd name="connsiteY6" fmla="*/ 1892615 h 2902208"/>
              <a:gd name="connsiteX7" fmla="*/ 7488927 w 10332510"/>
              <a:gd name="connsiteY7" fmla="*/ 2889565 h 2902208"/>
              <a:gd name="connsiteX8" fmla="*/ 5291827 w 10332510"/>
              <a:gd name="connsiteY8" fmla="*/ 2421782 h 2902208"/>
              <a:gd name="connsiteX9" fmla="*/ 3922344 w 10332510"/>
              <a:gd name="connsiteY9" fmla="*/ 1932832 h 2902208"/>
              <a:gd name="connsiteX10" fmla="*/ 1896694 w 10332510"/>
              <a:gd name="connsiteY10" fmla="*/ 2614399 h 2902208"/>
              <a:gd name="connsiteX11" fmla="*/ 518744 w 10332510"/>
              <a:gd name="connsiteY11" fmla="*/ 2544549 h 2902208"/>
              <a:gd name="connsiteX12" fmla="*/ 161 w 10332510"/>
              <a:gd name="connsiteY12" fmla="*/ 2813366 h 2902208"/>
              <a:gd name="connsiteX0" fmla="*/ 39029 w 10332510"/>
              <a:gd name="connsiteY0" fmla="*/ 87789 h 2902208"/>
              <a:gd name="connsiteX1" fmla="*/ 1239978 w 10332510"/>
              <a:gd name="connsiteY1" fmla="*/ 602245 h 2902208"/>
              <a:gd name="connsiteX2" fmla="*/ 3198828 w 10332510"/>
              <a:gd name="connsiteY2" fmla="*/ 609767 h 2902208"/>
              <a:gd name="connsiteX3" fmla="*/ 6183527 w 10332510"/>
              <a:gd name="connsiteY3" fmla="*/ 47526 h 2902208"/>
              <a:gd name="connsiteX4" fmla="*/ 8250927 w 10332510"/>
              <a:gd name="connsiteY4" fmla="*/ 101915 h 2902208"/>
              <a:gd name="connsiteX5" fmla="*/ 9772810 w 10332510"/>
              <a:gd name="connsiteY5" fmla="*/ 673415 h 2902208"/>
              <a:gd name="connsiteX6" fmla="*/ 10225777 w 10332510"/>
              <a:gd name="connsiteY6" fmla="*/ 1892615 h 2902208"/>
              <a:gd name="connsiteX7" fmla="*/ 7488927 w 10332510"/>
              <a:gd name="connsiteY7" fmla="*/ 2889565 h 2902208"/>
              <a:gd name="connsiteX8" fmla="*/ 5291827 w 10332510"/>
              <a:gd name="connsiteY8" fmla="*/ 2421782 h 2902208"/>
              <a:gd name="connsiteX9" fmla="*/ 3922344 w 10332510"/>
              <a:gd name="connsiteY9" fmla="*/ 1932832 h 2902208"/>
              <a:gd name="connsiteX10" fmla="*/ 1896694 w 10332510"/>
              <a:gd name="connsiteY10" fmla="*/ 2614399 h 2902208"/>
              <a:gd name="connsiteX11" fmla="*/ 518744 w 10332510"/>
              <a:gd name="connsiteY11" fmla="*/ 2544549 h 2902208"/>
              <a:gd name="connsiteX12" fmla="*/ 161 w 10332510"/>
              <a:gd name="connsiteY12" fmla="*/ 2813366 h 2902208"/>
              <a:gd name="connsiteX0" fmla="*/ 39029 w 10332510"/>
              <a:gd name="connsiteY0" fmla="*/ 87789 h 2902208"/>
              <a:gd name="connsiteX1" fmla="*/ 1239978 w 10332510"/>
              <a:gd name="connsiteY1" fmla="*/ 602245 h 2902208"/>
              <a:gd name="connsiteX2" fmla="*/ 3198828 w 10332510"/>
              <a:gd name="connsiteY2" fmla="*/ 609767 h 2902208"/>
              <a:gd name="connsiteX3" fmla="*/ 6183527 w 10332510"/>
              <a:gd name="connsiteY3" fmla="*/ 47526 h 2902208"/>
              <a:gd name="connsiteX4" fmla="*/ 8250927 w 10332510"/>
              <a:gd name="connsiteY4" fmla="*/ 101915 h 2902208"/>
              <a:gd name="connsiteX5" fmla="*/ 9772810 w 10332510"/>
              <a:gd name="connsiteY5" fmla="*/ 673415 h 2902208"/>
              <a:gd name="connsiteX6" fmla="*/ 10225777 w 10332510"/>
              <a:gd name="connsiteY6" fmla="*/ 1892615 h 2902208"/>
              <a:gd name="connsiteX7" fmla="*/ 7488927 w 10332510"/>
              <a:gd name="connsiteY7" fmla="*/ 2889565 h 2902208"/>
              <a:gd name="connsiteX8" fmla="*/ 5291827 w 10332510"/>
              <a:gd name="connsiteY8" fmla="*/ 2421782 h 2902208"/>
              <a:gd name="connsiteX9" fmla="*/ 3922344 w 10332510"/>
              <a:gd name="connsiteY9" fmla="*/ 1932832 h 2902208"/>
              <a:gd name="connsiteX10" fmla="*/ 1896694 w 10332510"/>
              <a:gd name="connsiteY10" fmla="*/ 2614399 h 2902208"/>
              <a:gd name="connsiteX11" fmla="*/ 518744 w 10332510"/>
              <a:gd name="connsiteY11" fmla="*/ 2544549 h 2902208"/>
              <a:gd name="connsiteX12" fmla="*/ 161 w 10332510"/>
              <a:gd name="connsiteY12" fmla="*/ 2813366 h 2902208"/>
              <a:gd name="connsiteX0" fmla="*/ 9879 w 10332510"/>
              <a:gd name="connsiteY0" fmla="*/ 531582 h 2902208"/>
              <a:gd name="connsiteX1" fmla="*/ 1239978 w 10332510"/>
              <a:gd name="connsiteY1" fmla="*/ 602245 h 2902208"/>
              <a:gd name="connsiteX2" fmla="*/ 3198828 w 10332510"/>
              <a:gd name="connsiteY2" fmla="*/ 609767 h 2902208"/>
              <a:gd name="connsiteX3" fmla="*/ 6183527 w 10332510"/>
              <a:gd name="connsiteY3" fmla="*/ 47526 h 2902208"/>
              <a:gd name="connsiteX4" fmla="*/ 8250927 w 10332510"/>
              <a:gd name="connsiteY4" fmla="*/ 101915 h 2902208"/>
              <a:gd name="connsiteX5" fmla="*/ 9772810 w 10332510"/>
              <a:gd name="connsiteY5" fmla="*/ 673415 h 2902208"/>
              <a:gd name="connsiteX6" fmla="*/ 10225777 w 10332510"/>
              <a:gd name="connsiteY6" fmla="*/ 1892615 h 2902208"/>
              <a:gd name="connsiteX7" fmla="*/ 7488927 w 10332510"/>
              <a:gd name="connsiteY7" fmla="*/ 2889565 h 2902208"/>
              <a:gd name="connsiteX8" fmla="*/ 5291827 w 10332510"/>
              <a:gd name="connsiteY8" fmla="*/ 2421782 h 2902208"/>
              <a:gd name="connsiteX9" fmla="*/ 3922344 w 10332510"/>
              <a:gd name="connsiteY9" fmla="*/ 1932832 h 2902208"/>
              <a:gd name="connsiteX10" fmla="*/ 1896694 w 10332510"/>
              <a:gd name="connsiteY10" fmla="*/ 2614399 h 2902208"/>
              <a:gd name="connsiteX11" fmla="*/ 518744 w 10332510"/>
              <a:gd name="connsiteY11" fmla="*/ 2544549 h 2902208"/>
              <a:gd name="connsiteX12" fmla="*/ 161 w 10332510"/>
              <a:gd name="connsiteY12" fmla="*/ 2813366 h 2902208"/>
              <a:gd name="connsiteX0" fmla="*/ 48746 w 10332510"/>
              <a:gd name="connsiteY0" fmla="*/ 333292 h 2902208"/>
              <a:gd name="connsiteX1" fmla="*/ 1239978 w 10332510"/>
              <a:gd name="connsiteY1" fmla="*/ 602245 h 2902208"/>
              <a:gd name="connsiteX2" fmla="*/ 3198828 w 10332510"/>
              <a:gd name="connsiteY2" fmla="*/ 609767 h 2902208"/>
              <a:gd name="connsiteX3" fmla="*/ 6183527 w 10332510"/>
              <a:gd name="connsiteY3" fmla="*/ 47526 h 2902208"/>
              <a:gd name="connsiteX4" fmla="*/ 8250927 w 10332510"/>
              <a:gd name="connsiteY4" fmla="*/ 101915 h 2902208"/>
              <a:gd name="connsiteX5" fmla="*/ 9772810 w 10332510"/>
              <a:gd name="connsiteY5" fmla="*/ 673415 h 2902208"/>
              <a:gd name="connsiteX6" fmla="*/ 10225777 w 10332510"/>
              <a:gd name="connsiteY6" fmla="*/ 1892615 h 2902208"/>
              <a:gd name="connsiteX7" fmla="*/ 7488927 w 10332510"/>
              <a:gd name="connsiteY7" fmla="*/ 2889565 h 2902208"/>
              <a:gd name="connsiteX8" fmla="*/ 5291827 w 10332510"/>
              <a:gd name="connsiteY8" fmla="*/ 2421782 h 2902208"/>
              <a:gd name="connsiteX9" fmla="*/ 3922344 w 10332510"/>
              <a:gd name="connsiteY9" fmla="*/ 1932832 h 2902208"/>
              <a:gd name="connsiteX10" fmla="*/ 1896694 w 10332510"/>
              <a:gd name="connsiteY10" fmla="*/ 2614399 h 2902208"/>
              <a:gd name="connsiteX11" fmla="*/ 518744 w 10332510"/>
              <a:gd name="connsiteY11" fmla="*/ 2544549 h 2902208"/>
              <a:gd name="connsiteX12" fmla="*/ 161 w 10332510"/>
              <a:gd name="connsiteY12" fmla="*/ 2813366 h 2902208"/>
              <a:gd name="connsiteX0" fmla="*/ 48746 w 10332510"/>
              <a:gd name="connsiteY0" fmla="*/ 333292 h 2902208"/>
              <a:gd name="connsiteX1" fmla="*/ 1239978 w 10332510"/>
              <a:gd name="connsiteY1" fmla="*/ 602245 h 2902208"/>
              <a:gd name="connsiteX2" fmla="*/ 3198828 w 10332510"/>
              <a:gd name="connsiteY2" fmla="*/ 609767 h 2902208"/>
              <a:gd name="connsiteX3" fmla="*/ 6183527 w 10332510"/>
              <a:gd name="connsiteY3" fmla="*/ 47526 h 2902208"/>
              <a:gd name="connsiteX4" fmla="*/ 8250927 w 10332510"/>
              <a:gd name="connsiteY4" fmla="*/ 101915 h 2902208"/>
              <a:gd name="connsiteX5" fmla="*/ 9772810 w 10332510"/>
              <a:gd name="connsiteY5" fmla="*/ 673415 h 2902208"/>
              <a:gd name="connsiteX6" fmla="*/ 10225777 w 10332510"/>
              <a:gd name="connsiteY6" fmla="*/ 1892615 h 2902208"/>
              <a:gd name="connsiteX7" fmla="*/ 7488927 w 10332510"/>
              <a:gd name="connsiteY7" fmla="*/ 2889565 h 2902208"/>
              <a:gd name="connsiteX8" fmla="*/ 5291827 w 10332510"/>
              <a:gd name="connsiteY8" fmla="*/ 2421782 h 2902208"/>
              <a:gd name="connsiteX9" fmla="*/ 3922344 w 10332510"/>
              <a:gd name="connsiteY9" fmla="*/ 1932832 h 2902208"/>
              <a:gd name="connsiteX10" fmla="*/ 1896694 w 10332510"/>
              <a:gd name="connsiteY10" fmla="*/ 2614399 h 2902208"/>
              <a:gd name="connsiteX11" fmla="*/ 518744 w 10332510"/>
              <a:gd name="connsiteY11" fmla="*/ 2544549 h 2902208"/>
              <a:gd name="connsiteX12" fmla="*/ 161 w 10332510"/>
              <a:gd name="connsiteY12" fmla="*/ 2813366 h 2902208"/>
              <a:gd name="connsiteX0" fmla="*/ 48746 w 10332510"/>
              <a:gd name="connsiteY0" fmla="*/ 333292 h 2902208"/>
              <a:gd name="connsiteX1" fmla="*/ 1239978 w 10332510"/>
              <a:gd name="connsiteY1" fmla="*/ 602245 h 2902208"/>
              <a:gd name="connsiteX2" fmla="*/ 3198828 w 10332510"/>
              <a:gd name="connsiteY2" fmla="*/ 609767 h 2902208"/>
              <a:gd name="connsiteX3" fmla="*/ 6183527 w 10332510"/>
              <a:gd name="connsiteY3" fmla="*/ 47526 h 2902208"/>
              <a:gd name="connsiteX4" fmla="*/ 8250927 w 10332510"/>
              <a:gd name="connsiteY4" fmla="*/ 101915 h 2902208"/>
              <a:gd name="connsiteX5" fmla="*/ 9772810 w 10332510"/>
              <a:gd name="connsiteY5" fmla="*/ 673415 h 2902208"/>
              <a:gd name="connsiteX6" fmla="*/ 10225777 w 10332510"/>
              <a:gd name="connsiteY6" fmla="*/ 1892615 h 2902208"/>
              <a:gd name="connsiteX7" fmla="*/ 7488927 w 10332510"/>
              <a:gd name="connsiteY7" fmla="*/ 2889565 h 2902208"/>
              <a:gd name="connsiteX8" fmla="*/ 5291827 w 10332510"/>
              <a:gd name="connsiteY8" fmla="*/ 2421782 h 2902208"/>
              <a:gd name="connsiteX9" fmla="*/ 3922344 w 10332510"/>
              <a:gd name="connsiteY9" fmla="*/ 1932832 h 2902208"/>
              <a:gd name="connsiteX10" fmla="*/ 1896694 w 10332510"/>
              <a:gd name="connsiteY10" fmla="*/ 2614399 h 2902208"/>
              <a:gd name="connsiteX11" fmla="*/ 518744 w 10332510"/>
              <a:gd name="connsiteY11" fmla="*/ 2544549 h 2902208"/>
              <a:gd name="connsiteX12" fmla="*/ 161 w 10332510"/>
              <a:gd name="connsiteY12" fmla="*/ 2813366 h 2902208"/>
              <a:gd name="connsiteX0" fmla="*/ 77875 w 10361639"/>
              <a:gd name="connsiteY0" fmla="*/ 333292 h 3068453"/>
              <a:gd name="connsiteX1" fmla="*/ 1269107 w 10361639"/>
              <a:gd name="connsiteY1" fmla="*/ 602245 h 3068453"/>
              <a:gd name="connsiteX2" fmla="*/ 3227957 w 10361639"/>
              <a:gd name="connsiteY2" fmla="*/ 609767 h 3068453"/>
              <a:gd name="connsiteX3" fmla="*/ 6212656 w 10361639"/>
              <a:gd name="connsiteY3" fmla="*/ 47526 h 3068453"/>
              <a:gd name="connsiteX4" fmla="*/ 8280056 w 10361639"/>
              <a:gd name="connsiteY4" fmla="*/ 101915 h 3068453"/>
              <a:gd name="connsiteX5" fmla="*/ 9801939 w 10361639"/>
              <a:gd name="connsiteY5" fmla="*/ 673415 h 3068453"/>
              <a:gd name="connsiteX6" fmla="*/ 10254906 w 10361639"/>
              <a:gd name="connsiteY6" fmla="*/ 1892615 h 3068453"/>
              <a:gd name="connsiteX7" fmla="*/ 7518056 w 10361639"/>
              <a:gd name="connsiteY7" fmla="*/ 2889565 h 3068453"/>
              <a:gd name="connsiteX8" fmla="*/ 5320956 w 10361639"/>
              <a:gd name="connsiteY8" fmla="*/ 2421782 h 3068453"/>
              <a:gd name="connsiteX9" fmla="*/ 3951473 w 10361639"/>
              <a:gd name="connsiteY9" fmla="*/ 1932832 h 3068453"/>
              <a:gd name="connsiteX10" fmla="*/ 1925823 w 10361639"/>
              <a:gd name="connsiteY10" fmla="*/ 2614399 h 3068453"/>
              <a:gd name="connsiteX11" fmla="*/ 547873 w 10361639"/>
              <a:gd name="connsiteY11" fmla="*/ 2544549 h 3068453"/>
              <a:gd name="connsiteX12" fmla="*/ 139 w 10361639"/>
              <a:gd name="connsiteY12" fmla="*/ 3068311 h 3068453"/>
              <a:gd name="connsiteX0" fmla="*/ 77875 w 10361639"/>
              <a:gd name="connsiteY0" fmla="*/ 333292 h 3068502"/>
              <a:gd name="connsiteX1" fmla="*/ 1269107 w 10361639"/>
              <a:gd name="connsiteY1" fmla="*/ 602245 h 3068502"/>
              <a:gd name="connsiteX2" fmla="*/ 3227957 w 10361639"/>
              <a:gd name="connsiteY2" fmla="*/ 609767 h 3068502"/>
              <a:gd name="connsiteX3" fmla="*/ 6212656 w 10361639"/>
              <a:gd name="connsiteY3" fmla="*/ 47526 h 3068502"/>
              <a:gd name="connsiteX4" fmla="*/ 8280056 w 10361639"/>
              <a:gd name="connsiteY4" fmla="*/ 101915 h 3068502"/>
              <a:gd name="connsiteX5" fmla="*/ 9801939 w 10361639"/>
              <a:gd name="connsiteY5" fmla="*/ 673415 h 3068502"/>
              <a:gd name="connsiteX6" fmla="*/ 10254906 w 10361639"/>
              <a:gd name="connsiteY6" fmla="*/ 1892615 h 3068502"/>
              <a:gd name="connsiteX7" fmla="*/ 7518056 w 10361639"/>
              <a:gd name="connsiteY7" fmla="*/ 2889565 h 3068502"/>
              <a:gd name="connsiteX8" fmla="*/ 5320956 w 10361639"/>
              <a:gd name="connsiteY8" fmla="*/ 2421782 h 3068502"/>
              <a:gd name="connsiteX9" fmla="*/ 3951473 w 10361639"/>
              <a:gd name="connsiteY9" fmla="*/ 1932832 h 3068502"/>
              <a:gd name="connsiteX10" fmla="*/ 1925823 w 10361639"/>
              <a:gd name="connsiteY10" fmla="*/ 2614399 h 3068502"/>
              <a:gd name="connsiteX11" fmla="*/ 547873 w 10361639"/>
              <a:gd name="connsiteY11" fmla="*/ 2657858 h 3068502"/>
              <a:gd name="connsiteX12" fmla="*/ 139 w 10361639"/>
              <a:gd name="connsiteY12" fmla="*/ 3068311 h 3068502"/>
              <a:gd name="connsiteX0" fmla="*/ 77875 w 10361639"/>
              <a:gd name="connsiteY0" fmla="*/ 333292 h 3068502"/>
              <a:gd name="connsiteX1" fmla="*/ 1269107 w 10361639"/>
              <a:gd name="connsiteY1" fmla="*/ 602245 h 3068502"/>
              <a:gd name="connsiteX2" fmla="*/ 3227957 w 10361639"/>
              <a:gd name="connsiteY2" fmla="*/ 609767 h 3068502"/>
              <a:gd name="connsiteX3" fmla="*/ 6212656 w 10361639"/>
              <a:gd name="connsiteY3" fmla="*/ 47526 h 3068502"/>
              <a:gd name="connsiteX4" fmla="*/ 8280056 w 10361639"/>
              <a:gd name="connsiteY4" fmla="*/ 101915 h 3068502"/>
              <a:gd name="connsiteX5" fmla="*/ 9801939 w 10361639"/>
              <a:gd name="connsiteY5" fmla="*/ 673415 h 3068502"/>
              <a:gd name="connsiteX6" fmla="*/ 10254906 w 10361639"/>
              <a:gd name="connsiteY6" fmla="*/ 1892615 h 3068502"/>
              <a:gd name="connsiteX7" fmla="*/ 7518056 w 10361639"/>
              <a:gd name="connsiteY7" fmla="*/ 2889565 h 3068502"/>
              <a:gd name="connsiteX8" fmla="*/ 5320956 w 10361639"/>
              <a:gd name="connsiteY8" fmla="*/ 2421782 h 3068502"/>
              <a:gd name="connsiteX9" fmla="*/ 3951473 w 10361639"/>
              <a:gd name="connsiteY9" fmla="*/ 1932832 h 3068502"/>
              <a:gd name="connsiteX10" fmla="*/ 1945257 w 10361639"/>
              <a:gd name="connsiteY10" fmla="*/ 2519976 h 3068502"/>
              <a:gd name="connsiteX11" fmla="*/ 547873 w 10361639"/>
              <a:gd name="connsiteY11" fmla="*/ 2657858 h 3068502"/>
              <a:gd name="connsiteX12" fmla="*/ 139 w 10361639"/>
              <a:gd name="connsiteY12" fmla="*/ 3068311 h 3068502"/>
              <a:gd name="connsiteX0" fmla="*/ 77875 w 10361639"/>
              <a:gd name="connsiteY0" fmla="*/ 333292 h 3210080"/>
              <a:gd name="connsiteX1" fmla="*/ 1269107 w 10361639"/>
              <a:gd name="connsiteY1" fmla="*/ 602245 h 3210080"/>
              <a:gd name="connsiteX2" fmla="*/ 3227957 w 10361639"/>
              <a:gd name="connsiteY2" fmla="*/ 609767 h 3210080"/>
              <a:gd name="connsiteX3" fmla="*/ 6212656 w 10361639"/>
              <a:gd name="connsiteY3" fmla="*/ 47526 h 3210080"/>
              <a:gd name="connsiteX4" fmla="*/ 8280056 w 10361639"/>
              <a:gd name="connsiteY4" fmla="*/ 101915 h 3210080"/>
              <a:gd name="connsiteX5" fmla="*/ 9801939 w 10361639"/>
              <a:gd name="connsiteY5" fmla="*/ 673415 h 3210080"/>
              <a:gd name="connsiteX6" fmla="*/ 10254906 w 10361639"/>
              <a:gd name="connsiteY6" fmla="*/ 1892615 h 3210080"/>
              <a:gd name="connsiteX7" fmla="*/ 7518056 w 10361639"/>
              <a:gd name="connsiteY7" fmla="*/ 2889565 h 3210080"/>
              <a:gd name="connsiteX8" fmla="*/ 5320956 w 10361639"/>
              <a:gd name="connsiteY8" fmla="*/ 2421782 h 3210080"/>
              <a:gd name="connsiteX9" fmla="*/ 3951473 w 10361639"/>
              <a:gd name="connsiteY9" fmla="*/ 1932832 h 3210080"/>
              <a:gd name="connsiteX10" fmla="*/ 1945257 w 10361639"/>
              <a:gd name="connsiteY10" fmla="*/ 2519976 h 3210080"/>
              <a:gd name="connsiteX11" fmla="*/ 547873 w 10361639"/>
              <a:gd name="connsiteY11" fmla="*/ 2657858 h 3210080"/>
              <a:gd name="connsiteX12" fmla="*/ 139 w 10361639"/>
              <a:gd name="connsiteY12" fmla="*/ 3209947 h 3210080"/>
              <a:gd name="connsiteX0" fmla="*/ 77875 w 10361639"/>
              <a:gd name="connsiteY0" fmla="*/ 333292 h 3210080"/>
              <a:gd name="connsiteX1" fmla="*/ 1269107 w 10361639"/>
              <a:gd name="connsiteY1" fmla="*/ 602245 h 3210080"/>
              <a:gd name="connsiteX2" fmla="*/ 3227957 w 10361639"/>
              <a:gd name="connsiteY2" fmla="*/ 609767 h 3210080"/>
              <a:gd name="connsiteX3" fmla="*/ 6212656 w 10361639"/>
              <a:gd name="connsiteY3" fmla="*/ 47526 h 3210080"/>
              <a:gd name="connsiteX4" fmla="*/ 8280056 w 10361639"/>
              <a:gd name="connsiteY4" fmla="*/ 101915 h 3210080"/>
              <a:gd name="connsiteX5" fmla="*/ 9801939 w 10361639"/>
              <a:gd name="connsiteY5" fmla="*/ 673415 h 3210080"/>
              <a:gd name="connsiteX6" fmla="*/ 10254906 w 10361639"/>
              <a:gd name="connsiteY6" fmla="*/ 1892615 h 3210080"/>
              <a:gd name="connsiteX7" fmla="*/ 7518056 w 10361639"/>
              <a:gd name="connsiteY7" fmla="*/ 2889565 h 3210080"/>
              <a:gd name="connsiteX8" fmla="*/ 5320956 w 10361639"/>
              <a:gd name="connsiteY8" fmla="*/ 2421782 h 3210080"/>
              <a:gd name="connsiteX9" fmla="*/ 3951473 w 10361639"/>
              <a:gd name="connsiteY9" fmla="*/ 1932832 h 3210080"/>
              <a:gd name="connsiteX10" fmla="*/ 1945257 w 10361639"/>
              <a:gd name="connsiteY10" fmla="*/ 2519976 h 3210080"/>
              <a:gd name="connsiteX11" fmla="*/ 547873 w 10361639"/>
              <a:gd name="connsiteY11" fmla="*/ 2657858 h 3210080"/>
              <a:gd name="connsiteX12" fmla="*/ 139 w 10361639"/>
              <a:gd name="connsiteY12" fmla="*/ 3209947 h 3210080"/>
              <a:gd name="connsiteX0" fmla="*/ 77875 w 10361639"/>
              <a:gd name="connsiteY0" fmla="*/ 333292 h 3210123"/>
              <a:gd name="connsiteX1" fmla="*/ 1269107 w 10361639"/>
              <a:gd name="connsiteY1" fmla="*/ 602245 h 3210123"/>
              <a:gd name="connsiteX2" fmla="*/ 3227957 w 10361639"/>
              <a:gd name="connsiteY2" fmla="*/ 609767 h 3210123"/>
              <a:gd name="connsiteX3" fmla="*/ 6212656 w 10361639"/>
              <a:gd name="connsiteY3" fmla="*/ 47526 h 3210123"/>
              <a:gd name="connsiteX4" fmla="*/ 8280056 w 10361639"/>
              <a:gd name="connsiteY4" fmla="*/ 101915 h 3210123"/>
              <a:gd name="connsiteX5" fmla="*/ 9801939 w 10361639"/>
              <a:gd name="connsiteY5" fmla="*/ 673415 h 3210123"/>
              <a:gd name="connsiteX6" fmla="*/ 10254906 w 10361639"/>
              <a:gd name="connsiteY6" fmla="*/ 1892615 h 3210123"/>
              <a:gd name="connsiteX7" fmla="*/ 7518056 w 10361639"/>
              <a:gd name="connsiteY7" fmla="*/ 2889565 h 3210123"/>
              <a:gd name="connsiteX8" fmla="*/ 5320956 w 10361639"/>
              <a:gd name="connsiteY8" fmla="*/ 2421782 h 3210123"/>
              <a:gd name="connsiteX9" fmla="*/ 3951473 w 10361639"/>
              <a:gd name="connsiteY9" fmla="*/ 1932832 h 3210123"/>
              <a:gd name="connsiteX10" fmla="*/ 1945257 w 10361639"/>
              <a:gd name="connsiteY10" fmla="*/ 2519976 h 3210123"/>
              <a:gd name="connsiteX11" fmla="*/ 547873 w 10361639"/>
              <a:gd name="connsiteY11" fmla="*/ 2657858 h 3210123"/>
              <a:gd name="connsiteX12" fmla="*/ 139 w 10361639"/>
              <a:gd name="connsiteY12" fmla="*/ 3209947 h 3210123"/>
              <a:gd name="connsiteX0" fmla="*/ 77965 w 10361729"/>
              <a:gd name="connsiteY0" fmla="*/ 333292 h 3210114"/>
              <a:gd name="connsiteX1" fmla="*/ 1269197 w 10361729"/>
              <a:gd name="connsiteY1" fmla="*/ 602245 h 3210114"/>
              <a:gd name="connsiteX2" fmla="*/ 3228047 w 10361729"/>
              <a:gd name="connsiteY2" fmla="*/ 609767 h 3210114"/>
              <a:gd name="connsiteX3" fmla="*/ 6212746 w 10361729"/>
              <a:gd name="connsiteY3" fmla="*/ 47526 h 3210114"/>
              <a:gd name="connsiteX4" fmla="*/ 8280146 w 10361729"/>
              <a:gd name="connsiteY4" fmla="*/ 101915 h 3210114"/>
              <a:gd name="connsiteX5" fmla="*/ 9802029 w 10361729"/>
              <a:gd name="connsiteY5" fmla="*/ 673415 h 3210114"/>
              <a:gd name="connsiteX6" fmla="*/ 10254996 w 10361729"/>
              <a:gd name="connsiteY6" fmla="*/ 1892615 h 3210114"/>
              <a:gd name="connsiteX7" fmla="*/ 7518146 w 10361729"/>
              <a:gd name="connsiteY7" fmla="*/ 2889565 h 3210114"/>
              <a:gd name="connsiteX8" fmla="*/ 5321046 w 10361729"/>
              <a:gd name="connsiteY8" fmla="*/ 2421782 h 3210114"/>
              <a:gd name="connsiteX9" fmla="*/ 3951563 w 10361729"/>
              <a:gd name="connsiteY9" fmla="*/ 1932832 h 3210114"/>
              <a:gd name="connsiteX10" fmla="*/ 1945347 w 10361729"/>
              <a:gd name="connsiteY10" fmla="*/ 2519976 h 3210114"/>
              <a:gd name="connsiteX11" fmla="*/ 547963 w 10361729"/>
              <a:gd name="connsiteY11" fmla="*/ 2657858 h 3210114"/>
              <a:gd name="connsiteX12" fmla="*/ 229 w 10361729"/>
              <a:gd name="connsiteY12" fmla="*/ 3209947 h 3210114"/>
              <a:gd name="connsiteX0" fmla="*/ 77965 w 10361729"/>
              <a:gd name="connsiteY0" fmla="*/ 333292 h 3210114"/>
              <a:gd name="connsiteX1" fmla="*/ 1269197 w 10361729"/>
              <a:gd name="connsiteY1" fmla="*/ 602245 h 3210114"/>
              <a:gd name="connsiteX2" fmla="*/ 3228047 w 10361729"/>
              <a:gd name="connsiteY2" fmla="*/ 609767 h 3210114"/>
              <a:gd name="connsiteX3" fmla="*/ 6212746 w 10361729"/>
              <a:gd name="connsiteY3" fmla="*/ 47526 h 3210114"/>
              <a:gd name="connsiteX4" fmla="*/ 8280146 w 10361729"/>
              <a:gd name="connsiteY4" fmla="*/ 101915 h 3210114"/>
              <a:gd name="connsiteX5" fmla="*/ 9802029 w 10361729"/>
              <a:gd name="connsiteY5" fmla="*/ 673415 h 3210114"/>
              <a:gd name="connsiteX6" fmla="*/ 10254996 w 10361729"/>
              <a:gd name="connsiteY6" fmla="*/ 1892615 h 3210114"/>
              <a:gd name="connsiteX7" fmla="*/ 7518146 w 10361729"/>
              <a:gd name="connsiteY7" fmla="*/ 2889565 h 3210114"/>
              <a:gd name="connsiteX8" fmla="*/ 5321046 w 10361729"/>
              <a:gd name="connsiteY8" fmla="*/ 2421782 h 3210114"/>
              <a:gd name="connsiteX9" fmla="*/ 3951563 w 10361729"/>
              <a:gd name="connsiteY9" fmla="*/ 1932832 h 3210114"/>
              <a:gd name="connsiteX10" fmla="*/ 1945347 w 10361729"/>
              <a:gd name="connsiteY10" fmla="*/ 2519976 h 3210114"/>
              <a:gd name="connsiteX11" fmla="*/ 547963 w 10361729"/>
              <a:gd name="connsiteY11" fmla="*/ 2657858 h 3210114"/>
              <a:gd name="connsiteX12" fmla="*/ 229 w 10361729"/>
              <a:gd name="connsiteY12" fmla="*/ 3209947 h 3210114"/>
              <a:gd name="connsiteX0" fmla="*/ 77965 w 10361729"/>
              <a:gd name="connsiteY0" fmla="*/ 333292 h 3210114"/>
              <a:gd name="connsiteX1" fmla="*/ 1269197 w 10361729"/>
              <a:gd name="connsiteY1" fmla="*/ 602245 h 3210114"/>
              <a:gd name="connsiteX2" fmla="*/ 3228047 w 10361729"/>
              <a:gd name="connsiteY2" fmla="*/ 609767 h 3210114"/>
              <a:gd name="connsiteX3" fmla="*/ 6212746 w 10361729"/>
              <a:gd name="connsiteY3" fmla="*/ 47526 h 3210114"/>
              <a:gd name="connsiteX4" fmla="*/ 8280146 w 10361729"/>
              <a:gd name="connsiteY4" fmla="*/ 101915 h 3210114"/>
              <a:gd name="connsiteX5" fmla="*/ 9802029 w 10361729"/>
              <a:gd name="connsiteY5" fmla="*/ 673415 h 3210114"/>
              <a:gd name="connsiteX6" fmla="*/ 10254996 w 10361729"/>
              <a:gd name="connsiteY6" fmla="*/ 1892615 h 3210114"/>
              <a:gd name="connsiteX7" fmla="*/ 7518146 w 10361729"/>
              <a:gd name="connsiteY7" fmla="*/ 2889565 h 3210114"/>
              <a:gd name="connsiteX8" fmla="*/ 5321046 w 10361729"/>
              <a:gd name="connsiteY8" fmla="*/ 2421782 h 3210114"/>
              <a:gd name="connsiteX9" fmla="*/ 3951563 w 10361729"/>
              <a:gd name="connsiteY9" fmla="*/ 1932832 h 3210114"/>
              <a:gd name="connsiteX10" fmla="*/ 1945347 w 10361729"/>
              <a:gd name="connsiteY10" fmla="*/ 2519976 h 3210114"/>
              <a:gd name="connsiteX11" fmla="*/ 547963 w 10361729"/>
              <a:gd name="connsiteY11" fmla="*/ 2657858 h 3210114"/>
              <a:gd name="connsiteX12" fmla="*/ 229 w 10361729"/>
              <a:gd name="connsiteY12" fmla="*/ 3209947 h 3210114"/>
              <a:gd name="connsiteX0" fmla="*/ 77965 w 10361729"/>
              <a:gd name="connsiteY0" fmla="*/ 333292 h 3210114"/>
              <a:gd name="connsiteX1" fmla="*/ 1269197 w 10361729"/>
              <a:gd name="connsiteY1" fmla="*/ 602245 h 3210114"/>
              <a:gd name="connsiteX2" fmla="*/ 3228047 w 10361729"/>
              <a:gd name="connsiteY2" fmla="*/ 609767 h 3210114"/>
              <a:gd name="connsiteX3" fmla="*/ 6212746 w 10361729"/>
              <a:gd name="connsiteY3" fmla="*/ 47526 h 3210114"/>
              <a:gd name="connsiteX4" fmla="*/ 8280146 w 10361729"/>
              <a:gd name="connsiteY4" fmla="*/ 101915 h 3210114"/>
              <a:gd name="connsiteX5" fmla="*/ 9802029 w 10361729"/>
              <a:gd name="connsiteY5" fmla="*/ 673415 h 3210114"/>
              <a:gd name="connsiteX6" fmla="*/ 10254996 w 10361729"/>
              <a:gd name="connsiteY6" fmla="*/ 1892615 h 3210114"/>
              <a:gd name="connsiteX7" fmla="*/ 7518146 w 10361729"/>
              <a:gd name="connsiteY7" fmla="*/ 2889565 h 3210114"/>
              <a:gd name="connsiteX8" fmla="*/ 5321046 w 10361729"/>
              <a:gd name="connsiteY8" fmla="*/ 2421782 h 3210114"/>
              <a:gd name="connsiteX9" fmla="*/ 3951563 w 10361729"/>
              <a:gd name="connsiteY9" fmla="*/ 1932832 h 3210114"/>
              <a:gd name="connsiteX10" fmla="*/ 1945347 w 10361729"/>
              <a:gd name="connsiteY10" fmla="*/ 2519976 h 3210114"/>
              <a:gd name="connsiteX11" fmla="*/ 547963 w 10361729"/>
              <a:gd name="connsiteY11" fmla="*/ 2657858 h 3210114"/>
              <a:gd name="connsiteX12" fmla="*/ 229 w 10361729"/>
              <a:gd name="connsiteY12" fmla="*/ 3209947 h 3210114"/>
              <a:gd name="connsiteX0" fmla="*/ 77965 w 10361729"/>
              <a:gd name="connsiteY0" fmla="*/ 333292 h 3210114"/>
              <a:gd name="connsiteX1" fmla="*/ 1269197 w 10361729"/>
              <a:gd name="connsiteY1" fmla="*/ 602245 h 3210114"/>
              <a:gd name="connsiteX2" fmla="*/ 3228047 w 10361729"/>
              <a:gd name="connsiteY2" fmla="*/ 609767 h 3210114"/>
              <a:gd name="connsiteX3" fmla="*/ 6212746 w 10361729"/>
              <a:gd name="connsiteY3" fmla="*/ 47526 h 3210114"/>
              <a:gd name="connsiteX4" fmla="*/ 8280146 w 10361729"/>
              <a:gd name="connsiteY4" fmla="*/ 101915 h 3210114"/>
              <a:gd name="connsiteX5" fmla="*/ 9802029 w 10361729"/>
              <a:gd name="connsiteY5" fmla="*/ 673415 h 3210114"/>
              <a:gd name="connsiteX6" fmla="*/ 10254996 w 10361729"/>
              <a:gd name="connsiteY6" fmla="*/ 1892615 h 3210114"/>
              <a:gd name="connsiteX7" fmla="*/ 7518146 w 10361729"/>
              <a:gd name="connsiteY7" fmla="*/ 2889565 h 3210114"/>
              <a:gd name="connsiteX8" fmla="*/ 5321046 w 10361729"/>
              <a:gd name="connsiteY8" fmla="*/ 2421782 h 3210114"/>
              <a:gd name="connsiteX9" fmla="*/ 3951563 w 10361729"/>
              <a:gd name="connsiteY9" fmla="*/ 1932832 h 3210114"/>
              <a:gd name="connsiteX10" fmla="*/ 1945347 w 10361729"/>
              <a:gd name="connsiteY10" fmla="*/ 2519976 h 3210114"/>
              <a:gd name="connsiteX11" fmla="*/ 547963 w 10361729"/>
              <a:gd name="connsiteY11" fmla="*/ 2657858 h 3210114"/>
              <a:gd name="connsiteX12" fmla="*/ 229 w 10361729"/>
              <a:gd name="connsiteY12" fmla="*/ 3209947 h 3210114"/>
              <a:gd name="connsiteX0" fmla="*/ 77965 w 10361729"/>
              <a:gd name="connsiteY0" fmla="*/ 333292 h 3210114"/>
              <a:gd name="connsiteX1" fmla="*/ 1269197 w 10361729"/>
              <a:gd name="connsiteY1" fmla="*/ 602245 h 3210114"/>
              <a:gd name="connsiteX2" fmla="*/ 3228047 w 10361729"/>
              <a:gd name="connsiteY2" fmla="*/ 609767 h 3210114"/>
              <a:gd name="connsiteX3" fmla="*/ 6212746 w 10361729"/>
              <a:gd name="connsiteY3" fmla="*/ 47526 h 3210114"/>
              <a:gd name="connsiteX4" fmla="*/ 8280146 w 10361729"/>
              <a:gd name="connsiteY4" fmla="*/ 101915 h 3210114"/>
              <a:gd name="connsiteX5" fmla="*/ 9802029 w 10361729"/>
              <a:gd name="connsiteY5" fmla="*/ 673415 h 3210114"/>
              <a:gd name="connsiteX6" fmla="*/ 10254996 w 10361729"/>
              <a:gd name="connsiteY6" fmla="*/ 1892615 h 3210114"/>
              <a:gd name="connsiteX7" fmla="*/ 7518146 w 10361729"/>
              <a:gd name="connsiteY7" fmla="*/ 2889565 h 3210114"/>
              <a:gd name="connsiteX8" fmla="*/ 5321046 w 10361729"/>
              <a:gd name="connsiteY8" fmla="*/ 2421782 h 3210114"/>
              <a:gd name="connsiteX9" fmla="*/ 3951563 w 10361729"/>
              <a:gd name="connsiteY9" fmla="*/ 1932832 h 3210114"/>
              <a:gd name="connsiteX10" fmla="*/ 1945347 w 10361729"/>
              <a:gd name="connsiteY10" fmla="*/ 2482207 h 3210114"/>
              <a:gd name="connsiteX11" fmla="*/ 547963 w 10361729"/>
              <a:gd name="connsiteY11" fmla="*/ 2657858 h 3210114"/>
              <a:gd name="connsiteX12" fmla="*/ 229 w 10361729"/>
              <a:gd name="connsiteY12" fmla="*/ 3209947 h 3210114"/>
              <a:gd name="connsiteX0" fmla="*/ 77965 w 10361729"/>
              <a:gd name="connsiteY0" fmla="*/ 333292 h 3210114"/>
              <a:gd name="connsiteX1" fmla="*/ 1269197 w 10361729"/>
              <a:gd name="connsiteY1" fmla="*/ 602245 h 3210114"/>
              <a:gd name="connsiteX2" fmla="*/ 3228047 w 10361729"/>
              <a:gd name="connsiteY2" fmla="*/ 609767 h 3210114"/>
              <a:gd name="connsiteX3" fmla="*/ 6212746 w 10361729"/>
              <a:gd name="connsiteY3" fmla="*/ 47526 h 3210114"/>
              <a:gd name="connsiteX4" fmla="*/ 8280146 w 10361729"/>
              <a:gd name="connsiteY4" fmla="*/ 101915 h 3210114"/>
              <a:gd name="connsiteX5" fmla="*/ 9802029 w 10361729"/>
              <a:gd name="connsiteY5" fmla="*/ 673415 h 3210114"/>
              <a:gd name="connsiteX6" fmla="*/ 10254996 w 10361729"/>
              <a:gd name="connsiteY6" fmla="*/ 1892615 h 3210114"/>
              <a:gd name="connsiteX7" fmla="*/ 7518146 w 10361729"/>
              <a:gd name="connsiteY7" fmla="*/ 2889565 h 3210114"/>
              <a:gd name="connsiteX8" fmla="*/ 5321046 w 10361729"/>
              <a:gd name="connsiteY8" fmla="*/ 2421782 h 3210114"/>
              <a:gd name="connsiteX9" fmla="*/ 3951563 w 10361729"/>
              <a:gd name="connsiteY9" fmla="*/ 1932832 h 3210114"/>
              <a:gd name="connsiteX10" fmla="*/ 1964779 w 10361729"/>
              <a:gd name="connsiteY10" fmla="*/ 2425552 h 3210114"/>
              <a:gd name="connsiteX11" fmla="*/ 547963 w 10361729"/>
              <a:gd name="connsiteY11" fmla="*/ 2657858 h 3210114"/>
              <a:gd name="connsiteX12" fmla="*/ 229 w 10361729"/>
              <a:gd name="connsiteY12" fmla="*/ 3209947 h 3210114"/>
              <a:gd name="connsiteX0" fmla="*/ 77808 w 10361572"/>
              <a:gd name="connsiteY0" fmla="*/ 333292 h 3210080"/>
              <a:gd name="connsiteX1" fmla="*/ 1269040 w 10361572"/>
              <a:gd name="connsiteY1" fmla="*/ 602245 h 3210080"/>
              <a:gd name="connsiteX2" fmla="*/ 3227890 w 10361572"/>
              <a:gd name="connsiteY2" fmla="*/ 609767 h 3210080"/>
              <a:gd name="connsiteX3" fmla="*/ 6212589 w 10361572"/>
              <a:gd name="connsiteY3" fmla="*/ 47526 h 3210080"/>
              <a:gd name="connsiteX4" fmla="*/ 8279989 w 10361572"/>
              <a:gd name="connsiteY4" fmla="*/ 101915 h 3210080"/>
              <a:gd name="connsiteX5" fmla="*/ 9801872 w 10361572"/>
              <a:gd name="connsiteY5" fmla="*/ 673415 h 3210080"/>
              <a:gd name="connsiteX6" fmla="*/ 10254839 w 10361572"/>
              <a:gd name="connsiteY6" fmla="*/ 1892615 h 3210080"/>
              <a:gd name="connsiteX7" fmla="*/ 7517989 w 10361572"/>
              <a:gd name="connsiteY7" fmla="*/ 2889565 h 3210080"/>
              <a:gd name="connsiteX8" fmla="*/ 5320889 w 10361572"/>
              <a:gd name="connsiteY8" fmla="*/ 2421782 h 3210080"/>
              <a:gd name="connsiteX9" fmla="*/ 3951406 w 10361572"/>
              <a:gd name="connsiteY9" fmla="*/ 1932832 h 3210080"/>
              <a:gd name="connsiteX10" fmla="*/ 1964622 w 10361572"/>
              <a:gd name="connsiteY10" fmla="*/ 2425552 h 3210080"/>
              <a:gd name="connsiteX11" fmla="*/ 839306 w 10361572"/>
              <a:gd name="connsiteY11" fmla="*/ 2563434 h 3210080"/>
              <a:gd name="connsiteX12" fmla="*/ 72 w 10361572"/>
              <a:gd name="connsiteY12" fmla="*/ 3209947 h 3210080"/>
              <a:gd name="connsiteX0" fmla="*/ 77887 w 10361651"/>
              <a:gd name="connsiteY0" fmla="*/ 333292 h 3210068"/>
              <a:gd name="connsiteX1" fmla="*/ 1269119 w 10361651"/>
              <a:gd name="connsiteY1" fmla="*/ 602245 h 3210068"/>
              <a:gd name="connsiteX2" fmla="*/ 3227969 w 10361651"/>
              <a:gd name="connsiteY2" fmla="*/ 609767 h 3210068"/>
              <a:gd name="connsiteX3" fmla="*/ 6212668 w 10361651"/>
              <a:gd name="connsiteY3" fmla="*/ 47526 h 3210068"/>
              <a:gd name="connsiteX4" fmla="*/ 8280068 w 10361651"/>
              <a:gd name="connsiteY4" fmla="*/ 101915 h 3210068"/>
              <a:gd name="connsiteX5" fmla="*/ 9801951 w 10361651"/>
              <a:gd name="connsiteY5" fmla="*/ 673415 h 3210068"/>
              <a:gd name="connsiteX6" fmla="*/ 10254918 w 10361651"/>
              <a:gd name="connsiteY6" fmla="*/ 1892615 h 3210068"/>
              <a:gd name="connsiteX7" fmla="*/ 7518068 w 10361651"/>
              <a:gd name="connsiteY7" fmla="*/ 2889565 h 3210068"/>
              <a:gd name="connsiteX8" fmla="*/ 5320968 w 10361651"/>
              <a:gd name="connsiteY8" fmla="*/ 2421782 h 3210068"/>
              <a:gd name="connsiteX9" fmla="*/ 3951485 w 10361651"/>
              <a:gd name="connsiteY9" fmla="*/ 1932832 h 3210068"/>
              <a:gd name="connsiteX10" fmla="*/ 1964701 w 10361651"/>
              <a:gd name="connsiteY10" fmla="*/ 2425552 h 3210068"/>
              <a:gd name="connsiteX11" fmla="*/ 839385 w 10361651"/>
              <a:gd name="connsiteY11" fmla="*/ 2563434 h 3210068"/>
              <a:gd name="connsiteX12" fmla="*/ 151 w 10361651"/>
              <a:gd name="connsiteY12" fmla="*/ 3209947 h 3210068"/>
              <a:gd name="connsiteX0" fmla="*/ 77887 w 10361651"/>
              <a:gd name="connsiteY0" fmla="*/ 333292 h 3210068"/>
              <a:gd name="connsiteX1" fmla="*/ 1269119 w 10361651"/>
              <a:gd name="connsiteY1" fmla="*/ 602245 h 3210068"/>
              <a:gd name="connsiteX2" fmla="*/ 3227969 w 10361651"/>
              <a:gd name="connsiteY2" fmla="*/ 609767 h 3210068"/>
              <a:gd name="connsiteX3" fmla="*/ 6212668 w 10361651"/>
              <a:gd name="connsiteY3" fmla="*/ 47526 h 3210068"/>
              <a:gd name="connsiteX4" fmla="*/ 8280068 w 10361651"/>
              <a:gd name="connsiteY4" fmla="*/ 101915 h 3210068"/>
              <a:gd name="connsiteX5" fmla="*/ 9801951 w 10361651"/>
              <a:gd name="connsiteY5" fmla="*/ 673415 h 3210068"/>
              <a:gd name="connsiteX6" fmla="*/ 10254918 w 10361651"/>
              <a:gd name="connsiteY6" fmla="*/ 1892615 h 3210068"/>
              <a:gd name="connsiteX7" fmla="*/ 7518068 w 10361651"/>
              <a:gd name="connsiteY7" fmla="*/ 2889565 h 3210068"/>
              <a:gd name="connsiteX8" fmla="*/ 5320968 w 10361651"/>
              <a:gd name="connsiteY8" fmla="*/ 2421782 h 3210068"/>
              <a:gd name="connsiteX9" fmla="*/ 3951485 w 10361651"/>
              <a:gd name="connsiteY9" fmla="*/ 1932832 h 3210068"/>
              <a:gd name="connsiteX10" fmla="*/ 1964701 w 10361651"/>
              <a:gd name="connsiteY10" fmla="*/ 2425552 h 3210068"/>
              <a:gd name="connsiteX11" fmla="*/ 839385 w 10361651"/>
              <a:gd name="connsiteY11" fmla="*/ 2563434 h 3210068"/>
              <a:gd name="connsiteX12" fmla="*/ 151 w 10361651"/>
              <a:gd name="connsiteY12" fmla="*/ 3209947 h 3210068"/>
              <a:gd name="connsiteX0" fmla="*/ 77887 w 10361651"/>
              <a:gd name="connsiteY0" fmla="*/ 333292 h 3210068"/>
              <a:gd name="connsiteX1" fmla="*/ 1269119 w 10361651"/>
              <a:gd name="connsiteY1" fmla="*/ 602245 h 3210068"/>
              <a:gd name="connsiteX2" fmla="*/ 3227969 w 10361651"/>
              <a:gd name="connsiteY2" fmla="*/ 609767 h 3210068"/>
              <a:gd name="connsiteX3" fmla="*/ 6212668 w 10361651"/>
              <a:gd name="connsiteY3" fmla="*/ 47526 h 3210068"/>
              <a:gd name="connsiteX4" fmla="*/ 8280068 w 10361651"/>
              <a:gd name="connsiteY4" fmla="*/ 101915 h 3210068"/>
              <a:gd name="connsiteX5" fmla="*/ 9801951 w 10361651"/>
              <a:gd name="connsiteY5" fmla="*/ 673415 h 3210068"/>
              <a:gd name="connsiteX6" fmla="*/ 10254918 w 10361651"/>
              <a:gd name="connsiteY6" fmla="*/ 1892615 h 3210068"/>
              <a:gd name="connsiteX7" fmla="*/ 7518068 w 10361651"/>
              <a:gd name="connsiteY7" fmla="*/ 2889565 h 3210068"/>
              <a:gd name="connsiteX8" fmla="*/ 5320968 w 10361651"/>
              <a:gd name="connsiteY8" fmla="*/ 2421782 h 3210068"/>
              <a:gd name="connsiteX9" fmla="*/ 3951485 w 10361651"/>
              <a:gd name="connsiteY9" fmla="*/ 1932832 h 3210068"/>
              <a:gd name="connsiteX10" fmla="*/ 1964701 w 10361651"/>
              <a:gd name="connsiteY10" fmla="*/ 2425552 h 3210068"/>
              <a:gd name="connsiteX11" fmla="*/ 839385 w 10361651"/>
              <a:gd name="connsiteY11" fmla="*/ 2563434 h 3210068"/>
              <a:gd name="connsiteX12" fmla="*/ 151 w 10361651"/>
              <a:gd name="connsiteY12" fmla="*/ 3209947 h 3210068"/>
              <a:gd name="connsiteX0" fmla="*/ 77887 w 10361651"/>
              <a:gd name="connsiteY0" fmla="*/ 333292 h 3210068"/>
              <a:gd name="connsiteX1" fmla="*/ 1269119 w 10361651"/>
              <a:gd name="connsiteY1" fmla="*/ 602245 h 3210068"/>
              <a:gd name="connsiteX2" fmla="*/ 3227969 w 10361651"/>
              <a:gd name="connsiteY2" fmla="*/ 609767 h 3210068"/>
              <a:gd name="connsiteX3" fmla="*/ 6212668 w 10361651"/>
              <a:gd name="connsiteY3" fmla="*/ 47526 h 3210068"/>
              <a:gd name="connsiteX4" fmla="*/ 8280068 w 10361651"/>
              <a:gd name="connsiteY4" fmla="*/ 101915 h 3210068"/>
              <a:gd name="connsiteX5" fmla="*/ 9801951 w 10361651"/>
              <a:gd name="connsiteY5" fmla="*/ 673415 h 3210068"/>
              <a:gd name="connsiteX6" fmla="*/ 10254918 w 10361651"/>
              <a:gd name="connsiteY6" fmla="*/ 1892615 h 3210068"/>
              <a:gd name="connsiteX7" fmla="*/ 7518068 w 10361651"/>
              <a:gd name="connsiteY7" fmla="*/ 2889565 h 3210068"/>
              <a:gd name="connsiteX8" fmla="*/ 5320968 w 10361651"/>
              <a:gd name="connsiteY8" fmla="*/ 2421782 h 3210068"/>
              <a:gd name="connsiteX9" fmla="*/ 3842510 w 10361651"/>
              <a:gd name="connsiteY9" fmla="*/ 1970209 h 3210068"/>
              <a:gd name="connsiteX10" fmla="*/ 1964701 w 10361651"/>
              <a:gd name="connsiteY10" fmla="*/ 2425552 h 3210068"/>
              <a:gd name="connsiteX11" fmla="*/ 839385 w 10361651"/>
              <a:gd name="connsiteY11" fmla="*/ 2563434 h 3210068"/>
              <a:gd name="connsiteX12" fmla="*/ 151 w 10361651"/>
              <a:gd name="connsiteY12" fmla="*/ 3209947 h 3210068"/>
              <a:gd name="connsiteX0" fmla="*/ 77887 w 10361651"/>
              <a:gd name="connsiteY0" fmla="*/ 333292 h 3210068"/>
              <a:gd name="connsiteX1" fmla="*/ 1269119 w 10361651"/>
              <a:gd name="connsiteY1" fmla="*/ 602245 h 3210068"/>
              <a:gd name="connsiteX2" fmla="*/ 3227969 w 10361651"/>
              <a:gd name="connsiteY2" fmla="*/ 609767 h 3210068"/>
              <a:gd name="connsiteX3" fmla="*/ 6212668 w 10361651"/>
              <a:gd name="connsiteY3" fmla="*/ 47526 h 3210068"/>
              <a:gd name="connsiteX4" fmla="*/ 8280068 w 10361651"/>
              <a:gd name="connsiteY4" fmla="*/ 101915 h 3210068"/>
              <a:gd name="connsiteX5" fmla="*/ 9801951 w 10361651"/>
              <a:gd name="connsiteY5" fmla="*/ 673415 h 3210068"/>
              <a:gd name="connsiteX6" fmla="*/ 10254918 w 10361651"/>
              <a:gd name="connsiteY6" fmla="*/ 1892615 h 3210068"/>
              <a:gd name="connsiteX7" fmla="*/ 7518068 w 10361651"/>
              <a:gd name="connsiteY7" fmla="*/ 2889565 h 3210068"/>
              <a:gd name="connsiteX8" fmla="*/ 5320968 w 10361651"/>
              <a:gd name="connsiteY8" fmla="*/ 2421782 h 3210068"/>
              <a:gd name="connsiteX9" fmla="*/ 3842510 w 10361651"/>
              <a:gd name="connsiteY9" fmla="*/ 2013815 h 3210068"/>
              <a:gd name="connsiteX10" fmla="*/ 1964701 w 10361651"/>
              <a:gd name="connsiteY10" fmla="*/ 2425552 h 3210068"/>
              <a:gd name="connsiteX11" fmla="*/ 839385 w 10361651"/>
              <a:gd name="connsiteY11" fmla="*/ 2563434 h 3210068"/>
              <a:gd name="connsiteX12" fmla="*/ 151 w 10361651"/>
              <a:gd name="connsiteY12" fmla="*/ 3209947 h 3210068"/>
              <a:gd name="connsiteX0" fmla="*/ 77887 w 10361651"/>
              <a:gd name="connsiteY0" fmla="*/ 333292 h 3210068"/>
              <a:gd name="connsiteX1" fmla="*/ 1269119 w 10361651"/>
              <a:gd name="connsiteY1" fmla="*/ 602245 h 3210068"/>
              <a:gd name="connsiteX2" fmla="*/ 3227969 w 10361651"/>
              <a:gd name="connsiteY2" fmla="*/ 609767 h 3210068"/>
              <a:gd name="connsiteX3" fmla="*/ 6212668 w 10361651"/>
              <a:gd name="connsiteY3" fmla="*/ 47526 h 3210068"/>
              <a:gd name="connsiteX4" fmla="*/ 8280068 w 10361651"/>
              <a:gd name="connsiteY4" fmla="*/ 101915 h 3210068"/>
              <a:gd name="connsiteX5" fmla="*/ 9801951 w 10361651"/>
              <a:gd name="connsiteY5" fmla="*/ 673415 h 3210068"/>
              <a:gd name="connsiteX6" fmla="*/ 10254918 w 10361651"/>
              <a:gd name="connsiteY6" fmla="*/ 1892615 h 3210068"/>
              <a:gd name="connsiteX7" fmla="*/ 7518068 w 10361651"/>
              <a:gd name="connsiteY7" fmla="*/ 2889565 h 3210068"/>
              <a:gd name="connsiteX8" fmla="*/ 5320968 w 10361651"/>
              <a:gd name="connsiteY8" fmla="*/ 2421782 h 3210068"/>
              <a:gd name="connsiteX9" fmla="*/ 3842510 w 10361651"/>
              <a:gd name="connsiteY9" fmla="*/ 2013815 h 3210068"/>
              <a:gd name="connsiteX10" fmla="*/ 2009573 w 10361651"/>
              <a:gd name="connsiteY10" fmla="*/ 2487846 h 3210068"/>
              <a:gd name="connsiteX11" fmla="*/ 839385 w 10361651"/>
              <a:gd name="connsiteY11" fmla="*/ 2563434 h 3210068"/>
              <a:gd name="connsiteX12" fmla="*/ 151 w 10361651"/>
              <a:gd name="connsiteY12" fmla="*/ 3209947 h 3210068"/>
              <a:gd name="connsiteX0" fmla="*/ 77887 w 10361651"/>
              <a:gd name="connsiteY0" fmla="*/ 333292 h 3210068"/>
              <a:gd name="connsiteX1" fmla="*/ 1269119 w 10361651"/>
              <a:gd name="connsiteY1" fmla="*/ 602245 h 3210068"/>
              <a:gd name="connsiteX2" fmla="*/ 3227969 w 10361651"/>
              <a:gd name="connsiteY2" fmla="*/ 609767 h 3210068"/>
              <a:gd name="connsiteX3" fmla="*/ 6212668 w 10361651"/>
              <a:gd name="connsiteY3" fmla="*/ 47526 h 3210068"/>
              <a:gd name="connsiteX4" fmla="*/ 8280068 w 10361651"/>
              <a:gd name="connsiteY4" fmla="*/ 101915 h 3210068"/>
              <a:gd name="connsiteX5" fmla="*/ 9801951 w 10361651"/>
              <a:gd name="connsiteY5" fmla="*/ 673415 h 3210068"/>
              <a:gd name="connsiteX6" fmla="*/ 10254918 w 10361651"/>
              <a:gd name="connsiteY6" fmla="*/ 1892615 h 3210068"/>
              <a:gd name="connsiteX7" fmla="*/ 7518068 w 10361651"/>
              <a:gd name="connsiteY7" fmla="*/ 2889565 h 3210068"/>
              <a:gd name="connsiteX8" fmla="*/ 5320968 w 10361651"/>
              <a:gd name="connsiteY8" fmla="*/ 2421782 h 3210068"/>
              <a:gd name="connsiteX9" fmla="*/ 3842510 w 10361651"/>
              <a:gd name="connsiteY9" fmla="*/ 2013815 h 3210068"/>
              <a:gd name="connsiteX10" fmla="*/ 2009573 w 10361651"/>
              <a:gd name="connsiteY10" fmla="*/ 2487846 h 3210068"/>
              <a:gd name="connsiteX11" fmla="*/ 839385 w 10361651"/>
              <a:gd name="connsiteY11" fmla="*/ 2563434 h 3210068"/>
              <a:gd name="connsiteX12" fmla="*/ 151 w 10361651"/>
              <a:gd name="connsiteY12" fmla="*/ 3209947 h 3210068"/>
              <a:gd name="connsiteX0" fmla="*/ 77887 w 10361651"/>
              <a:gd name="connsiteY0" fmla="*/ 333292 h 3210068"/>
              <a:gd name="connsiteX1" fmla="*/ 1269119 w 10361651"/>
              <a:gd name="connsiteY1" fmla="*/ 602245 h 3210068"/>
              <a:gd name="connsiteX2" fmla="*/ 3227969 w 10361651"/>
              <a:gd name="connsiteY2" fmla="*/ 609767 h 3210068"/>
              <a:gd name="connsiteX3" fmla="*/ 6212668 w 10361651"/>
              <a:gd name="connsiteY3" fmla="*/ 47526 h 3210068"/>
              <a:gd name="connsiteX4" fmla="*/ 8280068 w 10361651"/>
              <a:gd name="connsiteY4" fmla="*/ 101915 h 3210068"/>
              <a:gd name="connsiteX5" fmla="*/ 9801951 w 10361651"/>
              <a:gd name="connsiteY5" fmla="*/ 673415 h 3210068"/>
              <a:gd name="connsiteX6" fmla="*/ 10254918 w 10361651"/>
              <a:gd name="connsiteY6" fmla="*/ 1892615 h 3210068"/>
              <a:gd name="connsiteX7" fmla="*/ 7518068 w 10361651"/>
              <a:gd name="connsiteY7" fmla="*/ 2889565 h 3210068"/>
              <a:gd name="connsiteX8" fmla="*/ 5320968 w 10361651"/>
              <a:gd name="connsiteY8" fmla="*/ 2421782 h 3210068"/>
              <a:gd name="connsiteX9" fmla="*/ 3842510 w 10361651"/>
              <a:gd name="connsiteY9" fmla="*/ 2013815 h 3210068"/>
              <a:gd name="connsiteX10" fmla="*/ 2009573 w 10361651"/>
              <a:gd name="connsiteY10" fmla="*/ 2487846 h 3210068"/>
              <a:gd name="connsiteX11" fmla="*/ 839385 w 10361651"/>
              <a:gd name="connsiteY11" fmla="*/ 2563434 h 3210068"/>
              <a:gd name="connsiteX12" fmla="*/ 151 w 10361651"/>
              <a:gd name="connsiteY12" fmla="*/ 3209947 h 3210068"/>
              <a:gd name="connsiteX0" fmla="*/ 1269119 w 10361651"/>
              <a:gd name="connsiteY0" fmla="*/ 602245 h 3210068"/>
              <a:gd name="connsiteX1" fmla="*/ 3227969 w 10361651"/>
              <a:gd name="connsiteY1" fmla="*/ 609767 h 3210068"/>
              <a:gd name="connsiteX2" fmla="*/ 6212668 w 10361651"/>
              <a:gd name="connsiteY2" fmla="*/ 47526 h 3210068"/>
              <a:gd name="connsiteX3" fmla="*/ 8280068 w 10361651"/>
              <a:gd name="connsiteY3" fmla="*/ 101915 h 3210068"/>
              <a:gd name="connsiteX4" fmla="*/ 9801951 w 10361651"/>
              <a:gd name="connsiteY4" fmla="*/ 673415 h 3210068"/>
              <a:gd name="connsiteX5" fmla="*/ 10254918 w 10361651"/>
              <a:gd name="connsiteY5" fmla="*/ 1892615 h 3210068"/>
              <a:gd name="connsiteX6" fmla="*/ 7518068 w 10361651"/>
              <a:gd name="connsiteY6" fmla="*/ 2889565 h 3210068"/>
              <a:gd name="connsiteX7" fmla="*/ 5320968 w 10361651"/>
              <a:gd name="connsiteY7" fmla="*/ 2421782 h 3210068"/>
              <a:gd name="connsiteX8" fmla="*/ 3842510 w 10361651"/>
              <a:gd name="connsiteY8" fmla="*/ 2013815 h 3210068"/>
              <a:gd name="connsiteX9" fmla="*/ 2009573 w 10361651"/>
              <a:gd name="connsiteY9" fmla="*/ 2487846 h 3210068"/>
              <a:gd name="connsiteX10" fmla="*/ 839385 w 10361651"/>
              <a:gd name="connsiteY10" fmla="*/ 2563434 h 3210068"/>
              <a:gd name="connsiteX11" fmla="*/ 151 w 10361651"/>
              <a:gd name="connsiteY11" fmla="*/ 3209947 h 3210068"/>
              <a:gd name="connsiteX0" fmla="*/ 944329 w 10361651"/>
              <a:gd name="connsiteY0" fmla="*/ 344765 h 3210068"/>
              <a:gd name="connsiteX1" fmla="*/ 3227969 w 10361651"/>
              <a:gd name="connsiteY1" fmla="*/ 609767 h 3210068"/>
              <a:gd name="connsiteX2" fmla="*/ 6212668 w 10361651"/>
              <a:gd name="connsiteY2" fmla="*/ 47526 h 3210068"/>
              <a:gd name="connsiteX3" fmla="*/ 8280068 w 10361651"/>
              <a:gd name="connsiteY3" fmla="*/ 101915 h 3210068"/>
              <a:gd name="connsiteX4" fmla="*/ 9801951 w 10361651"/>
              <a:gd name="connsiteY4" fmla="*/ 673415 h 3210068"/>
              <a:gd name="connsiteX5" fmla="*/ 10254918 w 10361651"/>
              <a:gd name="connsiteY5" fmla="*/ 1892615 h 3210068"/>
              <a:gd name="connsiteX6" fmla="*/ 7518068 w 10361651"/>
              <a:gd name="connsiteY6" fmla="*/ 2889565 h 3210068"/>
              <a:gd name="connsiteX7" fmla="*/ 5320968 w 10361651"/>
              <a:gd name="connsiteY7" fmla="*/ 2421782 h 3210068"/>
              <a:gd name="connsiteX8" fmla="*/ 3842510 w 10361651"/>
              <a:gd name="connsiteY8" fmla="*/ 2013815 h 3210068"/>
              <a:gd name="connsiteX9" fmla="*/ 2009573 w 10361651"/>
              <a:gd name="connsiteY9" fmla="*/ 2487846 h 3210068"/>
              <a:gd name="connsiteX10" fmla="*/ 839385 w 10361651"/>
              <a:gd name="connsiteY10" fmla="*/ 2563434 h 3210068"/>
              <a:gd name="connsiteX11" fmla="*/ 151 w 10361651"/>
              <a:gd name="connsiteY11" fmla="*/ 3209947 h 3210068"/>
              <a:gd name="connsiteX0" fmla="*/ 944329 w 10361651"/>
              <a:gd name="connsiteY0" fmla="*/ 344765 h 3210068"/>
              <a:gd name="connsiteX1" fmla="*/ 3227969 w 10361651"/>
              <a:gd name="connsiteY1" fmla="*/ 609767 h 3210068"/>
              <a:gd name="connsiteX2" fmla="*/ 6212668 w 10361651"/>
              <a:gd name="connsiteY2" fmla="*/ 47526 h 3210068"/>
              <a:gd name="connsiteX3" fmla="*/ 8280068 w 10361651"/>
              <a:gd name="connsiteY3" fmla="*/ 101915 h 3210068"/>
              <a:gd name="connsiteX4" fmla="*/ 9801951 w 10361651"/>
              <a:gd name="connsiteY4" fmla="*/ 673415 h 3210068"/>
              <a:gd name="connsiteX5" fmla="*/ 10254918 w 10361651"/>
              <a:gd name="connsiteY5" fmla="*/ 1892615 h 3210068"/>
              <a:gd name="connsiteX6" fmla="*/ 7518068 w 10361651"/>
              <a:gd name="connsiteY6" fmla="*/ 2889565 h 3210068"/>
              <a:gd name="connsiteX7" fmla="*/ 5320968 w 10361651"/>
              <a:gd name="connsiteY7" fmla="*/ 2421782 h 3210068"/>
              <a:gd name="connsiteX8" fmla="*/ 3842510 w 10361651"/>
              <a:gd name="connsiteY8" fmla="*/ 2013815 h 3210068"/>
              <a:gd name="connsiteX9" fmla="*/ 2009573 w 10361651"/>
              <a:gd name="connsiteY9" fmla="*/ 2487846 h 3210068"/>
              <a:gd name="connsiteX10" fmla="*/ 839385 w 10361651"/>
              <a:gd name="connsiteY10" fmla="*/ 2563434 h 3210068"/>
              <a:gd name="connsiteX11" fmla="*/ 151 w 10361651"/>
              <a:gd name="connsiteY11" fmla="*/ 3209947 h 3210068"/>
              <a:gd name="connsiteX0" fmla="*/ 2422973 w 10361651"/>
              <a:gd name="connsiteY0" fmla="*/ 394600 h 3210068"/>
              <a:gd name="connsiteX1" fmla="*/ 3227969 w 10361651"/>
              <a:gd name="connsiteY1" fmla="*/ 609767 h 3210068"/>
              <a:gd name="connsiteX2" fmla="*/ 6212668 w 10361651"/>
              <a:gd name="connsiteY2" fmla="*/ 47526 h 3210068"/>
              <a:gd name="connsiteX3" fmla="*/ 8280068 w 10361651"/>
              <a:gd name="connsiteY3" fmla="*/ 101915 h 3210068"/>
              <a:gd name="connsiteX4" fmla="*/ 9801951 w 10361651"/>
              <a:gd name="connsiteY4" fmla="*/ 673415 h 3210068"/>
              <a:gd name="connsiteX5" fmla="*/ 10254918 w 10361651"/>
              <a:gd name="connsiteY5" fmla="*/ 1892615 h 3210068"/>
              <a:gd name="connsiteX6" fmla="*/ 7518068 w 10361651"/>
              <a:gd name="connsiteY6" fmla="*/ 2889565 h 3210068"/>
              <a:gd name="connsiteX7" fmla="*/ 5320968 w 10361651"/>
              <a:gd name="connsiteY7" fmla="*/ 2421782 h 3210068"/>
              <a:gd name="connsiteX8" fmla="*/ 3842510 w 10361651"/>
              <a:gd name="connsiteY8" fmla="*/ 2013815 h 3210068"/>
              <a:gd name="connsiteX9" fmla="*/ 2009573 w 10361651"/>
              <a:gd name="connsiteY9" fmla="*/ 2487846 h 3210068"/>
              <a:gd name="connsiteX10" fmla="*/ 839385 w 10361651"/>
              <a:gd name="connsiteY10" fmla="*/ 2563434 h 3210068"/>
              <a:gd name="connsiteX11" fmla="*/ 151 w 10361651"/>
              <a:gd name="connsiteY11" fmla="*/ 3209947 h 3210068"/>
              <a:gd name="connsiteX0" fmla="*/ 2422973 w 10361651"/>
              <a:gd name="connsiteY0" fmla="*/ 395809 h 3211277"/>
              <a:gd name="connsiteX1" fmla="*/ 3398912 w 10361651"/>
              <a:gd name="connsiteY1" fmla="*/ 627588 h 3211277"/>
              <a:gd name="connsiteX2" fmla="*/ 6212668 w 10361651"/>
              <a:gd name="connsiteY2" fmla="*/ 48735 h 3211277"/>
              <a:gd name="connsiteX3" fmla="*/ 8280068 w 10361651"/>
              <a:gd name="connsiteY3" fmla="*/ 103124 h 3211277"/>
              <a:gd name="connsiteX4" fmla="*/ 9801951 w 10361651"/>
              <a:gd name="connsiteY4" fmla="*/ 674624 h 3211277"/>
              <a:gd name="connsiteX5" fmla="*/ 10254918 w 10361651"/>
              <a:gd name="connsiteY5" fmla="*/ 1893824 h 3211277"/>
              <a:gd name="connsiteX6" fmla="*/ 7518068 w 10361651"/>
              <a:gd name="connsiteY6" fmla="*/ 2890774 h 3211277"/>
              <a:gd name="connsiteX7" fmla="*/ 5320968 w 10361651"/>
              <a:gd name="connsiteY7" fmla="*/ 2422991 h 3211277"/>
              <a:gd name="connsiteX8" fmla="*/ 3842510 w 10361651"/>
              <a:gd name="connsiteY8" fmla="*/ 2015024 h 3211277"/>
              <a:gd name="connsiteX9" fmla="*/ 2009573 w 10361651"/>
              <a:gd name="connsiteY9" fmla="*/ 2489055 h 3211277"/>
              <a:gd name="connsiteX10" fmla="*/ 839385 w 10361651"/>
              <a:gd name="connsiteY10" fmla="*/ 2564643 h 3211277"/>
              <a:gd name="connsiteX11" fmla="*/ 151 w 10361651"/>
              <a:gd name="connsiteY11" fmla="*/ 3211156 h 3211277"/>
              <a:gd name="connsiteX0" fmla="*/ 2422973 w 10361651"/>
              <a:gd name="connsiteY0" fmla="*/ 395809 h 3211277"/>
              <a:gd name="connsiteX1" fmla="*/ 3398912 w 10361651"/>
              <a:gd name="connsiteY1" fmla="*/ 627588 h 3211277"/>
              <a:gd name="connsiteX2" fmla="*/ 6212668 w 10361651"/>
              <a:gd name="connsiteY2" fmla="*/ 48735 h 3211277"/>
              <a:gd name="connsiteX3" fmla="*/ 8280068 w 10361651"/>
              <a:gd name="connsiteY3" fmla="*/ 103124 h 3211277"/>
              <a:gd name="connsiteX4" fmla="*/ 9801951 w 10361651"/>
              <a:gd name="connsiteY4" fmla="*/ 674624 h 3211277"/>
              <a:gd name="connsiteX5" fmla="*/ 10254918 w 10361651"/>
              <a:gd name="connsiteY5" fmla="*/ 1893824 h 3211277"/>
              <a:gd name="connsiteX6" fmla="*/ 7518068 w 10361651"/>
              <a:gd name="connsiteY6" fmla="*/ 2890774 h 3211277"/>
              <a:gd name="connsiteX7" fmla="*/ 5320968 w 10361651"/>
              <a:gd name="connsiteY7" fmla="*/ 2422991 h 3211277"/>
              <a:gd name="connsiteX8" fmla="*/ 3842510 w 10361651"/>
              <a:gd name="connsiteY8" fmla="*/ 2015024 h 3211277"/>
              <a:gd name="connsiteX9" fmla="*/ 2009573 w 10361651"/>
              <a:gd name="connsiteY9" fmla="*/ 2489055 h 3211277"/>
              <a:gd name="connsiteX10" fmla="*/ 839385 w 10361651"/>
              <a:gd name="connsiteY10" fmla="*/ 2564643 h 3211277"/>
              <a:gd name="connsiteX11" fmla="*/ 151 w 10361651"/>
              <a:gd name="connsiteY11" fmla="*/ 3211156 h 3211277"/>
              <a:gd name="connsiteX0" fmla="*/ 2422973 w 10361651"/>
              <a:gd name="connsiteY0" fmla="*/ 395809 h 3211277"/>
              <a:gd name="connsiteX1" fmla="*/ 3398912 w 10361651"/>
              <a:gd name="connsiteY1" fmla="*/ 627588 h 3211277"/>
              <a:gd name="connsiteX2" fmla="*/ 6212668 w 10361651"/>
              <a:gd name="connsiteY2" fmla="*/ 48735 h 3211277"/>
              <a:gd name="connsiteX3" fmla="*/ 8280068 w 10361651"/>
              <a:gd name="connsiteY3" fmla="*/ 103124 h 3211277"/>
              <a:gd name="connsiteX4" fmla="*/ 9801951 w 10361651"/>
              <a:gd name="connsiteY4" fmla="*/ 674624 h 3211277"/>
              <a:gd name="connsiteX5" fmla="*/ 10254918 w 10361651"/>
              <a:gd name="connsiteY5" fmla="*/ 1893824 h 3211277"/>
              <a:gd name="connsiteX6" fmla="*/ 7518068 w 10361651"/>
              <a:gd name="connsiteY6" fmla="*/ 2890774 h 3211277"/>
              <a:gd name="connsiteX7" fmla="*/ 5320968 w 10361651"/>
              <a:gd name="connsiteY7" fmla="*/ 2422991 h 3211277"/>
              <a:gd name="connsiteX8" fmla="*/ 3842510 w 10361651"/>
              <a:gd name="connsiteY8" fmla="*/ 2015024 h 3211277"/>
              <a:gd name="connsiteX9" fmla="*/ 2009573 w 10361651"/>
              <a:gd name="connsiteY9" fmla="*/ 2489055 h 3211277"/>
              <a:gd name="connsiteX10" fmla="*/ 839385 w 10361651"/>
              <a:gd name="connsiteY10" fmla="*/ 2564643 h 3211277"/>
              <a:gd name="connsiteX11" fmla="*/ 151 w 10361651"/>
              <a:gd name="connsiteY11" fmla="*/ 3211156 h 3211277"/>
              <a:gd name="connsiteX0" fmla="*/ 2303314 w 10361651"/>
              <a:gd name="connsiteY0" fmla="*/ 404115 h 3211277"/>
              <a:gd name="connsiteX1" fmla="*/ 3398912 w 10361651"/>
              <a:gd name="connsiteY1" fmla="*/ 627588 h 3211277"/>
              <a:gd name="connsiteX2" fmla="*/ 6212668 w 10361651"/>
              <a:gd name="connsiteY2" fmla="*/ 48735 h 3211277"/>
              <a:gd name="connsiteX3" fmla="*/ 8280068 w 10361651"/>
              <a:gd name="connsiteY3" fmla="*/ 103124 h 3211277"/>
              <a:gd name="connsiteX4" fmla="*/ 9801951 w 10361651"/>
              <a:gd name="connsiteY4" fmla="*/ 674624 h 3211277"/>
              <a:gd name="connsiteX5" fmla="*/ 10254918 w 10361651"/>
              <a:gd name="connsiteY5" fmla="*/ 1893824 h 3211277"/>
              <a:gd name="connsiteX6" fmla="*/ 7518068 w 10361651"/>
              <a:gd name="connsiteY6" fmla="*/ 2890774 h 3211277"/>
              <a:gd name="connsiteX7" fmla="*/ 5320968 w 10361651"/>
              <a:gd name="connsiteY7" fmla="*/ 2422991 h 3211277"/>
              <a:gd name="connsiteX8" fmla="*/ 3842510 w 10361651"/>
              <a:gd name="connsiteY8" fmla="*/ 2015024 h 3211277"/>
              <a:gd name="connsiteX9" fmla="*/ 2009573 w 10361651"/>
              <a:gd name="connsiteY9" fmla="*/ 2489055 h 3211277"/>
              <a:gd name="connsiteX10" fmla="*/ 839385 w 10361651"/>
              <a:gd name="connsiteY10" fmla="*/ 2564643 h 3211277"/>
              <a:gd name="connsiteX11" fmla="*/ 151 w 10361651"/>
              <a:gd name="connsiteY11" fmla="*/ 3211156 h 3211277"/>
              <a:gd name="connsiteX0" fmla="*/ 2303314 w 10361651"/>
              <a:gd name="connsiteY0" fmla="*/ 404115 h 3211277"/>
              <a:gd name="connsiteX1" fmla="*/ 3398912 w 10361651"/>
              <a:gd name="connsiteY1" fmla="*/ 627588 h 3211277"/>
              <a:gd name="connsiteX2" fmla="*/ 6212668 w 10361651"/>
              <a:gd name="connsiteY2" fmla="*/ 48735 h 3211277"/>
              <a:gd name="connsiteX3" fmla="*/ 8280068 w 10361651"/>
              <a:gd name="connsiteY3" fmla="*/ 103124 h 3211277"/>
              <a:gd name="connsiteX4" fmla="*/ 9801951 w 10361651"/>
              <a:gd name="connsiteY4" fmla="*/ 674624 h 3211277"/>
              <a:gd name="connsiteX5" fmla="*/ 10254918 w 10361651"/>
              <a:gd name="connsiteY5" fmla="*/ 1893824 h 3211277"/>
              <a:gd name="connsiteX6" fmla="*/ 7518068 w 10361651"/>
              <a:gd name="connsiteY6" fmla="*/ 2890774 h 3211277"/>
              <a:gd name="connsiteX7" fmla="*/ 5320968 w 10361651"/>
              <a:gd name="connsiteY7" fmla="*/ 2422991 h 3211277"/>
              <a:gd name="connsiteX8" fmla="*/ 3842510 w 10361651"/>
              <a:gd name="connsiteY8" fmla="*/ 2015024 h 3211277"/>
              <a:gd name="connsiteX9" fmla="*/ 2009573 w 10361651"/>
              <a:gd name="connsiteY9" fmla="*/ 2489055 h 3211277"/>
              <a:gd name="connsiteX10" fmla="*/ 839385 w 10361651"/>
              <a:gd name="connsiteY10" fmla="*/ 2564643 h 3211277"/>
              <a:gd name="connsiteX11" fmla="*/ 151 w 10361651"/>
              <a:gd name="connsiteY11" fmla="*/ 3211156 h 3211277"/>
              <a:gd name="connsiteX0" fmla="*/ 2303314 w 10361651"/>
              <a:gd name="connsiteY0" fmla="*/ 404115 h 3211277"/>
              <a:gd name="connsiteX1" fmla="*/ 3398912 w 10361651"/>
              <a:gd name="connsiteY1" fmla="*/ 627588 h 3211277"/>
              <a:gd name="connsiteX2" fmla="*/ 6212668 w 10361651"/>
              <a:gd name="connsiteY2" fmla="*/ 48735 h 3211277"/>
              <a:gd name="connsiteX3" fmla="*/ 8280068 w 10361651"/>
              <a:gd name="connsiteY3" fmla="*/ 103124 h 3211277"/>
              <a:gd name="connsiteX4" fmla="*/ 9801951 w 10361651"/>
              <a:gd name="connsiteY4" fmla="*/ 674624 h 3211277"/>
              <a:gd name="connsiteX5" fmla="*/ 10254918 w 10361651"/>
              <a:gd name="connsiteY5" fmla="*/ 1893824 h 3211277"/>
              <a:gd name="connsiteX6" fmla="*/ 7518068 w 10361651"/>
              <a:gd name="connsiteY6" fmla="*/ 2890774 h 3211277"/>
              <a:gd name="connsiteX7" fmla="*/ 5320968 w 10361651"/>
              <a:gd name="connsiteY7" fmla="*/ 2422991 h 3211277"/>
              <a:gd name="connsiteX8" fmla="*/ 3842510 w 10361651"/>
              <a:gd name="connsiteY8" fmla="*/ 2015024 h 3211277"/>
              <a:gd name="connsiteX9" fmla="*/ 2009573 w 10361651"/>
              <a:gd name="connsiteY9" fmla="*/ 2489055 h 3211277"/>
              <a:gd name="connsiteX10" fmla="*/ 839385 w 10361651"/>
              <a:gd name="connsiteY10" fmla="*/ 2564643 h 3211277"/>
              <a:gd name="connsiteX11" fmla="*/ 151 w 10361651"/>
              <a:gd name="connsiteY11" fmla="*/ 3211156 h 3211277"/>
              <a:gd name="connsiteX0" fmla="*/ 2303314 w 10361651"/>
              <a:gd name="connsiteY0" fmla="*/ 404115 h 3211277"/>
              <a:gd name="connsiteX1" fmla="*/ 3398912 w 10361651"/>
              <a:gd name="connsiteY1" fmla="*/ 627588 h 3211277"/>
              <a:gd name="connsiteX2" fmla="*/ 6212668 w 10361651"/>
              <a:gd name="connsiteY2" fmla="*/ 48735 h 3211277"/>
              <a:gd name="connsiteX3" fmla="*/ 8280068 w 10361651"/>
              <a:gd name="connsiteY3" fmla="*/ 103124 h 3211277"/>
              <a:gd name="connsiteX4" fmla="*/ 9801951 w 10361651"/>
              <a:gd name="connsiteY4" fmla="*/ 674624 h 3211277"/>
              <a:gd name="connsiteX5" fmla="*/ 10254918 w 10361651"/>
              <a:gd name="connsiteY5" fmla="*/ 1893824 h 3211277"/>
              <a:gd name="connsiteX6" fmla="*/ 7518068 w 10361651"/>
              <a:gd name="connsiteY6" fmla="*/ 2890774 h 3211277"/>
              <a:gd name="connsiteX7" fmla="*/ 5320968 w 10361651"/>
              <a:gd name="connsiteY7" fmla="*/ 2422991 h 3211277"/>
              <a:gd name="connsiteX8" fmla="*/ 3842510 w 10361651"/>
              <a:gd name="connsiteY8" fmla="*/ 2015024 h 3211277"/>
              <a:gd name="connsiteX9" fmla="*/ 2009573 w 10361651"/>
              <a:gd name="connsiteY9" fmla="*/ 2489055 h 3211277"/>
              <a:gd name="connsiteX10" fmla="*/ 839385 w 10361651"/>
              <a:gd name="connsiteY10" fmla="*/ 2564643 h 3211277"/>
              <a:gd name="connsiteX11" fmla="*/ 151 w 10361651"/>
              <a:gd name="connsiteY11" fmla="*/ 3211156 h 3211277"/>
              <a:gd name="connsiteX0" fmla="*/ 2303314 w 10361651"/>
              <a:gd name="connsiteY0" fmla="*/ 404115 h 3211277"/>
              <a:gd name="connsiteX1" fmla="*/ 3398912 w 10361651"/>
              <a:gd name="connsiteY1" fmla="*/ 627588 h 3211277"/>
              <a:gd name="connsiteX2" fmla="*/ 6212668 w 10361651"/>
              <a:gd name="connsiteY2" fmla="*/ 48735 h 3211277"/>
              <a:gd name="connsiteX3" fmla="*/ 8280068 w 10361651"/>
              <a:gd name="connsiteY3" fmla="*/ 103124 h 3211277"/>
              <a:gd name="connsiteX4" fmla="*/ 9801951 w 10361651"/>
              <a:gd name="connsiteY4" fmla="*/ 674624 h 3211277"/>
              <a:gd name="connsiteX5" fmla="*/ 10254918 w 10361651"/>
              <a:gd name="connsiteY5" fmla="*/ 1893824 h 3211277"/>
              <a:gd name="connsiteX6" fmla="*/ 7518068 w 10361651"/>
              <a:gd name="connsiteY6" fmla="*/ 2890774 h 3211277"/>
              <a:gd name="connsiteX7" fmla="*/ 5320968 w 10361651"/>
              <a:gd name="connsiteY7" fmla="*/ 2422991 h 3211277"/>
              <a:gd name="connsiteX8" fmla="*/ 3842510 w 10361651"/>
              <a:gd name="connsiteY8" fmla="*/ 2015024 h 3211277"/>
              <a:gd name="connsiteX9" fmla="*/ 2009573 w 10361651"/>
              <a:gd name="connsiteY9" fmla="*/ 2489055 h 3211277"/>
              <a:gd name="connsiteX10" fmla="*/ 839385 w 10361651"/>
              <a:gd name="connsiteY10" fmla="*/ 2564643 h 3211277"/>
              <a:gd name="connsiteX11" fmla="*/ 151 w 10361651"/>
              <a:gd name="connsiteY11" fmla="*/ 3211156 h 321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361651" h="3211277">
                <a:moveTo>
                  <a:pt x="2303314" y="404115"/>
                </a:moveTo>
                <a:cubicBezTo>
                  <a:pt x="2648840" y="508334"/>
                  <a:pt x="2781542" y="628677"/>
                  <a:pt x="3398912" y="627588"/>
                </a:cubicBezTo>
                <a:cubicBezTo>
                  <a:pt x="4016282" y="626499"/>
                  <a:pt x="5399142" y="136146"/>
                  <a:pt x="6212668" y="48735"/>
                </a:cubicBezTo>
                <a:cubicBezTo>
                  <a:pt x="7026194" y="-38676"/>
                  <a:pt x="7681854" y="-1191"/>
                  <a:pt x="8280068" y="103124"/>
                </a:cubicBezTo>
                <a:cubicBezTo>
                  <a:pt x="8878282" y="207439"/>
                  <a:pt x="9472809" y="376174"/>
                  <a:pt x="9801951" y="674624"/>
                </a:cubicBezTo>
                <a:cubicBezTo>
                  <a:pt x="10131093" y="973074"/>
                  <a:pt x="10565715" y="1219666"/>
                  <a:pt x="10254918" y="1893824"/>
                </a:cubicBezTo>
                <a:cubicBezTo>
                  <a:pt x="9944121" y="2567982"/>
                  <a:pt x="8340393" y="2802580"/>
                  <a:pt x="7518068" y="2890774"/>
                </a:cubicBezTo>
                <a:cubicBezTo>
                  <a:pt x="6695743" y="2978969"/>
                  <a:pt x="5933561" y="2568949"/>
                  <a:pt x="5320968" y="2422991"/>
                </a:cubicBezTo>
                <a:cubicBezTo>
                  <a:pt x="4708375" y="2277033"/>
                  <a:pt x="4670052" y="1979096"/>
                  <a:pt x="3842510" y="2015024"/>
                </a:cubicBezTo>
                <a:cubicBezTo>
                  <a:pt x="3014968" y="2050952"/>
                  <a:pt x="2510094" y="2397452"/>
                  <a:pt x="2009573" y="2489055"/>
                </a:cubicBezTo>
                <a:cubicBezTo>
                  <a:pt x="1509052" y="2580658"/>
                  <a:pt x="1459085" y="2436232"/>
                  <a:pt x="839385" y="2564643"/>
                </a:cubicBezTo>
                <a:cubicBezTo>
                  <a:pt x="185553" y="2708517"/>
                  <a:pt x="-6199" y="3220328"/>
                  <a:pt x="151" y="3211156"/>
                </a:cubicBezTo>
              </a:path>
            </a:pathLst>
          </a:custGeom>
          <a:noFill/>
          <a:ln w="15875" cap="rnd">
            <a:solidFill>
              <a:schemeClr val="accent2">
                <a:lumMod val="60000"/>
                <a:lumOff val="40000"/>
              </a:schemeClr>
            </a:solidFill>
            <a:prstDash val="sys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A191091-896C-D599-64B1-2185FC49488D}"/>
              </a:ext>
            </a:extLst>
          </p:cNvPr>
          <p:cNvSpPr txBox="1"/>
          <p:nvPr/>
        </p:nvSpPr>
        <p:spPr>
          <a:xfrm>
            <a:off x="1423128" y="844071"/>
            <a:ext cx="2898629" cy="6463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>
              <a:defRPr sz="2800" b="1">
                <a:solidFill>
                  <a:schemeClr val="accent1">
                    <a:lumMod val="60000"/>
                    <a:lumOff val="40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zh-CN" altLang="en-US" sz="3600" b="0" dirty="0">
                <a:solidFill>
                  <a:schemeClr val="accent2">
                    <a:lumMod val="75000"/>
                  </a:schemeClr>
                </a:solidFill>
              </a:rPr>
              <a:t>现场人员安排</a:t>
            </a:r>
          </a:p>
        </p:txBody>
      </p:sp>
      <p:sp>
        <p:nvSpPr>
          <p:cNvPr id="2" name="矩形: 圆角 1">
            <a:extLst>
              <a:ext uri="{FF2B5EF4-FFF2-40B4-BE49-F238E27FC236}">
                <a16:creationId xmlns:a16="http://schemas.microsoft.com/office/drawing/2014/main" id="{651A924A-84D0-20FA-260E-42FF251D8F64}"/>
              </a:ext>
            </a:extLst>
          </p:cNvPr>
          <p:cNvSpPr/>
          <p:nvPr/>
        </p:nvSpPr>
        <p:spPr>
          <a:xfrm>
            <a:off x="1496898" y="1989798"/>
            <a:ext cx="2160000" cy="432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814AF19B-AA8C-61BE-C1BB-D5C95F3A7EAA}"/>
              </a:ext>
            </a:extLst>
          </p:cNvPr>
          <p:cNvSpPr txBox="1"/>
          <p:nvPr/>
        </p:nvSpPr>
        <p:spPr>
          <a:xfrm>
            <a:off x="1635775" y="2005743"/>
            <a:ext cx="1882247" cy="4001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zh-CN"/>
            </a:defPPr>
            <a:lvl1pPr>
              <a:defRPr sz="2800" b="1">
                <a:solidFill>
                  <a:schemeClr val="accent1">
                    <a:lumMod val="60000"/>
                    <a:lumOff val="40000"/>
                  </a:schemeClr>
                </a:solidFill>
                <a:latin typeface="+mj-ea"/>
                <a:ea typeface="+mj-ea"/>
              </a:defRPr>
            </a:lvl1pPr>
          </a:lstStyle>
          <a:p>
            <a:pPr algn="ctr"/>
            <a:r>
              <a:rPr lang="zh-CN" altLang="en-US" sz="2000" dirty="0">
                <a:solidFill>
                  <a:schemeClr val="accent6"/>
                </a:solidFill>
                <a:effectLst/>
                <a:latin typeface="+mn-ea"/>
                <a:ea typeface="+mn-ea"/>
              </a:rPr>
              <a:t>婚礼主持人</a:t>
            </a:r>
            <a:r>
              <a:rPr lang="en-US" altLang="zh-CN" sz="2000" dirty="0">
                <a:solidFill>
                  <a:schemeClr val="accent6"/>
                </a:solidFill>
                <a:effectLst/>
                <a:latin typeface="+mn-ea"/>
                <a:ea typeface="+mn-ea"/>
              </a:rPr>
              <a:t>1</a:t>
            </a:r>
            <a:r>
              <a:rPr lang="zh-CN" altLang="en-US" sz="2000" dirty="0">
                <a:solidFill>
                  <a:schemeClr val="accent6"/>
                </a:solidFill>
                <a:effectLst/>
                <a:latin typeface="+mn-ea"/>
                <a:ea typeface="+mn-ea"/>
              </a:rPr>
              <a:t>名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7C6D0D04-4377-F530-713C-56A1CCC35345}"/>
              </a:ext>
            </a:extLst>
          </p:cNvPr>
          <p:cNvSpPr txBox="1"/>
          <p:nvPr/>
        </p:nvSpPr>
        <p:spPr>
          <a:xfrm>
            <a:off x="1766420" y="2499343"/>
            <a:ext cx="1620957" cy="58477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zh-CN"/>
            </a:defPPr>
            <a:lvl1pPr>
              <a:defRPr sz="2800" b="1">
                <a:solidFill>
                  <a:schemeClr val="accent1">
                    <a:lumMod val="60000"/>
                    <a:lumOff val="40000"/>
                  </a:schemeClr>
                </a:solidFill>
                <a:latin typeface="+mj-ea"/>
                <a:ea typeface="+mj-ea"/>
              </a:defRPr>
            </a:lvl1pPr>
          </a:lstStyle>
          <a:p>
            <a:pPr algn="just"/>
            <a:r>
              <a:rPr lang="zh-CN" altLang="en-US" sz="1600" b="0" dirty="0">
                <a:solidFill>
                  <a:schemeClr val="accent5"/>
                </a:solidFill>
                <a:effectLst/>
                <a:latin typeface="+mn-ea"/>
                <a:ea typeface="+mn-ea"/>
              </a:rPr>
              <a:t>负责整个婚礼的</a:t>
            </a:r>
            <a:endParaRPr lang="en-US" altLang="zh-CN" sz="1600" b="0" dirty="0">
              <a:solidFill>
                <a:schemeClr val="accent5"/>
              </a:solidFill>
              <a:effectLst/>
              <a:latin typeface="+mn-ea"/>
              <a:ea typeface="+mn-ea"/>
            </a:endParaRPr>
          </a:p>
          <a:p>
            <a:pPr algn="just"/>
            <a:r>
              <a:rPr lang="zh-CN" altLang="en-US" sz="1600" b="0" dirty="0">
                <a:solidFill>
                  <a:schemeClr val="accent5"/>
                </a:solidFill>
                <a:effectLst/>
                <a:latin typeface="+mn-ea"/>
                <a:ea typeface="+mn-ea"/>
              </a:rPr>
              <a:t>策划、主持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B3B582C6-C3A0-0D96-33A0-67959480567E}"/>
              </a:ext>
            </a:extLst>
          </p:cNvPr>
          <p:cNvSpPr txBox="1"/>
          <p:nvPr/>
        </p:nvSpPr>
        <p:spPr>
          <a:xfrm>
            <a:off x="5272289" y="2499343"/>
            <a:ext cx="1649011" cy="107721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zh-CN"/>
            </a:defPPr>
            <a:lvl1pPr>
              <a:defRPr sz="2800" b="1">
                <a:solidFill>
                  <a:schemeClr val="accent1">
                    <a:lumMod val="60000"/>
                    <a:lumOff val="40000"/>
                  </a:schemeClr>
                </a:solidFill>
                <a:latin typeface="+mj-ea"/>
                <a:ea typeface="+mj-ea"/>
              </a:defRPr>
            </a:lvl1pPr>
          </a:lstStyle>
          <a:p>
            <a:pPr algn="just"/>
            <a:r>
              <a:rPr lang="zh-CN" altLang="en-US" sz="1600" b="0" dirty="0">
                <a:solidFill>
                  <a:schemeClr val="accent5"/>
                </a:solidFill>
                <a:effectLst/>
                <a:latin typeface="+mn-ea"/>
                <a:ea typeface="+mn-ea"/>
              </a:rPr>
              <a:t>负责整个现场准备、</a:t>
            </a:r>
            <a:endParaRPr lang="en-US" altLang="zh-CN" sz="1600" b="0" dirty="0">
              <a:solidFill>
                <a:schemeClr val="accent5"/>
              </a:solidFill>
              <a:effectLst/>
              <a:latin typeface="+mn-ea"/>
              <a:ea typeface="+mn-ea"/>
            </a:endParaRPr>
          </a:p>
          <a:p>
            <a:pPr algn="just"/>
            <a:r>
              <a:rPr lang="zh-CN" altLang="en-US" sz="1600" b="0" dirty="0">
                <a:solidFill>
                  <a:schemeClr val="accent5"/>
                </a:solidFill>
                <a:effectLst/>
                <a:latin typeface="+mn-ea"/>
                <a:ea typeface="+mn-ea"/>
              </a:rPr>
              <a:t>典礼、宴会及外景</a:t>
            </a:r>
            <a:endParaRPr lang="en-US" altLang="zh-CN" sz="1600" b="0" dirty="0">
              <a:solidFill>
                <a:schemeClr val="accent5"/>
              </a:solidFill>
              <a:effectLst/>
              <a:latin typeface="+mn-ea"/>
              <a:ea typeface="+mn-ea"/>
            </a:endParaRPr>
          </a:p>
          <a:p>
            <a:pPr algn="just"/>
            <a:r>
              <a:rPr lang="zh-CN" altLang="en-US" sz="1600" b="0" dirty="0">
                <a:solidFill>
                  <a:schemeClr val="accent5"/>
                </a:solidFill>
                <a:effectLst/>
                <a:latin typeface="+mn-ea"/>
                <a:ea typeface="+mn-ea"/>
              </a:rPr>
              <a:t>情况的记录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93FA699A-623B-8C54-6EC6-996FD96E065F}"/>
              </a:ext>
            </a:extLst>
          </p:cNvPr>
          <p:cNvSpPr txBox="1"/>
          <p:nvPr/>
        </p:nvSpPr>
        <p:spPr>
          <a:xfrm>
            <a:off x="8817102" y="2499343"/>
            <a:ext cx="1620957" cy="83099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zh-CN"/>
            </a:defPPr>
            <a:lvl1pPr>
              <a:defRPr sz="2800" b="1">
                <a:solidFill>
                  <a:schemeClr val="accent1">
                    <a:lumMod val="60000"/>
                    <a:lumOff val="40000"/>
                  </a:schemeClr>
                </a:solidFill>
                <a:latin typeface="+mj-ea"/>
                <a:ea typeface="+mj-ea"/>
              </a:defRPr>
            </a:lvl1pPr>
          </a:lstStyle>
          <a:p>
            <a:pPr algn="just"/>
            <a:r>
              <a:rPr lang="zh-CN" altLang="en-US" sz="1600" b="0" dirty="0">
                <a:solidFill>
                  <a:schemeClr val="accent5"/>
                </a:solidFill>
                <a:effectLst/>
                <a:latin typeface="+mn-ea"/>
                <a:ea typeface="+mn-ea"/>
              </a:rPr>
              <a:t>专业水准、专业</a:t>
            </a:r>
            <a:endParaRPr lang="en-US" altLang="zh-CN" sz="1600" b="0" dirty="0">
              <a:solidFill>
                <a:schemeClr val="accent5"/>
              </a:solidFill>
              <a:effectLst/>
              <a:latin typeface="+mn-ea"/>
              <a:ea typeface="+mn-ea"/>
            </a:endParaRPr>
          </a:p>
          <a:p>
            <a:pPr algn="just"/>
            <a:r>
              <a:rPr lang="zh-CN" altLang="en-US" sz="1600" b="0" dirty="0">
                <a:solidFill>
                  <a:schemeClr val="accent5"/>
                </a:solidFill>
                <a:effectLst/>
                <a:latin typeface="+mn-ea"/>
                <a:ea typeface="+mn-ea"/>
              </a:rPr>
              <a:t>设备、负责整个</a:t>
            </a:r>
            <a:endParaRPr lang="en-US" altLang="zh-CN" sz="1600" b="0" dirty="0">
              <a:solidFill>
                <a:schemeClr val="accent5"/>
              </a:solidFill>
              <a:effectLst/>
              <a:latin typeface="+mn-ea"/>
              <a:ea typeface="+mn-ea"/>
            </a:endParaRPr>
          </a:p>
          <a:p>
            <a:pPr algn="just"/>
            <a:r>
              <a:rPr lang="zh-CN" altLang="en-US" sz="1600" b="0" dirty="0">
                <a:solidFill>
                  <a:schemeClr val="accent5"/>
                </a:solidFill>
                <a:effectLst/>
                <a:latin typeface="+mn-ea"/>
                <a:ea typeface="+mn-ea"/>
              </a:rPr>
              <a:t>现场的影像记录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05ABA126-AAA5-8352-5EB6-E4DAA80148C5}"/>
              </a:ext>
            </a:extLst>
          </p:cNvPr>
          <p:cNvSpPr txBox="1"/>
          <p:nvPr/>
        </p:nvSpPr>
        <p:spPr>
          <a:xfrm>
            <a:off x="1663828" y="4486712"/>
            <a:ext cx="1826141" cy="58477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zh-CN"/>
            </a:defPPr>
            <a:lvl1pPr>
              <a:defRPr sz="2800" b="1">
                <a:solidFill>
                  <a:schemeClr val="accent1">
                    <a:lumMod val="60000"/>
                    <a:lumOff val="40000"/>
                  </a:schemeClr>
                </a:solidFill>
                <a:latin typeface="+mj-ea"/>
                <a:ea typeface="+mj-ea"/>
              </a:defRPr>
            </a:lvl1pPr>
          </a:lstStyle>
          <a:p>
            <a:pPr algn="just"/>
            <a:r>
              <a:rPr lang="zh-CN" altLang="en-US" sz="1600" b="0" dirty="0">
                <a:solidFill>
                  <a:schemeClr val="accent5"/>
                </a:solidFill>
                <a:effectLst/>
                <a:latin typeface="+mn-ea"/>
                <a:ea typeface="+mn-ea"/>
              </a:rPr>
              <a:t>负责新娘的化妆、</a:t>
            </a:r>
            <a:endParaRPr lang="en-US" altLang="zh-CN" sz="1600" b="0" dirty="0">
              <a:solidFill>
                <a:schemeClr val="accent5"/>
              </a:solidFill>
              <a:effectLst/>
              <a:latin typeface="+mn-ea"/>
              <a:ea typeface="+mn-ea"/>
            </a:endParaRPr>
          </a:p>
          <a:p>
            <a:pPr algn="just"/>
            <a:r>
              <a:rPr lang="zh-CN" altLang="en-US" sz="1600" b="0" dirty="0">
                <a:solidFill>
                  <a:schemeClr val="accent5"/>
                </a:solidFill>
                <a:effectLst/>
                <a:latin typeface="+mn-ea"/>
                <a:ea typeface="+mn-ea"/>
              </a:rPr>
              <a:t>盘发及造型设计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B47A975F-14F4-2F7C-3213-E3E233B7AE8F}"/>
              </a:ext>
            </a:extLst>
          </p:cNvPr>
          <p:cNvSpPr txBox="1"/>
          <p:nvPr/>
        </p:nvSpPr>
        <p:spPr>
          <a:xfrm>
            <a:off x="5184470" y="4486712"/>
            <a:ext cx="1826141" cy="107721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zh-CN"/>
            </a:defPPr>
            <a:lvl1pPr>
              <a:defRPr sz="2800" b="1">
                <a:solidFill>
                  <a:schemeClr val="accent1">
                    <a:lumMod val="60000"/>
                    <a:lumOff val="40000"/>
                  </a:schemeClr>
                </a:solidFill>
                <a:latin typeface="+mj-ea"/>
                <a:ea typeface="+mj-ea"/>
              </a:defRPr>
            </a:lvl1pPr>
          </a:lstStyle>
          <a:p>
            <a:pPr algn="just"/>
            <a:r>
              <a:rPr lang="zh-CN" altLang="en-US" sz="1600" b="0" dirty="0">
                <a:solidFill>
                  <a:schemeClr val="accent5"/>
                </a:solidFill>
                <a:effectLst/>
                <a:latin typeface="+mn-ea"/>
                <a:ea typeface="+mn-ea"/>
              </a:rPr>
              <a:t>负责典礼前迎宾，</a:t>
            </a:r>
            <a:endParaRPr lang="en-US" altLang="zh-CN" sz="1600" b="0" dirty="0">
              <a:solidFill>
                <a:schemeClr val="accent5"/>
              </a:solidFill>
              <a:effectLst/>
              <a:latin typeface="+mn-ea"/>
              <a:ea typeface="+mn-ea"/>
            </a:endParaRPr>
          </a:p>
          <a:p>
            <a:pPr algn="just"/>
            <a:r>
              <a:rPr lang="zh-CN" altLang="en-US" sz="1600" b="0" dirty="0">
                <a:solidFill>
                  <a:schemeClr val="accent5"/>
                </a:solidFill>
                <a:effectLst/>
                <a:latin typeface="+mn-ea"/>
                <a:ea typeface="+mn-ea"/>
              </a:rPr>
              <a:t>典礼中配合主持</a:t>
            </a:r>
            <a:endParaRPr lang="en-US" altLang="zh-CN" sz="1600" b="0" dirty="0">
              <a:solidFill>
                <a:schemeClr val="accent5"/>
              </a:solidFill>
              <a:effectLst/>
              <a:latin typeface="+mn-ea"/>
              <a:ea typeface="+mn-ea"/>
            </a:endParaRPr>
          </a:p>
          <a:p>
            <a:pPr algn="just"/>
            <a:r>
              <a:rPr lang="zh-CN" altLang="en-US" sz="1600" b="0" dirty="0">
                <a:solidFill>
                  <a:schemeClr val="accent5"/>
                </a:solidFill>
                <a:effectLst/>
                <a:latin typeface="+mn-ea"/>
                <a:ea typeface="+mn-ea"/>
              </a:rPr>
              <a:t>人，宴会中的演</a:t>
            </a:r>
            <a:endParaRPr lang="en-US" altLang="zh-CN" sz="1600" b="0" dirty="0">
              <a:solidFill>
                <a:schemeClr val="accent5"/>
              </a:solidFill>
              <a:effectLst/>
              <a:latin typeface="+mn-ea"/>
              <a:ea typeface="+mn-ea"/>
            </a:endParaRPr>
          </a:p>
          <a:p>
            <a:pPr algn="just"/>
            <a:r>
              <a:rPr lang="zh-CN" altLang="en-US" sz="1600" b="0" dirty="0">
                <a:solidFill>
                  <a:schemeClr val="accent5"/>
                </a:solidFill>
                <a:effectLst/>
                <a:latin typeface="+mn-ea"/>
                <a:ea typeface="+mn-ea"/>
              </a:rPr>
              <a:t>奏、演唱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C721C38E-D566-770E-7EFC-1990E1E5CE22}"/>
              </a:ext>
            </a:extLst>
          </p:cNvPr>
          <p:cNvSpPr txBox="1"/>
          <p:nvPr/>
        </p:nvSpPr>
        <p:spPr>
          <a:xfrm>
            <a:off x="8817102" y="4486712"/>
            <a:ext cx="1620957" cy="107721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zh-CN"/>
            </a:defPPr>
            <a:lvl1pPr>
              <a:defRPr sz="2800" b="1">
                <a:solidFill>
                  <a:schemeClr val="accent1">
                    <a:lumMod val="60000"/>
                    <a:lumOff val="40000"/>
                  </a:schemeClr>
                </a:solidFill>
                <a:latin typeface="+mj-ea"/>
                <a:ea typeface="+mj-ea"/>
              </a:defRPr>
            </a:lvl1pPr>
          </a:lstStyle>
          <a:p>
            <a:pPr algn="just"/>
            <a:r>
              <a:rPr lang="zh-CN" altLang="en-US" sz="1600" b="0" dirty="0">
                <a:solidFill>
                  <a:schemeClr val="accent5"/>
                </a:solidFill>
                <a:effectLst/>
                <a:latin typeface="+mn-ea"/>
                <a:ea typeface="+mn-ea"/>
              </a:rPr>
              <a:t>负责整个婚礼的</a:t>
            </a:r>
            <a:endParaRPr lang="en-US" altLang="zh-CN" sz="1600" b="0" dirty="0">
              <a:solidFill>
                <a:schemeClr val="accent5"/>
              </a:solidFill>
              <a:effectLst/>
              <a:latin typeface="+mn-ea"/>
              <a:ea typeface="+mn-ea"/>
            </a:endParaRPr>
          </a:p>
          <a:p>
            <a:pPr algn="just"/>
            <a:r>
              <a:rPr lang="zh-CN" altLang="en-US" sz="1600" b="0" dirty="0">
                <a:solidFill>
                  <a:schemeClr val="accent5"/>
                </a:solidFill>
                <a:effectLst/>
                <a:latin typeface="+mn-ea"/>
                <a:ea typeface="+mn-ea"/>
              </a:rPr>
              <a:t>现场人员协调，</a:t>
            </a:r>
            <a:endParaRPr lang="en-US" altLang="zh-CN" sz="1600" b="0" dirty="0">
              <a:solidFill>
                <a:schemeClr val="accent5"/>
              </a:solidFill>
              <a:effectLst/>
              <a:latin typeface="+mn-ea"/>
              <a:ea typeface="+mn-ea"/>
            </a:endParaRPr>
          </a:p>
          <a:p>
            <a:pPr algn="just"/>
            <a:r>
              <a:rPr lang="zh-CN" altLang="en-US" sz="1600" b="0" dirty="0">
                <a:solidFill>
                  <a:schemeClr val="accent5"/>
                </a:solidFill>
                <a:effectLst/>
                <a:latin typeface="+mn-ea"/>
                <a:ea typeface="+mn-ea"/>
              </a:rPr>
              <a:t>设备的使用，婚</a:t>
            </a:r>
            <a:endParaRPr lang="en-US" altLang="zh-CN" sz="1600" b="0" dirty="0">
              <a:solidFill>
                <a:schemeClr val="accent5"/>
              </a:solidFill>
              <a:effectLst/>
              <a:latin typeface="+mn-ea"/>
              <a:ea typeface="+mn-ea"/>
            </a:endParaRPr>
          </a:p>
          <a:p>
            <a:pPr algn="just"/>
            <a:r>
              <a:rPr lang="zh-CN" altLang="en-US" sz="1600" b="0" dirty="0">
                <a:solidFill>
                  <a:schemeClr val="accent5"/>
                </a:solidFill>
                <a:effectLst/>
                <a:latin typeface="+mn-ea"/>
                <a:ea typeface="+mn-ea"/>
              </a:rPr>
              <a:t>礼节奏的控制</a:t>
            </a:r>
          </a:p>
        </p:txBody>
      </p:sp>
      <p:sp>
        <p:nvSpPr>
          <p:cNvPr id="24" name="矩形: 圆角 23">
            <a:extLst>
              <a:ext uri="{FF2B5EF4-FFF2-40B4-BE49-F238E27FC236}">
                <a16:creationId xmlns:a16="http://schemas.microsoft.com/office/drawing/2014/main" id="{1ADCDBFF-9360-3046-98DE-B3B1B9AB438E}"/>
              </a:ext>
            </a:extLst>
          </p:cNvPr>
          <p:cNvSpPr/>
          <p:nvPr/>
        </p:nvSpPr>
        <p:spPr>
          <a:xfrm>
            <a:off x="5017540" y="1989798"/>
            <a:ext cx="2160000" cy="432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5" name="矩形: 圆角 24">
            <a:extLst>
              <a:ext uri="{FF2B5EF4-FFF2-40B4-BE49-F238E27FC236}">
                <a16:creationId xmlns:a16="http://schemas.microsoft.com/office/drawing/2014/main" id="{4B707855-35EB-B402-2CD1-D7CDD8FE2841}"/>
              </a:ext>
            </a:extLst>
          </p:cNvPr>
          <p:cNvSpPr/>
          <p:nvPr/>
        </p:nvSpPr>
        <p:spPr>
          <a:xfrm>
            <a:off x="8547580" y="1989798"/>
            <a:ext cx="2160000" cy="432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6" name="矩形: 圆角 25">
            <a:extLst>
              <a:ext uri="{FF2B5EF4-FFF2-40B4-BE49-F238E27FC236}">
                <a16:creationId xmlns:a16="http://schemas.microsoft.com/office/drawing/2014/main" id="{A6FC4C90-D42C-AA95-A414-89085368A3DA}"/>
              </a:ext>
            </a:extLst>
          </p:cNvPr>
          <p:cNvSpPr/>
          <p:nvPr/>
        </p:nvSpPr>
        <p:spPr>
          <a:xfrm>
            <a:off x="1496898" y="3980325"/>
            <a:ext cx="2160000" cy="432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7" name="矩形: 圆角 26">
            <a:extLst>
              <a:ext uri="{FF2B5EF4-FFF2-40B4-BE49-F238E27FC236}">
                <a16:creationId xmlns:a16="http://schemas.microsoft.com/office/drawing/2014/main" id="{9EF985E8-CB69-3CF3-3226-259088F7A87A}"/>
              </a:ext>
            </a:extLst>
          </p:cNvPr>
          <p:cNvSpPr/>
          <p:nvPr/>
        </p:nvSpPr>
        <p:spPr>
          <a:xfrm>
            <a:off x="5017540" y="3980325"/>
            <a:ext cx="2160000" cy="432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8" name="矩形: 圆角 27">
            <a:extLst>
              <a:ext uri="{FF2B5EF4-FFF2-40B4-BE49-F238E27FC236}">
                <a16:creationId xmlns:a16="http://schemas.microsoft.com/office/drawing/2014/main" id="{FE03AD64-419A-9FEC-6CD1-5B99B1328291}"/>
              </a:ext>
            </a:extLst>
          </p:cNvPr>
          <p:cNvSpPr/>
          <p:nvPr/>
        </p:nvSpPr>
        <p:spPr>
          <a:xfrm>
            <a:off x="8547580" y="3980325"/>
            <a:ext cx="2160000" cy="432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6B575E7F-1691-68DE-DED7-4611DA79AC07}"/>
              </a:ext>
            </a:extLst>
          </p:cNvPr>
          <p:cNvSpPr txBox="1"/>
          <p:nvPr/>
        </p:nvSpPr>
        <p:spPr>
          <a:xfrm>
            <a:off x="5156417" y="2005743"/>
            <a:ext cx="1882247" cy="4001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zh-CN"/>
            </a:defPPr>
            <a:lvl1pPr>
              <a:defRPr sz="2800" b="1">
                <a:solidFill>
                  <a:schemeClr val="accent1">
                    <a:lumMod val="60000"/>
                    <a:lumOff val="40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zh-CN" altLang="en-US" sz="2000" dirty="0">
                <a:solidFill>
                  <a:schemeClr val="accent6"/>
                </a:solidFill>
                <a:effectLst/>
                <a:latin typeface="+mn-ea"/>
                <a:ea typeface="+mn-ea"/>
              </a:rPr>
              <a:t>婚礼摄像师</a:t>
            </a:r>
            <a:r>
              <a:rPr lang="en-US" altLang="zh-CN" sz="2000" dirty="0">
                <a:solidFill>
                  <a:schemeClr val="accent6"/>
                </a:solidFill>
                <a:effectLst/>
                <a:latin typeface="+mn-ea"/>
                <a:ea typeface="+mn-ea"/>
              </a:rPr>
              <a:t>1</a:t>
            </a:r>
            <a:r>
              <a:rPr lang="zh-CN" altLang="en-US" sz="2000" dirty="0">
                <a:solidFill>
                  <a:schemeClr val="accent6"/>
                </a:solidFill>
                <a:effectLst/>
                <a:latin typeface="+mn-ea"/>
                <a:ea typeface="+mn-ea"/>
              </a:rPr>
              <a:t>名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6152F7B8-CBA1-470A-EE28-E4FAD6526F6D}"/>
              </a:ext>
            </a:extLst>
          </p:cNvPr>
          <p:cNvSpPr txBox="1"/>
          <p:nvPr/>
        </p:nvSpPr>
        <p:spPr>
          <a:xfrm>
            <a:off x="8686457" y="2005743"/>
            <a:ext cx="1882247" cy="4001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zh-CN"/>
            </a:defPPr>
            <a:lvl1pPr>
              <a:defRPr sz="2800" b="1">
                <a:solidFill>
                  <a:schemeClr val="accent1">
                    <a:lumMod val="60000"/>
                    <a:lumOff val="40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zh-CN" altLang="en-US" sz="2000" dirty="0">
                <a:solidFill>
                  <a:schemeClr val="accent6"/>
                </a:solidFill>
                <a:effectLst/>
                <a:latin typeface="+mn-ea"/>
                <a:ea typeface="+mn-ea"/>
              </a:rPr>
              <a:t>婚礼摄影师</a:t>
            </a:r>
            <a:r>
              <a:rPr lang="en-US" altLang="zh-CN" sz="2000" dirty="0">
                <a:solidFill>
                  <a:schemeClr val="accent6"/>
                </a:solidFill>
                <a:effectLst/>
                <a:latin typeface="+mn-ea"/>
                <a:ea typeface="+mn-ea"/>
              </a:rPr>
              <a:t>1</a:t>
            </a:r>
            <a:r>
              <a:rPr lang="zh-CN" altLang="en-US" sz="2000" dirty="0">
                <a:solidFill>
                  <a:schemeClr val="accent6"/>
                </a:solidFill>
                <a:effectLst/>
                <a:latin typeface="+mn-ea"/>
                <a:ea typeface="+mn-ea"/>
              </a:rPr>
              <a:t>名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611E7E47-0DA9-5274-9652-6E81234D81F5}"/>
              </a:ext>
            </a:extLst>
          </p:cNvPr>
          <p:cNvSpPr txBox="1"/>
          <p:nvPr/>
        </p:nvSpPr>
        <p:spPr>
          <a:xfrm>
            <a:off x="1892255" y="3996270"/>
            <a:ext cx="1369286" cy="4001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zh-CN"/>
            </a:defPPr>
            <a:lvl1pPr>
              <a:defRPr sz="2800" b="1">
                <a:solidFill>
                  <a:schemeClr val="accent1">
                    <a:lumMod val="60000"/>
                    <a:lumOff val="40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zh-CN" altLang="en-US" sz="2000" dirty="0">
                <a:solidFill>
                  <a:schemeClr val="accent6"/>
                </a:solidFill>
                <a:effectLst/>
                <a:latin typeface="+mn-ea"/>
                <a:ea typeface="+mn-ea"/>
              </a:rPr>
              <a:t>妆造师</a:t>
            </a:r>
            <a:r>
              <a:rPr lang="en-US" altLang="zh-CN" sz="2000" dirty="0">
                <a:solidFill>
                  <a:schemeClr val="accent6"/>
                </a:solidFill>
                <a:effectLst/>
                <a:latin typeface="+mn-ea"/>
                <a:ea typeface="+mn-ea"/>
              </a:rPr>
              <a:t>1</a:t>
            </a:r>
            <a:r>
              <a:rPr lang="zh-CN" altLang="en-US" sz="2000" dirty="0">
                <a:solidFill>
                  <a:schemeClr val="accent6"/>
                </a:solidFill>
                <a:effectLst/>
                <a:latin typeface="+mn-ea"/>
                <a:ea typeface="+mn-ea"/>
              </a:rPr>
              <a:t>名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934673B4-63F3-8679-6733-5EE645F370D7}"/>
              </a:ext>
            </a:extLst>
          </p:cNvPr>
          <p:cNvSpPr txBox="1"/>
          <p:nvPr/>
        </p:nvSpPr>
        <p:spPr>
          <a:xfrm>
            <a:off x="5412897" y="3996270"/>
            <a:ext cx="1369286" cy="4001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zh-CN"/>
            </a:defPPr>
            <a:lvl1pPr>
              <a:defRPr sz="2800" b="1">
                <a:solidFill>
                  <a:schemeClr val="accent1">
                    <a:lumMod val="60000"/>
                    <a:lumOff val="40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zh-CN" altLang="en-US" sz="2000" dirty="0">
                <a:solidFill>
                  <a:schemeClr val="accent6"/>
                </a:solidFill>
                <a:effectLst/>
                <a:latin typeface="+mn-ea"/>
                <a:ea typeface="+mn-ea"/>
              </a:rPr>
              <a:t>键盘师</a:t>
            </a:r>
            <a:r>
              <a:rPr lang="en-US" altLang="zh-CN" sz="2000" dirty="0">
                <a:solidFill>
                  <a:schemeClr val="accent6"/>
                </a:solidFill>
                <a:effectLst/>
                <a:latin typeface="+mn-ea"/>
                <a:ea typeface="+mn-ea"/>
              </a:rPr>
              <a:t>1</a:t>
            </a:r>
            <a:r>
              <a:rPr lang="zh-CN" altLang="en-US" sz="2000" dirty="0">
                <a:solidFill>
                  <a:schemeClr val="accent6"/>
                </a:solidFill>
                <a:effectLst/>
                <a:latin typeface="+mn-ea"/>
                <a:ea typeface="+mn-ea"/>
              </a:rPr>
              <a:t>名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22F7A5B9-14E3-0653-27A6-8067AA6BA781}"/>
              </a:ext>
            </a:extLst>
          </p:cNvPr>
          <p:cNvSpPr txBox="1"/>
          <p:nvPr/>
        </p:nvSpPr>
        <p:spPr>
          <a:xfrm>
            <a:off x="8814697" y="3996270"/>
            <a:ext cx="1625766" cy="4001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zh-CN"/>
            </a:defPPr>
            <a:lvl1pPr>
              <a:defRPr sz="2800" b="1">
                <a:solidFill>
                  <a:schemeClr val="accent1">
                    <a:lumMod val="60000"/>
                    <a:lumOff val="40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zh-CN" altLang="en-US" sz="2000" dirty="0">
                <a:solidFill>
                  <a:schemeClr val="accent6"/>
                </a:solidFill>
                <a:effectLst/>
                <a:latin typeface="+mn-ea"/>
                <a:ea typeface="+mn-ea"/>
              </a:rPr>
              <a:t>婚礼督导</a:t>
            </a:r>
            <a:r>
              <a:rPr lang="en-US" altLang="zh-CN" sz="2000" dirty="0">
                <a:solidFill>
                  <a:schemeClr val="accent6"/>
                </a:solidFill>
                <a:effectLst/>
                <a:latin typeface="+mn-ea"/>
                <a:ea typeface="+mn-ea"/>
              </a:rPr>
              <a:t>1</a:t>
            </a:r>
            <a:r>
              <a:rPr lang="zh-CN" altLang="en-US" sz="2000" dirty="0">
                <a:solidFill>
                  <a:schemeClr val="accent6"/>
                </a:solidFill>
                <a:effectLst/>
                <a:latin typeface="+mn-ea"/>
                <a:ea typeface="+mn-ea"/>
              </a:rPr>
              <a:t>名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786C42A-B52C-75A4-2D82-50F6418149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3527">
            <a:off x="4043221" y="2269553"/>
            <a:ext cx="331436" cy="307695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18B11A6C-7F89-08BD-4E86-2C9FCCAF65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6074">
            <a:off x="7446431" y="4308031"/>
            <a:ext cx="632638" cy="74908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95313195-386E-A1DB-DB08-C5583155E8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4004">
            <a:off x="10747898" y="3369420"/>
            <a:ext cx="365359" cy="321250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F3D2F95D-3525-5A4C-0B6D-CF65F17083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78752">
            <a:off x="7692934" y="1667799"/>
            <a:ext cx="362283" cy="301903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AE959CB4-9FF7-B99D-AFD2-091EED99AE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53971">
            <a:off x="4618912" y="3760835"/>
            <a:ext cx="260466" cy="229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1956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271F6D33-100B-2065-60A4-328E36CF4AE3}"/>
              </a:ext>
            </a:extLst>
          </p:cNvPr>
          <p:cNvGrpSpPr>
            <a:grpSpLocks noChangeAspect="1"/>
          </p:cNvGrpSpPr>
          <p:nvPr/>
        </p:nvGrpSpPr>
        <p:grpSpPr>
          <a:xfrm>
            <a:off x="5497206" y="1486850"/>
            <a:ext cx="1199176" cy="1440000"/>
            <a:chOff x="7655702" y="807719"/>
            <a:chExt cx="1585833" cy="1904307"/>
          </a:xfrm>
          <a:effectLst/>
        </p:grpSpPr>
        <p:sp>
          <p:nvSpPr>
            <p:cNvPr id="10" name="任意多边形: 形状 9">
              <a:extLst>
                <a:ext uri="{FF2B5EF4-FFF2-40B4-BE49-F238E27FC236}">
                  <a16:creationId xmlns:a16="http://schemas.microsoft.com/office/drawing/2014/main" id="{AB6F62D1-F954-7B87-2356-CFD6F4A692C5}"/>
                </a:ext>
              </a:extLst>
            </p:cNvPr>
            <p:cNvSpPr/>
            <p:nvPr/>
          </p:nvSpPr>
          <p:spPr>
            <a:xfrm>
              <a:off x="7655702" y="807719"/>
              <a:ext cx="1585833" cy="1904307"/>
            </a:xfrm>
            <a:custGeom>
              <a:avLst/>
              <a:gdLst>
                <a:gd name="connsiteX0" fmla="*/ 868861 w 1585833"/>
                <a:gd name="connsiteY0" fmla="*/ 1548271 h 1904307"/>
                <a:gd name="connsiteX1" fmla="*/ 0 w 1585833"/>
                <a:gd name="connsiteY1" fmla="*/ 1548271 h 1904307"/>
                <a:gd name="connsiteX2" fmla="*/ 0 w 1585833"/>
                <a:gd name="connsiteY2" fmla="*/ 1548271 h 1904307"/>
                <a:gd name="connsiteX3" fmla="*/ 122490 w 1585833"/>
                <a:gd name="connsiteY3" fmla="*/ 1059945 h 1904307"/>
                <a:gd name="connsiteX4" fmla="*/ 692475 w 1585833"/>
                <a:gd name="connsiteY4" fmla="*/ 0 h 1904307"/>
                <a:gd name="connsiteX5" fmla="*/ 692475 w 1585833"/>
                <a:gd name="connsiteY5" fmla="*/ 0 h 1904307"/>
                <a:gd name="connsiteX6" fmla="*/ 842730 w 1585833"/>
                <a:gd name="connsiteY6" fmla="*/ 473627 h 1904307"/>
                <a:gd name="connsiteX7" fmla="*/ 447496 w 1585833"/>
                <a:gd name="connsiteY7" fmla="*/ 1208566 h 1904307"/>
                <a:gd name="connsiteX8" fmla="*/ 868861 w 1585833"/>
                <a:gd name="connsiteY8" fmla="*/ 1208566 h 1904307"/>
                <a:gd name="connsiteX9" fmla="*/ 868861 w 1585833"/>
                <a:gd name="connsiteY9" fmla="*/ 1174269 h 1904307"/>
                <a:gd name="connsiteX10" fmla="*/ 1236330 w 1585833"/>
                <a:gd name="connsiteY10" fmla="*/ 806799 h 1904307"/>
                <a:gd name="connsiteX11" fmla="*/ 1236330 w 1585833"/>
                <a:gd name="connsiteY11" fmla="*/ 806799 h 1904307"/>
                <a:gd name="connsiteX12" fmla="*/ 1236330 w 1585833"/>
                <a:gd name="connsiteY12" fmla="*/ 1208566 h 1904307"/>
                <a:gd name="connsiteX13" fmla="*/ 1585834 w 1585833"/>
                <a:gd name="connsiteY13" fmla="*/ 1208566 h 1904307"/>
                <a:gd name="connsiteX14" fmla="*/ 1585834 w 1585833"/>
                <a:gd name="connsiteY14" fmla="*/ 1208566 h 1904307"/>
                <a:gd name="connsiteX15" fmla="*/ 1246129 w 1585833"/>
                <a:gd name="connsiteY15" fmla="*/ 1548271 h 1904307"/>
                <a:gd name="connsiteX16" fmla="*/ 1236330 w 1585833"/>
                <a:gd name="connsiteY16" fmla="*/ 1548271 h 1904307"/>
                <a:gd name="connsiteX17" fmla="*/ 1236330 w 1585833"/>
                <a:gd name="connsiteY17" fmla="*/ 1904308 h 1904307"/>
                <a:gd name="connsiteX18" fmla="*/ 1224898 w 1585833"/>
                <a:gd name="connsiteY18" fmla="*/ 1904308 h 1904307"/>
                <a:gd name="connsiteX19" fmla="*/ 868861 w 1585833"/>
                <a:gd name="connsiteY19" fmla="*/ 1548271 h 1904307"/>
                <a:gd name="connsiteX20" fmla="*/ 868861 w 1585833"/>
                <a:gd name="connsiteY20" fmla="*/ 1548271 h 1904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85833" h="1904307">
                  <a:moveTo>
                    <a:pt x="868861" y="1548271"/>
                  </a:moveTo>
                  <a:lnTo>
                    <a:pt x="0" y="1548271"/>
                  </a:lnTo>
                  <a:lnTo>
                    <a:pt x="0" y="1548271"/>
                  </a:lnTo>
                  <a:cubicBezTo>
                    <a:pt x="0" y="1378418"/>
                    <a:pt x="42463" y="1210199"/>
                    <a:pt x="122490" y="1059945"/>
                  </a:cubicBezTo>
                  <a:lnTo>
                    <a:pt x="692475" y="0"/>
                  </a:lnTo>
                  <a:lnTo>
                    <a:pt x="692475" y="0"/>
                  </a:lnTo>
                  <a:cubicBezTo>
                    <a:pt x="867228" y="88193"/>
                    <a:pt x="935822" y="302141"/>
                    <a:pt x="842730" y="473627"/>
                  </a:cubicBezTo>
                  <a:lnTo>
                    <a:pt x="447496" y="1208566"/>
                  </a:lnTo>
                  <a:lnTo>
                    <a:pt x="868861" y="1208566"/>
                  </a:lnTo>
                  <a:lnTo>
                    <a:pt x="868861" y="1174269"/>
                  </a:lnTo>
                  <a:cubicBezTo>
                    <a:pt x="868861" y="971752"/>
                    <a:pt x="1033813" y="806799"/>
                    <a:pt x="1236330" y="806799"/>
                  </a:cubicBezTo>
                  <a:lnTo>
                    <a:pt x="1236330" y="806799"/>
                  </a:lnTo>
                  <a:lnTo>
                    <a:pt x="1236330" y="1208566"/>
                  </a:lnTo>
                  <a:lnTo>
                    <a:pt x="1585834" y="1208566"/>
                  </a:lnTo>
                  <a:lnTo>
                    <a:pt x="1585834" y="1208566"/>
                  </a:lnTo>
                  <a:cubicBezTo>
                    <a:pt x="1585834" y="1396383"/>
                    <a:pt x="1433947" y="1548271"/>
                    <a:pt x="1246129" y="1548271"/>
                  </a:cubicBezTo>
                  <a:lnTo>
                    <a:pt x="1236330" y="1548271"/>
                  </a:lnTo>
                  <a:lnTo>
                    <a:pt x="1236330" y="1904308"/>
                  </a:lnTo>
                  <a:lnTo>
                    <a:pt x="1224898" y="1904308"/>
                  </a:lnTo>
                  <a:cubicBezTo>
                    <a:pt x="1028914" y="1904308"/>
                    <a:pt x="868861" y="1744254"/>
                    <a:pt x="868861" y="1548271"/>
                  </a:cubicBezTo>
                  <a:lnTo>
                    <a:pt x="868861" y="1548271"/>
                  </a:lnTo>
                  <a:close/>
                </a:path>
              </a:pathLst>
            </a:custGeom>
            <a:gradFill flip="none" rotWithShape="1">
              <a:gsLst>
                <a:gs pos="98000">
                  <a:schemeClr val="accent1"/>
                </a:gs>
                <a:gs pos="0">
                  <a:schemeClr val="accent1">
                    <a:lumMod val="75000"/>
                    <a:lumOff val="25000"/>
                  </a:schemeClr>
                </a:gs>
              </a:gsLst>
              <a:lin ang="10800000" scaled="1"/>
              <a:tileRect/>
            </a:gradFill>
            <a:ln w="1632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思源黑体 CN Regular"/>
                <a:cs typeface="+mn-cs"/>
              </a:endParaRPr>
            </a:p>
          </p:txBody>
        </p:sp>
        <p:sp>
          <p:nvSpPr>
            <p:cNvPr id="11" name="任意多边形: 形状 10">
              <a:extLst>
                <a:ext uri="{FF2B5EF4-FFF2-40B4-BE49-F238E27FC236}">
                  <a16:creationId xmlns:a16="http://schemas.microsoft.com/office/drawing/2014/main" id="{7B07D368-F39A-D9CB-7B0A-001DCACE8401}"/>
                </a:ext>
              </a:extLst>
            </p:cNvPr>
            <p:cNvSpPr/>
            <p:nvPr/>
          </p:nvSpPr>
          <p:spPr>
            <a:xfrm>
              <a:off x="7864794" y="807719"/>
              <a:ext cx="675270" cy="1208565"/>
            </a:xfrm>
            <a:custGeom>
              <a:avLst/>
              <a:gdLst>
                <a:gd name="connsiteX0" fmla="*/ 238404 w 675270"/>
                <a:gd name="connsiteY0" fmla="*/ 1208566 h 1208565"/>
                <a:gd name="connsiteX1" fmla="*/ 238404 w 675270"/>
                <a:gd name="connsiteY1" fmla="*/ 1208566 h 1208565"/>
                <a:gd name="connsiteX2" fmla="*/ 633638 w 675270"/>
                <a:gd name="connsiteY2" fmla="*/ 473627 h 1208565"/>
                <a:gd name="connsiteX3" fmla="*/ 483383 w 675270"/>
                <a:gd name="connsiteY3" fmla="*/ 0 h 1208565"/>
                <a:gd name="connsiteX4" fmla="*/ 483383 w 675270"/>
                <a:gd name="connsiteY4" fmla="*/ 0 h 1208565"/>
                <a:gd name="connsiteX5" fmla="*/ 27722 w 675270"/>
                <a:gd name="connsiteY5" fmla="*/ 860695 h 1208565"/>
                <a:gd name="connsiteX6" fmla="*/ 238404 w 675270"/>
                <a:gd name="connsiteY6" fmla="*/ 1208566 h 1208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5270" h="1208565">
                  <a:moveTo>
                    <a:pt x="238404" y="1208566"/>
                  </a:moveTo>
                  <a:lnTo>
                    <a:pt x="238404" y="1208566"/>
                  </a:lnTo>
                  <a:lnTo>
                    <a:pt x="633638" y="473627"/>
                  </a:lnTo>
                  <a:cubicBezTo>
                    <a:pt x="726730" y="302141"/>
                    <a:pt x="658136" y="86559"/>
                    <a:pt x="483383" y="0"/>
                  </a:cubicBezTo>
                  <a:lnTo>
                    <a:pt x="483383" y="0"/>
                  </a:lnTo>
                  <a:cubicBezTo>
                    <a:pt x="483383" y="0"/>
                    <a:pt x="215539" y="503025"/>
                    <a:pt x="27722" y="860695"/>
                  </a:cubicBezTo>
                  <a:cubicBezTo>
                    <a:pt x="-55571" y="1019115"/>
                    <a:pt x="58752" y="1208566"/>
                    <a:pt x="238404" y="1208566"/>
                  </a:cubicBezTo>
                  <a:close/>
                </a:path>
              </a:pathLst>
            </a:custGeom>
            <a:gradFill flip="none" rotWithShape="1">
              <a:gsLst>
                <a:gs pos="98000">
                  <a:schemeClr val="accent1">
                    <a:lumMod val="75000"/>
                  </a:schemeClr>
                </a:gs>
                <a:gs pos="0">
                  <a:schemeClr val="accent1">
                    <a:lumMod val="90000"/>
                    <a:lumOff val="10000"/>
                  </a:schemeClr>
                </a:gs>
              </a:gsLst>
              <a:lin ang="5400000" scaled="1"/>
              <a:tileRect/>
            </a:gradFill>
            <a:ln w="1632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思源黑体 CN Regular"/>
                <a:cs typeface="+mn-cs"/>
              </a:endParaRPr>
            </a:p>
          </p:txBody>
        </p:sp>
        <p:sp>
          <p:nvSpPr>
            <p:cNvPr id="12" name="任意多边形: 形状 11">
              <a:extLst>
                <a:ext uri="{FF2B5EF4-FFF2-40B4-BE49-F238E27FC236}">
                  <a16:creationId xmlns:a16="http://schemas.microsoft.com/office/drawing/2014/main" id="{0223CFF3-3D62-9DE4-41BC-8550805AB67D}"/>
                </a:ext>
              </a:extLst>
            </p:cNvPr>
            <p:cNvSpPr/>
            <p:nvPr/>
          </p:nvSpPr>
          <p:spPr>
            <a:xfrm>
              <a:off x="8524563" y="1614518"/>
              <a:ext cx="367469" cy="401766"/>
            </a:xfrm>
            <a:custGeom>
              <a:avLst/>
              <a:gdLst>
                <a:gd name="connsiteX0" fmla="*/ 367469 w 367469"/>
                <a:gd name="connsiteY0" fmla="*/ 0 h 401766"/>
                <a:gd name="connsiteX1" fmla="*/ 0 w 367469"/>
                <a:gd name="connsiteY1" fmla="*/ 367469 h 401766"/>
                <a:gd name="connsiteX2" fmla="*/ 0 w 367469"/>
                <a:gd name="connsiteY2" fmla="*/ 401766 h 401766"/>
                <a:gd name="connsiteX3" fmla="*/ 107791 w 367469"/>
                <a:gd name="connsiteY3" fmla="*/ 401766 h 401766"/>
                <a:gd name="connsiteX4" fmla="*/ 367469 w 367469"/>
                <a:gd name="connsiteY4" fmla="*/ 142088 h 401766"/>
                <a:gd name="connsiteX5" fmla="*/ 367469 w 367469"/>
                <a:gd name="connsiteY5" fmla="*/ 0 h 401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7469" h="401766">
                  <a:moveTo>
                    <a:pt x="367469" y="0"/>
                  </a:moveTo>
                  <a:cubicBezTo>
                    <a:pt x="164952" y="0"/>
                    <a:pt x="0" y="164953"/>
                    <a:pt x="0" y="367469"/>
                  </a:cubicBezTo>
                  <a:lnTo>
                    <a:pt x="0" y="401766"/>
                  </a:lnTo>
                  <a:lnTo>
                    <a:pt x="107791" y="401766"/>
                  </a:lnTo>
                  <a:cubicBezTo>
                    <a:pt x="251512" y="401766"/>
                    <a:pt x="367469" y="285809"/>
                    <a:pt x="367469" y="142088"/>
                  </a:cubicBezTo>
                  <a:lnTo>
                    <a:pt x="367469" y="0"/>
                  </a:lnTo>
                  <a:close/>
                </a:path>
              </a:pathLst>
            </a:custGeom>
            <a:gradFill flip="none" rotWithShape="1">
              <a:gsLst>
                <a:gs pos="98000">
                  <a:schemeClr val="accent1">
                    <a:lumMod val="75000"/>
                  </a:schemeClr>
                </a:gs>
                <a:gs pos="0">
                  <a:schemeClr val="accent1">
                    <a:lumMod val="90000"/>
                    <a:lumOff val="10000"/>
                  </a:schemeClr>
                </a:gs>
              </a:gsLst>
              <a:lin ang="5400000" scaled="1"/>
              <a:tileRect/>
            </a:gradFill>
            <a:ln w="1632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思源黑体 CN Regular"/>
                <a:cs typeface="+mn-cs"/>
              </a:endParaRPr>
            </a:p>
          </p:txBody>
        </p:sp>
      </p:grpSp>
      <p:sp>
        <p:nvSpPr>
          <p:cNvPr id="13" name="文本框 12">
            <a:extLst>
              <a:ext uri="{FF2B5EF4-FFF2-40B4-BE49-F238E27FC236}">
                <a16:creationId xmlns:a16="http://schemas.microsoft.com/office/drawing/2014/main" id="{6A422BED-FFED-9E2A-D121-C89F73E921DB}"/>
              </a:ext>
            </a:extLst>
          </p:cNvPr>
          <p:cNvSpPr txBox="1"/>
          <p:nvPr/>
        </p:nvSpPr>
        <p:spPr>
          <a:xfrm>
            <a:off x="3753845" y="3347135"/>
            <a:ext cx="4685898" cy="1015663"/>
          </a:xfrm>
          <a:prstGeom prst="rect">
            <a:avLst/>
          </a:prstGeom>
          <a:noFill/>
          <a:effectLst/>
        </p:spPr>
        <p:txBody>
          <a:bodyPr wrap="none" rtlCol="0">
            <a:noAutofit/>
          </a:bodyPr>
          <a:lstStyle>
            <a:defPPr>
              <a:defRPr lang="zh-CN"/>
            </a:defPPr>
            <a:lvl1pPr>
              <a:defRPr sz="6600">
                <a:gradFill>
                  <a:gsLst>
                    <a:gs pos="0">
                      <a:schemeClr val="accent2"/>
                    </a:gs>
                    <a:gs pos="100000">
                      <a:schemeClr val="accent3"/>
                    </a:gs>
                  </a:gsLst>
                  <a:lin ang="3600000" scaled="0"/>
                </a:gradFill>
                <a:latin typeface="字制区喜脉体" panose="02000603000000000000" pitchFamily="2" charset="-122"/>
                <a:ea typeface="字制区喜脉体" panose="02000603000000000000" pitchFamily="2" charset="-122"/>
              </a:defRPr>
            </a:lvl1pPr>
          </a:lstStyle>
          <a:p>
            <a:pPr algn="ctr"/>
            <a:r>
              <a:rPr lang="zh-CN" altLang="en-US" sz="6000" spc="300" dirty="0">
                <a:solidFill>
                  <a:schemeClr val="accent2">
                    <a:lumMod val="75000"/>
                  </a:schemeClr>
                </a:solidFill>
              </a:rPr>
              <a:t>婚典经费预算</a:t>
            </a:r>
          </a:p>
        </p:txBody>
      </p:sp>
    </p:spTree>
    <p:extLst>
      <p:ext uri="{BB962C8B-B14F-4D97-AF65-F5344CB8AC3E}">
        <p14:creationId xmlns:p14="http://schemas.microsoft.com/office/powerpoint/2010/main" val="40519360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矩形: 圆角 124">
            <a:extLst>
              <a:ext uri="{FF2B5EF4-FFF2-40B4-BE49-F238E27FC236}">
                <a16:creationId xmlns:a16="http://schemas.microsoft.com/office/drawing/2014/main" id="{5B2DB6D7-CE58-78D9-ACE1-E5EE99DC3CB7}"/>
              </a:ext>
            </a:extLst>
          </p:cNvPr>
          <p:cNvSpPr/>
          <p:nvPr/>
        </p:nvSpPr>
        <p:spPr>
          <a:xfrm>
            <a:off x="1504415" y="2081048"/>
            <a:ext cx="2160000" cy="3780000"/>
          </a:xfrm>
          <a:prstGeom prst="roundRect">
            <a:avLst>
              <a:gd name="adj" fmla="val 4303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reflection blurRad="127000" stA="45000" endPos="15000" dist="127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思源黑体 CN Regular"/>
              <a:cs typeface="+mn-cs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7BDDFECA-C884-A3E5-D73D-E2B6C836E0A1}"/>
              </a:ext>
            </a:extLst>
          </p:cNvPr>
          <p:cNvSpPr txBox="1"/>
          <p:nvPr/>
        </p:nvSpPr>
        <p:spPr>
          <a:xfrm>
            <a:off x="1423128" y="818671"/>
            <a:ext cx="2160001" cy="6463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>
              <a:defRPr sz="2800" b="1">
                <a:solidFill>
                  <a:schemeClr val="accent1">
                    <a:lumMod val="60000"/>
                    <a:lumOff val="40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zh-CN" altLang="en-US" sz="3600" b="0" dirty="0">
                <a:solidFill>
                  <a:schemeClr val="accent2">
                    <a:lumMod val="75000"/>
                  </a:schemeClr>
                </a:solidFill>
              </a:rPr>
              <a:t>经费预算</a:t>
            </a:r>
          </a:p>
        </p:txBody>
      </p:sp>
      <p:sp>
        <p:nvSpPr>
          <p:cNvPr id="96" name="文本框 95">
            <a:extLst>
              <a:ext uri="{FF2B5EF4-FFF2-40B4-BE49-F238E27FC236}">
                <a16:creationId xmlns:a16="http://schemas.microsoft.com/office/drawing/2014/main" id="{F1EDA7D6-81E4-92A9-5F98-CE5160699B4A}"/>
              </a:ext>
            </a:extLst>
          </p:cNvPr>
          <p:cNvSpPr txBox="1"/>
          <p:nvPr/>
        </p:nvSpPr>
        <p:spPr>
          <a:xfrm>
            <a:off x="1448528" y="1550821"/>
            <a:ext cx="3491772" cy="4375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>
              <a:defRPr sz="2800" b="1">
                <a:solidFill>
                  <a:schemeClr val="accent1">
                    <a:lumMod val="60000"/>
                    <a:lumOff val="40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zh-CN" altLang="en-US" sz="2000" dirty="0">
                <a:solidFill>
                  <a:schemeClr val="accent2"/>
                </a:solidFill>
                <a:latin typeface="+mn-ea"/>
                <a:ea typeface="+mn-ea"/>
              </a:rPr>
              <a:t>总费用金额：</a:t>
            </a:r>
            <a:r>
              <a:rPr lang="en-US" altLang="zh-CN" sz="2000" b="1" dirty="0">
                <a:solidFill>
                  <a:schemeClr val="accent2"/>
                </a:solidFill>
                <a:latin typeface="+mn-ea"/>
              </a:rPr>
              <a:t>¥ 80000</a:t>
            </a:r>
          </a:p>
          <a:p>
            <a:endParaRPr lang="zh-CN" altLang="en-US" sz="2000" dirty="0">
              <a:solidFill>
                <a:schemeClr val="accent2"/>
              </a:solidFill>
              <a:latin typeface="+mn-ea"/>
              <a:ea typeface="+mn-ea"/>
            </a:endParaRPr>
          </a:p>
        </p:txBody>
      </p:sp>
      <p:sp>
        <p:nvSpPr>
          <p:cNvPr id="97" name="文本框 96">
            <a:extLst>
              <a:ext uri="{FF2B5EF4-FFF2-40B4-BE49-F238E27FC236}">
                <a16:creationId xmlns:a16="http://schemas.microsoft.com/office/drawing/2014/main" id="{3B681C64-1E2D-C687-4A43-35F3A75D1561}"/>
              </a:ext>
            </a:extLst>
          </p:cNvPr>
          <p:cNvSpPr txBox="1"/>
          <p:nvPr/>
        </p:nvSpPr>
        <p:spPr>
          <a:xfrm>
            <a:off x="-993357" y="7445697"/>
            <a:ext cx="1421672" cy="4375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>
              <a:defRPr sz="2800" b="1">
                <a:solidFill>
                  <a:schemeClr val="accent1">
                    <a:lumMod val="60000"/>
                    <a:lumOff val="40000"/>
                  </a:schemeClr>
                </a:solidFill>
                <a:latin typeface="+mj-ea"/>
                <a:ea typeface="+mj-ea"/>
              </a:defRPr>
            </a:lvl1pPr>
          </a:lstStyle>
          <a:p>
            <a:endParaRPr lang="zh-CN" altLang="en-US" sz="2000" dirty="0">
              <a:solidFill>
                <a:schemeClr val="accent2">
                  <a:lumMod val="7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130" name="矩形: 圆角 129">
            <a:extLst>
              <a:ext uri="{FF2B5EF4-FFF2-40B4-BE49-F238E27FC236}">
                <a16:creationId xmlns:a16="http://schemas.microsoft.com/office/drawing/2014/main" id="{DAC25DF4-E4FF-1BAD-749F-33270F005626}"/>
              </a:ext>
            </a:extLst>
          </p:cNvPr>
          <p:cNvSpPr/>
          <p:nvPr/>
        </p:nvSpPr>
        <p:spPr>
          <a:xfrm>
            <a:off x="3851643" y="2081048"/>
            <a:ext cx="2160000" cy="3780000"/>
          </a:xfrm>
          <a:prstGeom prst="roundRect">
            <a:avLst>
              <a:gd name="adj" fmla="val 4303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reflection blurRad="127000" stA="45000" endPos="15000" dist="127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思源黑体 CN Regular"/>
              <a:cs typeface="+mn-cs"/>
            </a:endParaRPr>
          </a:p>
        </p:txBody>
      </p:sp>
      <p:sp>
        <p:nvSpPr>
          <p:cNvPr id="131" name="矩形: 圆角 130">
            <a:extLst>
              <a:ext uri="{FF2B5EF4-FFF2-40B4-BE49-F238E27FC236}">
                <a16:creationId xmlns:a16="http://schemas.microsoft.com/office/drawing/2014/main" id="{F0F77115-169A-202C-97E4-9A2864FEA436}"/>
              </a:ext>
            </a:extLst>
          </p:cNvPr>
          <p:cNvSpPr/>
          <p:nvPr/>
        </p:nvSpPr>
        <p:spPr>
          <a:xfrm>
            <a:off x="6198871" y="2081048"/>
            <a:ext cx="2160000" cy="3780000"/>
          </a:xfrm>
          <a:prstGeom prst="roundRect">
            <a:avLst>
              <a:gd name="adj" fmla="val 4303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reflection blurRad="127000" stA="45000" endPos="15000" dist="127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思源黑体 CN Regular"/>
              <a:cs typeface="+mn-cs"/>
            </a:endParaRPr>
          </a:p>
        </p:txBody>
      </p:sp>
      <p:sp>
        <p:nvSpPr>
          <p:cNvPr id="132" name="矩形: 圆角 131">
            <a:extLst>
              <a:ext uri="{FF2B5EF4-FFF2-40B4-BE49-F238E27FC236}">
                <a16:creationId xmlns:a16="http://schemas.microsoft.com/office/drawing/2014/main" id="{72B0F115-6C80-2EC6-A884-C1CC6926CCE4}"/>
              </a:ext>
            </a:extLst>
          </p:cNvPr>
          <p:cNvSpPr/>
          <p:nvPr/>
        </p:nvSpPr>
        <p:spPr>
          <a:xfrm>
            <a:off x="8546100" y="2081048"/>
            <a:ext cx="2160000" cy="3780000"/>
          </a:xfrm>
          <a:prstGeom prst="roundRect">
            <a:avLst>
              <a:gd name="adj" fmla="val 4303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reflection blurRad="127000" stA="45000" endPos="15000" dist="127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思源黑体 CN Regular"/>
              <a:cs typeface="+mn-cs"/>
            </a:endParaRPr>
          </a:p>
        </p:txBody>
      </p:sp>
      <p:sp>
        <p:nvSpPr>
          <p:cNvPr id="133" name="文本框 132">
            <a:extLst>
              <a:ext uri="{FF2B5EF4-FFF2-40B4-BE49-F238E27FC236}">
                <a16:creationId xmlns:a16="http://schemas.microsoft.com/office/drawing/2014/main" id="{0CCB3686-DE9A-AEF9-9C58-F152D6BB762B}"/>
              </a:ext>
            </a:extLst>
          </p:cNvPr>
          <p:cNvSpPr txBox="1"/>
          <p:nvPr/>
        </p:nvSpPr>
        <p:spPr>
          <a:xfrm>
            <a:off x="1895370" y="2695290"/>
            <a:ext cx="1378090" cy="4001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ea"/>
                <a:cs typeface="+mn-cs"/>
              </a:rPr>
              <a:t>主要物品</a:t>
            </a:r>
          </a:p>
        </p:txBody>
      </p:sp>
      <p:sp>
        <p:nvSpPr>
          <p:cNvPr id="149" name="文本框 148">
            <a:extLst>
              <a:ext uri="{FF2B5EF4-FFF2-40B4-BE49-F238E27FC236}">
                <a16:creationId xmlns:a16="http://schemas.microsoft.com/office/drawing/2014/main" id="{1D1A77B2-6EE8-F993-3902-01AF6303BF82}"/>
              </a:ext>
            </a:extLst>
          </p:cNvPr>
          <p:cNvSpPr txBox="1"/>
          <p:nvPr/>
        </p:nvSpPr>
        <p:spPr>
          <a:xfrm>
            <a:off x="4242598" y="2695290"/>
            <a:ext cx="1378090" cy="4001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000" b="1" dirty="0">
                <a:solidFill>
                  <a:schemeClr val="accent2"/>
                </a:solidFill>
                <a:latin typeface="+mn-ea"/>
              </a:rPr>
              <a:t>备用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ea"/>
                <a:cs typeface="+mn-cs"/>
              </a:rPr>
              <a:t>物品</a:t>
            </a:r>
          </a:p>
        </p:txBody>
      </p:sp>
      <p:sp>
        <p:nvSpPr>
          <p:cNvPr id="158" name="文本框 157">
            <a:extLst>
              <a:ext uri="{FF2B5EF4-FFF2-40B4-BE49-F238E27FC236}">
                <a16:creationId xmlns:a16="http://schemas.microsoft.com/office/drawing/2014/main" id="{0A57E4F5-4248-C9BB-8835-6F6357194626}"/>
              </a:ext>
            </a:extLst>
          </p:cNvPr>
          <p:cNvSpPr txBox="1"/>
          <p:nvPr/>
        </p:nvSpPr>
        <p:spPr>
          <a:xfrm>
            <a:off x="6589826" y="2695290"/>
            <a:ext cx="1378090" cy="4001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000" b="1" dirty="0">
                <a:solidFill>
                  <a:schemeClr val="accent2"/>
                </a:solidFill>
                <a:latin typeface="+mn-ea"/>
              </a:rPr>
              <a:t>现场人员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167" name="文本框 166">
            <a:extLst>
              <a:ext uri="{FF2B5EF4-FFF2-40B4-BE49-F238E27FC236}">
                <a16:creationId xmlns:a16="http://schemas.microsoft.com/office/drawing/2014/main" id="{F8FBDC04-540E-10E5-C2C4-533E350425F2}"/>
              </a:ext>
            </a:extLst>
          </p:cNvPr>
          <p:cNvSpPr txBox="1"/>
          <p:nvPr/>
        </p:nvSpPr>
        <p:spPr>
          <a:xfrm>
            <a:off x="8937055" y="2695290"/>
            <a:ext cx="1378090" cy="4001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000" b="1" dirty="0">
                <a:solidFill>
                  <a:schemeClr val="accent2"/>
                </a:solidFill>
                <a:latin typeface="+mn-ea"/>
              </a:rPr>
              <a:t>现场人员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176" name="矩形: 圆角 175">
            <a:extLst>
              <a:ext uri="{FF2B5EF4-FFF2-40B4-BE49-F238E27FC236}">
                <a16:creationId xmlns:a16="http://schemas.microsoft.com/office/drawing/2014/main" id="{04D6F948-5080-E280-D841-095D9E03A1C6}"/>
              </a:ext>
            </a:extLst>
          </p:cNvPr>
          <p:cNvSpPr/>
          <p:nvPr/>
        </p:nvSpPr>
        <p:spPr>
          <a:xfrm>
            <a:off x="1610730" y="5253495"/>
            <a:ext cx="1947370" cy="426652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 w="158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思源黑体 CN Regular"/>
              <a:cs typeface="+mn-cs"/>
            </a:endParaRPr>
          </a:p>
        </p:txBody>
      </p:sp>
      <p:sp>
        <p:nvSpPr>
          <p:cNvPr id="178" name="矩形: 圆角 177">
            <a:extLst>
              <a:ext uri="{FF2B5EF4-FFF2-40B4-BE49-F238E27FC236}">
                <a16:creationId xmlns:a16="http://schemas.microsoft.com/office/drawing/2014/main" id="{90A55B5A-A27B-9560-865E-DA3C90F03A45}"/>
              </a:ext>
            </a:extLst>
          </p:cNvPr>
          <p:cNvSpPr/>
          <p:nvPr/>
        </p:nvSpPr>
        <p:spPr>
          <a:xfrm>
            <a:off x="3957958" y="5253495"/>
            <a:ext cx="1947370" cy="426652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 w="158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思源黑体 CN Regular"/>
              <a:cs typeface="+mn-cs"/>
            </a:endParaRPr>
          </a:p>
        </p:txBody>
      </p:sp>
      <p:sp>
        <p:nvSpPr>
          <p:cNvPr id="180" name="矩形: 圆角 179">
            <a:extLst>
              <a:ext uri="{FF2B5EF4-FFF2-40B4-BE49-F238E27FC236}">
                <a16:creationId xmlns:a16="http://schemas.microsoft.com/office/drawing/2014/main" id="{163990BE-3B43-0116-D37A-A7FA8D9A72AF}"/>
              </a:ext>
            </a:extLst>
          </p:cNvPr>
          <p:cNvSpPr/>
          <p:nvPr/>
        </p:nvSpPr>
        <p:spPr>
          <a:xfrm>
            <a:off x="6305186" y="5253495"/>
            <a:ext cx="1947370" cy="426652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 w="158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思源黑体 CN Regular"/>
              <a:cs typeface="+mn-cs"/>
            </a:endParaRPr>
          </a:p>
        </p:txBody>
      </p:sp>
      <p:sp>
        <p:nvSpPr>
          <p:cNvPr id="182" name="矩形: 圆角 181">
            <a:extLst>
              <a:ext uri="{FF2B5EF4-FFF2-40B4-BE49-F238E27FC236}">
                <a16:creationId xmlns:a16="http://schemas.microsoft.com/office/drawing/2014/main" id="{07D00C4A-D8BB-3E19-BB29-1FE3C7D95B7D}"/>
              </a:ext>
            </a:extLst>
          </p:cNvPr>
          <p:cNvSpPr/>
          <p:nvPr/>
        </p:nvSpPr>
        <p:spPr>
          <a:xfrm>
            <a:off x="8652415" y="5253495"/>
            <a:ext cx="1947370" cy="426652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 w="158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思源黑体 CN Regular"/>
              <a:cs typeface="+mn-cs"/>
            </a:endParaRPr>
          </a:p>
        </p:txBody>
      </p:sp>
      <p:sp>
        <p:nvSpPr>
          <p:cNvPr id="135" name="矩形: 圆角 134">
            <a:extLst>
              <a:ext uri="{FF2B5EF4-FFF2-40B4-BE49-F238E27FC236}">
                <a16:creationId xmlns:a16="http://schemas.microsoft.com/office/drawing/2014/main" id="{AC5F1DC9-CE43-D793-BE85-83E55AFEA578}"/>
              </a:ext>
            </a:extLst>
          </p:cNvPr>
          <p:cNvSpPr/>
          <p:nvPr/>
        </p:nvSpPr>
        <p:spPr>
          <a:xfrm>
            <a:off x="1610730" y="3198750"/>
            <a:ext cx="1947370" cy="426652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思源黑体 CN Regular"/>
              <a:cs typeface="+mn-cs"/>
            </a:endParaRPr>
          </a:p>
        </p:txBody>
      </p:sp>
      <p:sp>
        <p:nvSpPr>
          <p:cNvPr id="136" name="文本框 135">
            <a:extLst>
              <a:ext uri="{FF2B5EF4-FFF2-40B4-BE49-F238E27FC236}">
                <a16:creationId xmlns:a16="http://schemas.microsoft.com/office/drawing/2014/main" id="{01BCB76B-5EB8-5CD1-2820-FB4B3552858F}"/>
              </a:ext>
            </a:extLst>
          </p:cNvPr>
          <p:cNvSpPr txBox="1"/>
          <p:nvPr/>
        </p:nvSpPr>
        <p:spPr>
          <a:xfrm>
            <a:off x="1756592" y="3242799"/>
            <a:ext cx="1655646" cy="3385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ea"/>
                <a:cs typeface="+mn-cs"/>
              </a:rPr>
              <a:t>物品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ea"/>
                <a:cs typeface="+mn-cs"/>
              </a:rPr>
              <a:t>1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138" name="矩形: 圆角 137">
            <a:extLst>
              <a:ext uri="{FF2B5EF4-FFF2-40B4-BE49-F238E27FC236}">
                <a16:creationId xmlns:a16="http://schemas.microsoft.com/office/drawing/2014/main" id="{F4FA72A9-CDEF-BCA2-DCFB-2BB9518AD982}"/>
              </a:ext>
            </a:extLst>
          </p:cNvPr>
          <p:cNvSpPr/>
          <p:nvPr/>
        </p:nvSpPr>
        <p:spPr>
          <a:xfrm>
            <a:off x="1610730" y="3722698"/>
            <a:ext cx="1947370" cy="426652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思源黑体 CN Regular"/>
              <a:cs typeface="+mn-cs"/>
            </a:endParaRPr>
          </a:p>
        </p:txBody>
      </p:sp>
      <p:sp>
        <p:nvSpPr>
          <p:cNvPr id="139" name="文本框 138">
            <a:extLst>
              <a:ext uri="{FF2B5EF4-FFF2-40B4-BE49-F238E27FC236}">
                <a16:creationId xmlns:a16="http://schemas.microsoft.com/office/drawing/2014/main" id="{1619FEF5-AAAD-BF76-B151-51AB17D62127}"/>
              </a:ext>
            </a:extLst>
          </p:cNvPr>
          <p:cNvSpPr txBox="1"/>
          <p:nvPr/>
        </p:nvSpPr>
        <p:spPr>
          <a:xfrm>
            <a:off x="1756592" y="3766747"/>
            <a:ext cx="1655646" cy="3385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ea"/>
                <a:cs typeface="+mn-cs"/>
              </a:rPr>
              <a:t>物品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ea"/>
                <a:cs typeface="+mn-cs"/>
              </a:rPr>
              <a:t>2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141" name="矩形: 圆角 140">
            <a:extLst>
              <a:ext uri="{FF2B5EF4-FFF2-40B4-BE49-F238E27FC236}">
                <a16:creationId xmlns:a16="http://schemas.microsoft.com/office/drawing/2014/main" id="{20CAC03F-337F-04FE-C98D-F5D6487579CC}"/>
              </a:ext>
            </a:extLst>
          </p:cNvPr>
          <p:cNvSpPr/>
          <p:nvPr/>
        </p:nvSpPr>
        <p:spPr>
          <a:xfrm>
            <a:off x="1610730" y="4246646"/>
            <a:ext cx="1947370" cy="426652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思源黑体 CN Regular"/>
              <a:cs typeface="+mn-cs"/>
            </a:endParaRPr>
          </a:p>
        </p:txBody>
      </p:sp>
      <p:sp>
        <p:nvSpPr>
          <p:cNvPr id="142" name="文本框 141">
            <a:extLst>
              <a:ext uri="{FF2B5EF4-FFF2-40B4-BE49-F238E27FC236}">
                <a16:creationId xmlns:a16="http://schemas.microsoft.com/office/drawing/2014/main" id="{B067EE94-B95A-D04A-0F15-F049D34FC06F}"/>
              </a:ext>
            </a:extLst>
          </p:cNvPr>
          <p:cNvSpPr txBox="1"/>
          <p:nvPr/>
        </p:nvSpPr>
        <p:spPr>
          <a:xfrm>
            <a:off x="1756592" y="4290695"/>
            <a:ext cx="1655646" cy="3385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ea"/>
                <a:cs typeface="+mn-cs"/>
              </a:rPr>
              <a:t>物品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ea"/>
                <a:cs typeface="+mn-cs"/>
              </a:rPr>
              <a:t>3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144" name="矩形: 圆角 143">
            <a:extLst>
              <a:ext uri="{FF2B5EF4-FFF2-40B4-BE49-F238E27FC236}">
                <a16:creationId xmlns:a16="http://schemas.microsoft.com/office/drawing/2014/main" id="{BA603001-8B96-45CE-643B-231EDB960B8B}"/>
              </a:ext>
            </a:extLst>
          </p:cNvPr>
          <p:cNvSpPr/>
          <p:nvPr/>
        </p:nvSpPr>
        <p:spPr>
          <a:xfrm>
            <a:off x="1610730" y="4760085"/>
            <a:ext cx="1947370" cy="426652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思源黑体 CN Regular"/>
              <a:cs typeface="+mn-cs"/>
            </a:endParaRPr>
          </a:p>
        </p:txBody>
      </p:sp>
      <p:sp>
        <p:nvSpPr>
          <p:cNvPr id="145" name="文本框 144">
            <a:extLst>
              <a:ext uri="{FF2B5EF4-FFF2-40B4-BE49-F238E27FC236}">
                <a16:creationId xmlns:a16="http://schemas.microsoft.com/office/drawing/2014/main" id="{7E9256B2-DE57-A1B1-512D-D1D28EDEF569}"/>
              </a:ext>
            </a:extLst>
          </p:cNvPr>
          <p:cNvSpPr txBox="1"/>
          <p:nvPr/>
        </p:nvSpPr>
        <p:spPr>
          <a:xfrm>
            <a:off x="1756592" y="4804134"/>
            <a:ext cx="1655646" cy="3385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ea"/>
                <a:cs typeface="+mn-cs"/>
              </a:rPr>
              <a:t>物品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ea"/>
                <a:cs typeface="+mn-cs"/>
              </a:rPr>
              <a:t>4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150" name="矩形: 圆角 149">
            <a:extLst>
              <a:ext uri="{FF2B5EF4-FFF2-40B4-BE49-F238E27FC236}">
                <a16:creationId xmlns:a16="http://schemas.microsoft.com/office/drawing/2014/main" id="{33CF3932-3C9D-02DF-FEC0-84C937BBD23B}"/>
              </a:ext>
            </a:extLst>
          </p:cNvPr>
          <p:cNvSpPr/>
          <p:nvPr/>
        </p:nvSpPr>
        <p:spPr>
          <a:xfrm>
            <a:off x="3957958" y="3198750"/>
            <a:ext cx="1947370" cy="426652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思源黑体 CN Regular"/>
              <a:cs typeface="+mn-cs"/>
            </a:endParaRPr>
          </a:p>
        </p:txBody>
      </p:sp>
      <p:sp>
        <p:nvSpPr>
          <p:cNvPr id="151" name="文本框 150">
            <a:extLst>
              <a:ext uri="{FF2B5EF4-FFF2-40B4-BE49-F238E27FC236}">
                <a16:creationId xmlns:a16="http://schemas.microsoft.com/office/drawing/2014/main" id="{C8E82E40-51F0-AEAD-F17D-373B1AE81005}"/>
              </a:ext>
            </a:extLst>
          </p:cNvPr>
          <p:cNvSpPr txBox="1"/>
          <p:nvPr/>
        </p:nvSpPr>
        <p:spPr>
          <a:xfrm>
            <a:off x="4103820" y="3242799"/>
            <a:ext cx="1655646" cy="3385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ea"/>
                <a:cs typeface="+mn-cs"/>
              </a:rPr>
              <a:t>物品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ea"/>
                <a:cs typeface="+mn-cs"/>
              </a:rPr>
              <a:t>1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152" name="矩形: 圆角 151">
            <a:extLst>
              <a:ext uri="{FF2B5EF4-FFF2-40B4-BE49-F238E27FC236}">
                <a16:creationId xmlns:a16="http://schemas.microsoft.com/office/drawing/2014/main" id="{4F2B2874-D05B-28EC-9691-7CE5DEC54D07}"/>
              </a:ext>
            </a:extLst>
          </p:cNvPr>
          <p:cNvSpPr/>
          <p:nvPr/>
        </p:nvSpPr>
        <p:spPr>
          <a:xfrm>
            <a:off x="3957958" y="3722698"/>
            <a:ext cx="1947370" cy="426652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思源黑体 CN Regular"/>
              <a:cs typeface="+mn-cs"/>
            </a:endParaRPr>
          </a:p>
        </p:txBody>
      </p:sp>
      <p:sp>
        <p:nvSpPr>
          <p:cNvPr id="153" name="文本框 152">
            <a:extLst>
              <a:ext uri="{FF2B5EF4-FFF2-40B4-BE49-F238E27FC236}">
                <a16:creationId xmlns:a16="http://schemas.microsoft.com/office/drawing/2014/main" id="{7AC35651-3BCB-C62D-2C28-6AE2E3F4B5B1}"/>
              </a:ext>
            </a:extLst>
          </p:cNvPr>
          <p:cNvSpPr txBox="1"/>
          <p:nvPr/>
        </p:nvSpPr>
        <p:spPr>
          <a:xfrm>
            <a:off x="4103820" y="3766747"/>
            <a:ext cx="1655646" cy="3385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ea"/>
                <a:cs typeface="+mn-cs"/>
              </a:rPr>
              <a:t>物品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ea"/>
                <a:cs typeface="+mn-cs"/>
              </a:rPr>
              <a:t>2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154" name="矩形: 圆角 153">
            <a:extLst>
              <a:ext uri="{FF2B5EF4-FFF2-40B4-BE49-F238E27FC236}">
                <a16:creationId xmlns:a16="http://schemas.microsoft.com/office/drawing/2014/main" id="{6B886BF2-F922-A8F8-C4AA-3077BB53B9DF}"/>
              </a:ext>
            </a:extLst>
          </p:cNvPr>
          <p:cNvSpPr/>
          <p:nvPr/>
        </p:nvSpPr>
        <p:spPr>
          <a:xfrm>
            <a:off x="3957958" y="4246646"/>
            <a:ext cx="1947370" cy="426652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思源黑体 CN Regular"/>
              <a:cs typeface="+mn-cs"/>
            </a:endParaRPr>
          </a:p>
        </p:txBody>
      </p:sp>
      <p:sp>
        <p:nvSpPr>
          <p:cNvPr id="155" name="文本框 154">
            <a:extLst>
              <a:ext uri="{FF2B5EF4-FFF2-40B4-BE49-F238E27FC236}">
                <a16:creationId xmlns:a16="http://schemas.microsoft.com/office/drawing/2014/main" id="{CB47E9F7-4C39-AB9D-A5D2-7B71EE5DEF45}"/>
              </a:ext>
            </a:extLst>
          </p:cNvPr>
          <p:cNvSpPr txBox="1"/>
          <p:nvPr/>
        </p:nvSpPr>
        <p:spPr>
          <a:xfrm>
            <a:off x="4103820" y="4290695"/>
            <a:ext cx="1655646" cy="3385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ea"/>
                <a:cs typeface="+mn-cs"/>
              </a:rPr>
              <a:t>物品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ea"/>
                <a:cs typeface="+mn-cs"/>
              </a:rPr>
              <a:t>3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156" name="矩形: 圆角 155">
            <a:extLst>
              <a:ext uri="{FF2B5EF4-FFF2-40B4-BE49-F238E27FC236}">
                <a16:creationId xmlns:a16="http://schemas.microsoft.com/office/drawing/2014/main" id="{F137D79D-91CE-4925-7166-828B755680DB}"/>
              </a:ext>
            </a:extLst>
          </p:cNvPr>
          <p:cNvSpPr/>
          <p:nvPr/>
        </p:nvSpPr>
        <p:spPr>
          <a:xfrm>
            <a:off x="3957958" y="4760085"/>
            <a:ext cx="1947370" cy="426652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思源黑体 CN Regular"/>
              <a:cs typeface="+mn-cs"/>
            </a:endParaRPr>
          </a:p>
        </p:txBody>
      </p:sp>
      <p:sp>
        <p:nvSpPr>
          <p:cNvPr id="157" name="文本框 156">
            <a:extLst>
              <a:ext uri="{FF2B5EF4-FFF2-40B4-BE49-F238E27FC236}">
                <a16:creationId xmlns:a16="http://schemas.microsoft.com/office/drawing/2014/main" id="{816F1095-03FE-C841-2412-3A02B1040BF4}"/>
              </a:ext>
            </a:extLst>
          </p:cNvPr>
          <p:cNvSpPr txBox="1"/>
          <p:nvPr/>
        </p:nvSpPr>
        <p:spPr>
          <a:xfrm>
            <a:off x="4103820" y="4804134"/>
            <a:ext cx="1655646" cy="3385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ea"/>
                <a:cs typeface="+mn-cs"/>
              </a:rPr>
              <a:t>物品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ea"/>
                <a:cs typeface="+mn-cs"/>
              </a:rPr>
              <a:t>4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159" name="矩形: 圆角 158">
            <a:extLst>
              <a:ext uri="{FF2B5EF4-FFF2-40B4-BE49-F238E27FC236}">
                <a16:creationId xmlns:a16="http://schemas.microsoft.com/office/drawing/2014/main" id="{E799EBFC-CFEA-6055-E26A-1D8603CD71C5}"/>
              </a:ext>
            </a:extLst>
          </p:cNvPr>
          <p:cNvSpPr/>
          <p:nvPr/>
        </p:nvSpPr>
        <p:spPr>
          <a:xfrm>
            <a:off x="6305186" y="3198750"/>
            <a:ext cx="1947370" cy="426652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思源黑体 CN Regular"/>
              <a:cs typeface="+mn-cs"/>
            </a:endParaRPr>
          </a:p>
        </p:txBody>
      </p:sp>
      <p:sp>
        <p:nvSpPr>
          <p:cNvPr id="160" name="文本框 159">
            <a:extLst>
              <a:ext uri="{FF2B5EF4-FFF2-40B4-BE49-F238E27FC236}">
                <a16:creationId xmlns:a16="http://schemas.microsoft.com/office/drawing/2014/main" id="{1D8A7A6E-98E7-6076-55E5-5A5C7BE59E24}"/>
              </a:ext>
            </a:extLst>
          </p:cNvPr>
          <p:cNvSpPr txBox="1"/>
          <p:nvPr/>
        </p:nvSpPr>
        <p:spPr>
          <a:xfrm>
            <a:off x="6451048" y="3242799"/>
            <a:ext cx="1655646" cy="3385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ea"/>
                <a:cs typeface="+mn-cs"/>
              </a:rPr>
              <a:t>人员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ea"/>
                <a:cs typeface="+mn-cs"/>
              </a:rPr>
              <a:t>1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161" name="矩形: 圆角 160">
            <a:extLst>
              <a:ext uri="{FF2B5EF4-FFF2-40B4-BE49-F238E27FC236}">
                <a16:creationId xmlns:a16="http://schemas.microsoft.com/office/drawing/2014/main" id="{208AEC8D-65E3-7EA1-E41C-129202EEE987}"/>
              </a:ext>
            </a:extLst>
          </p:cNvPr>
          <p:cNvSpPr/>
          <p:nvPr/>
        </p:nvSpPr>
        <p:spPr>
          <a:xfrm>
            <a:off x="6305186" y="3722698"/>
            <a:ext cx="1947370" cy="426652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思源黑体 CN Regular"/>
              <a:cs typeface="+mn-cs"/>
            </a:endParaRPr>
          </a:p>
        </p:txBody>
      </p:sp>
      <p:sp>
        <p:nvSpPr>
          <p:cNvPr id="162" name="文本框 161">
            <a:extLst>
              <a:ext uri="{FF2B5EF4-FFF2-40B4-BE49-F238E27FC236}">
                <a16:creationId xmlns:a16="http://schemas.microsoft.com/office/drawing/2014/main" id="{F9C4FF61-1C23-F154-3D7A-8B21898DF8DF}"/>
              </a:ext>
            </a:extLst>
          </p:cNvPr>
          <p:cNvSpPr txBox="1"/>
          <p:nvPr/>
        </p:nvSpPr>
        <p:spPr>
          <a:xfrm>
            <a:off x="6451048" y="3766747"/>
            <a:ext cx="1655646" cy="3385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ea"/>
                <a:cs typeface="+mn-cs"/>
              </a:rPr>
              <a:t>人员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ea"/>
                <a:cs typeface="+mn-cs"/>
              </a:rPr>
              <a:t>2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163" name="矩形: 圆角 162">
            <a:extLst>
              <a:ext uri="{FF2B5EF4-FFF2-40B4-BE49-F238E27FC236}">
                <a16:creationId xmlns:a16="http://schemas.microsoft.com/office/drawing/2014/main" id="{D4AD8131-1E97-9524-EE56-16DC6DD2AE15}"/>
              </a:ext>
            </a:extLst>
          </p:cNvPr>
          <p:cNvSpPr/>
          <p:nvPr/>
        </p:nvSpPr>
        <p:spPr>
          <a:xfrm>
            <a:off x="6305186" y="4246646"/>
            <a:ext cx="1947370" cy="426652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思源黑体 CN Regular"/>
              <a:cs typeface="+mn-cs"/>
            </a:endParaRPr>
          </a:p>
        </p:txBody>
      </p:sp>
      <p:sp>
        <p:nvSpPr>
          <p:cNvPr id="164" name="文本框 163">
            <a:extLst>
              <a:ext uri="{FF2B5EF4-FFF2-40B4-BE49-F238E27FC236}">
                <a16:creationId xmlns:a16="http://schemas.microsoft.com/office/drawing/2014/main" id="{621F9C50-C418-890D-F258-27A12D48D112}"/>
              </a:ext>
            </a:extLst>
          </p:cNvPr>
          <p:cNvSpPr txBox="1"/>
          <p:nvPr/>
        </p:nvSpPr>
        <p:spPr>
          <a:xfrm>
            <a:off x="6451048" y="4290695"/>
            <a:ext cx="1655646" cy="3385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ea"/>
                <a:cs typeface="+mn-cs"/>
              </a:rPr>
              <a:t>人员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ea"/>
                <a:cs typeface="+mn-cs"/>
              </a:rPr>
              <a:t>3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165" name="矩形: 圆角 164">
            <a:extLst>
              <a:ext uri="{FF2B5EF4-FFF2-40B4-BE49-F238E27FC236}">
                <a16:creationId xmlns:a16="http://schemas.microsoft.com/office/drawing/2014/main" id="{026B9ACE-4010-67A3-C3EF-F17B55736773}"/>
              </a:ext>
            </a:extLst>
          </p:cNvPr>
          <p:cNvSpPr/>
          <p:nvPr/>
        </p:nvSpPr>
        <p:spPr>
          <a:xfrm>
            <a:off x="6305186" y="4760085"/>
            <a:ext cx="1947370" cy="426652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思源黑体 CN Regular"/>
              <a:cs typeface="+mn-cs"/>
            </a:endParaRPr>
          </a:p>
        </p:txBody>
      </p:sp>
      <p:sp>
        <p:nvSpPr>
          <p:cNvPr id="166" name="文本框 165">
            <a:extLst>
              <a:ext uri="{FF2B5EF4-FFF2-40B4-BE49-F238E27FC236}">
                <a16:creationId xmlns:a16="http://schemas.microsoft.com/office/drawing/2014/main" id="{4B157845-C847-65EE-89B0-C2BECCF86D6B}"/>
              </a:ext>
            </a:extLst>
          </p:cNvPr>
          <p:cNvSpPr txBox="1"/>
          <p:nvPr/>
        </p:nvSpPr>
        <p:spPr>
          <a:xfrm>
            <a:off x="6451048" y="4804134"/>
            <a:ext cx="1655646" cy="3385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ea"/>
                <a:cs typeface="+mn-cs"/>
              </a:rPr>
              <a:t>人员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ea"/>
                <a:cs typeface="+mn-cs"/>
              </a:rPr>
              <a:t>4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168" name="矩形: 圆角 167">
            <a:extLst>
              <a:ext uri="{FF2B5EF4-FFF2-40B4-BE49-F238E27FC236}">
                <a16:creationId xmlns:a16="http://schemas.microsoft.com/office/drawing/2014/main" id="{E5515109-AC4C-1597-F9BB-C3A10A57C03D}"/>
              </a:ext>
            </a:extLst>
          </p:cNvPr>
          <p:cNvSpPr/>
          <p:nvPr/>
        </p:nvSpPr>
        <p:spPr>
          <a:xfrm>
            <a:off x="8652415" y="3198750"/>
            <a:ext cx="1947370" cy="426652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思源黑体 CN Regular"/>
              <a:cs typeface="+mn-cs"/>
            </a:endParaRPr>
          </a:p>
        </p:txBody>
      </p:sp>
      <p:sp>
        <p:nvSpPr>
          <p:cNvPr id="169" name="文本框 168">
            <a:extLst>
              <a:ext uri="{FF2B5EF4-FFF2-40B4-BE49-F238E27FC236}">
                <a16:creationId xmlns:a16="http://schemas.microsoft.com/office/drawing/2014/main" id="{7C1979EA-12CF-4949-6922-4696AEDA46A3}"/>
              </a:ext>
            </a:extLst>
          </p:cNvPr>
          <p:cNvSpPr txBox="1"/>
          <p:nvPr/>
        </p:nvSpPr>
        <p:spPr>
          <a:xfrm>
            <a:off x="8798277" y="3242799"/>
            <a:ext cx="1655646" cy="3385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ea"/>
                <a:cs typeface="+mn-cs"/>
              </a:rPr>
              <a:t>人员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ea"/>
                <a:cs typeface="+mn-cs"/>
              </a:rPr>
              <a:t>1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170" name="矩形: 圆角 169">
            <a:extLst>
              <a:ext uri="{FF2B5EF4-FFF2-40B4-BE49-F238E27FC236}">
                <a16:creationId xmlns:a16="http://schemas.microsoft.com/office/drawing/2014/main" id="{11A883F0-2D2A-54DF-F1FC-B8D15431D60C}"/>
              </a:ext>
            </a:extLst>
          </p:cNvPr>
          <p:cNvSpPr/>
          <p:nvPr/>
        </p:nvSpPr>
        <p:spPr>
          <a:xfrm>
            <a:off x="8652415" y="3722698"/>
            <a:ext cx="1947370" cy="426652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思源黑体 CN Regular"/>
              <a:cs typeface="+mn-cs"/>
            </a:endParaRPr>
          </a:p>
        </p:txBody>
      </p:sp>
      <p:sp>
        <p:nvSpPr>
          <p:cNvPr id="171" name="文本框 170">
            <a:extLst>
              <a:ext uri="{FF2B5EF4-FFF2-40B4-BE49-F238E27FC236}">
                <a16:creationId xmlns:a16="http://schemas.microsoft.com/office/drawing/2014/main" id="{27ACF6BB-E48D-6CE8-6524-BC0A7881326D}"/>
              </a:ext>
            </a:extLst>
          </p:cNvPr>
          <p:cNvSpPr txBox="1"/>
          <p:nvPr/>
        </p:nvSpPr>
        <p:spPr>
          <a:xfrm>
            <a:off x="8798277" y="3766747"/>
            <a:ext cx="1655646" cy="3385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ea"/>
                <a:cs typeface="+mn-cs"/>
              </a:rPr>
              <a:t>人员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ea"/>
                <a:cs typeface="+mn-cs"/>
              </a:rPr>
              <a:t>2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172" name="矩形: 圆角 171">
            <a:extLst>
              <a:ext uri="{FF2B5EF4-FFF2-40B4-BE49-F238E27FC236}">
                <a16:creationId xmlns:a16="http://schemas.microsoft.com/office/drawing/2014/main" id="{5D252D13-67BB-EBD1-C1BD-1115EF011475}"/>
              </a:ext>
            </a:extLst>
          </p:cNvPr>
          <p:cNvSpPr/>
          <p:nvPr/>
        </p:nvSpPr>
        <p:spPr>
          <a:xfrm>
            <a:off x="8652415" y="4246646"/>
            <a:ext cx="1947370" cy="426652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思源黑体 CN Regular"/>
              <a:cs typeface="+mn-cs"/>
            </a:endParaRPr>
          </a:p>
        </p:txBody>
      </p:sp>
      <p:sp>
        <p:nvSpPr>
          <p:cNvPr id="173" name="文本框 172">
            <a:extLst>
              <a:ext uri="{FF2B5EF4-FFF2-40B4-BE49-F238E27FC236}">
                <a16:creationId xmlns:a16="http://schemas.microsoft.com/office/drawing/2014/main" id="{59547945-F6B0-1DDE-C310-AF1D5E8D49E8}"/>
              </a:ext>
            </a:extLst>
          </p:cNvPr>
          <p:cNvSpPr txBox="1"/>
          <p:nvPr/>
        </p:nvSpPr>
        <p:spPr>
          <a:xfrm>
            <a:off x="8798277" y="4290695"/>
            <a:ext cx="1655646" cy="3385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ea"/>
                <a:cs typeface="+mn-cs"/>
              </a:rPr>
              <a:t>人员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ea"/>
                <a:cs typeface="+mn-cs"/>
              </a:rPr>
              <a:t>3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174" name="矩形: 圆角 173">
            <a:extLst>
              <a:ext uri="{FF2B5EF4-FFF2-40B4-BE49-F238E27FC236}">
                <a16:creationId xmlns:a16="http://schemas.microsoft.com/office/drawing/2014/main" id="{7AE18C78-CDBA-31F0-B8B4-B142A52DB3E8}"/>
              </a:ext>
            </a:extLst>
          </p:cNvPr>
          <p:cNvSpPr/>
          <p:nvPr/>
        </p:nvSpPr>
        <p:spPr>
          <a:xfrm>
            <a:off x="8652415" y="4760085"/>
            <a:ext cx="1947370" cy="426652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思源黑体 CN Regular"/>
              <a:cs typeface="+mn-cs"/>
            </a:endParaRPr>
          </a:p>
        </p:txBody>
      </p:sp>
      <p:sp>
        <p:nvSpPr>
          <p:cNvPr id="175" name="文本框 174">
            <a:extLst>
              <a:ext uri="{FF2B5EF4-FFF2-40B4-BE49-F238E27FC236}">
                <a16:creationId xmlns:a16="http://schemas.microsoft.com/office/drawing/2014/main" id="{8007A2DE-F9E1-FCC7-FD9B-C107BC0E6948}"/>
              </a:ext>
            </a:extLst>
          </p:cNvPr>
          <p:cNvSpPr txBox="1"/>
          <p:nvPr/>
        </p:nvSpPr>
        <p:spPr>
          <a:xfrm>
            <a:off x="8798277" y="4804134"/>
            <a:ext cx="1655646" cy="3385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ea"/>
                <a:cs typeface="+mn-cs"/>
              </a:rPr>
              <a:t>人员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ea"/>
                <a:cs typeface="+mn-cs"/>
              </a:rPr>
              <a:t>4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177" name="文本框 176">
            <a:extLst>
              <a:ext uri="{FF2B5EF4-FFF2-40B4-BE49-F238E27FC236}">
                <a16:creationId xmlns:a16="http://schemas.microsoft.com/office/drawing/2014/main" id="{513221BD-FFBE-F1B4-7173-41949CDAB14B}"/>
              </a:ext>
            </a:extLst>
          </p:cNvPr>
          <p:cNvSpPr txBox="1"/>
          <p:nvPr/>
        </p:nvSpPr>
        <p:spPr>
          <a:xfrm>
            <a:off x="1756592" y="5297544"/>
            <a:ext cx="1655646" cy="3385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600" b="1" dirty="0">
                <a:solidFill>
                  <a:schemeClr val="accent2"/>
                </a:solidFill>
                <a:latin typeface="+mn-ea"/>
              </a:rPr>
              <a:t>¥ 30000</a:t>
            </a:r>
          </a:p>
        </p:txBody>
      </p:sp>
      <p:sp>
        <p:nvSpPr>
          <p:cNvPr id="179" name="文本框 178">
            <a:extLst>
              <a:ext uri="{FF2B5EF4-FFF2-40B4-BE49-F238E27FC236}">
                <a16:creationId xmlns:a16="http://schemas.microsoft.com/office/drawing/2014/main" id="{1BD6DC89-3D21-1B22-F7E9-6A29A6FCF1D2}"/>
              </a:ext>
            </a:extLst>
          </p:cNvPr>
          <p:cNvSpPr txBox="1"/>
          <p:nvPr/>
        </p:nvSpPr>
        <p:spPr>
          <a:xfrm>
            <a:off x="4103820" y="5297544"/>
            <a:ext cx="1655646" cy="3385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600" b="1" dirty="0">
                <a:solidFill>
                  <a:schemeClr val="accent2"/>
                </a:solidFill>
                <a:latin typeface="+mn-ea"/>
              </a:rPr>
              <a:t>¥ 10000</a:t>
            </a:r>
          </a:p>
        </p:txBody>
      </p:sp>
      <p:sp>
        <p:nvSpPr>
          <p:cNvPr id="181" name="文本框 180">
            <a:extLst>
              <a:ext uri="{FF2B5EF4-FFF2-40B4-BE49-F238E27FC236}">
                <a16:creationId xmlns:a16="http://schemas.microsoft.com/office/drawing/2014/main" id="{0D6193B9-768D-27F6-54B4-AB66468FD4A2}"/>
              </a:ext>
            </a:extLst>
          </p:cNvPr>
          <p:cNvSpPr txBox="1"/>
          <p:nvPr/>
        </p:nvSpPr>
        <p:spPr>
          <a:xfrm>
            <a:off x="6451048" y="5297544"/>
            <a:ext cx="1655646" cy="3385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600" b="1" dirty="0">
                <a:solidFill>
                  <a:schemeClr val="accent2"/>
                </a:solidFill>
                <a:latin typeface="+mn-ea"/>
              </a:rPr>
              <a:t>¥ 30000</a:t>
            </a:r>
          </a:p>
        </p:txBody>
      </p:sp>
      <p:sp>
        <p:nvSpPr>
          <p:cNvPr id="183" name="文本框 182">
            <a:extLst>
              <a:ext uri="{FF2B5EF4-FFF2-40B4-BE49-F238E27FC236}">
                <a16:creationId xmlns:a16="http://schemas.microsoft.com/office/drawing/2014/main" id="{5BE54414-0C70-9159-B11F-144E49191092}"/>
              </a:ext>
            </a:extLst>
          </p:cNvPr>
          <p:cNvSpPr txBox="1"/>
          <p:nvPr/>
        </p:nvSpPr>
        <p:spPr>
          <a:xfrm>
            <a:off x="8798277" y="5297544"/>
            <a:ext cx="1655646" cy="3385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600" b="1" dirty="0">
                <a:solidFill>
                  <a:schemeClr val="accent2"/>
                </a:solidFill>
                <a:latin typeface="+mn-ea"/>
              </a:rPr>
              <a:t>¥ 10000</a:t>
            </a:r>
          </a:p>
        </p:txBody>
      </p:sp>
      <p:sp>
        <p:nvSpPr>
          <p:cNvPr id="194" name="Family_EBDA" title="Icon of a family of people">
            <a:extLst>
              <a:ext uri="{FF2B5EF4-FFF2-40B4-BE49-F238E27FC236}">
                <a16:creationId xmlns:a16="http://schemas.microsoft.com/office/drawing/2014/main" id="{CFB3B971-6E82-179E-8F38-7A091A01380D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016569" y="2270111"/>
            <a:ext cx="518618" cy="468000"/>
          </a:xfrm>
          <a:custGeom>
            <a:avLst/>
            <a:gdLst>
              <a:gd name="T0" fmla="*/ 1498 w 3740"/>
              <a:gd name="T1" fmla="*/ 1874 h 3374"/>
              <a:gd name="T2" fmla="*/ 874 w 3740"/>
              <a:gd name="T3" fmla="*/ 2498 h 3374"/>
              <a:gd name="T4" fmla="*/ 250 w 3740"/>
              <a:gd name="T5" fmla="*/ 1874 h 3374"/>
              <a:gd name="T6" fmla="*/ 874 w 3740"/>
              <a:gd name="T7" fmla="*/ 1249 h 3374"/>
              <a:gd name="T8" fmla="*/ 1498 w 3740"/>
              <a:gd name="T9" fmla="*/ 1874 h 3374"/>
              <a:gd name="T10" fmla="*/ 2123 w 3740"/>
              <a:gd name="T11" fmla="*/ 0 h 3374"/>
              <a:gd name="T12" fmla="*/ 1498 w 3740"/>
              <a:gd name="T13" fmla="*/ 625 h 3374"/>
              <a:gd name="T14" fmla="*/ 2123 w 3740"/>
              <a:gd name="T15" fmla="*/ 1249 h 3374"/>
              <a:gd name="T16" fmla="*/ 2747 w 3740"/>
              <a:gd name="T17" fmla="*/ 625 h 3374"/>
              <a:gd name="T18" fmla="*/ 2123 w 3740"/>
              <a:gd name="T19" fmla="*/ 0 h 3374"/>
              <a:gd name="T20" fmla="*/ 2997 w 3740"/>
              <a:gd name="T21" fmla="*/ 1726 h 3374"/>
              <a:gd name="T22" fmla="*/ 2497 w 3740"/>
              <a:gd name="T23" fmla="*/ 2225 h 3374"/>
              <a:gd name="T24" fmla="*/ 2997 w 3740"/>
              <a:gd name="T25" fmla="*/ 2725 h 3374"/>
              <a:gd name="T26" fmla="*/ 3496 w 3740"/>
              <a:gd name="T27" fmla="*/ 2225 h 3374"/>
              <a:gd name="T28" fmla="*/ 2997 w 3740"/>
              <a:gd name="T29" fmla="*/ 1726 h 3374"/>
              <a:gd name="T30" fmla="*/ 1748 w 3740"/>
              <a:gd name="T31" fmla="*/ 3372 h 3374"/>
              <a:gd name="T32" fmla="*/ 874 w 3740"/>
              <a:gd name="T33" fmla="*/ 2498 h 3374"/>
              <a:gd name="T34" fmla="*/ 0 w 3740"/>
              <a:gd name="T35" fmla="*/ 3372 h 3374"/>
              <a:gd name="T36" fmla="*/ 2906 w 3740"/>
              <a:gd name="T37" fmla="*/ 1734 h 3374"/>
              <a:gd name="T38" fmla="*/ 2123 w 3740"/>
              <a:gd name="T39" fmla="*/ 1249 h 3374"/>
              <a:gd name="T40" fmla="*/ 1453 w 3740"/>
              <a:gd name="T41" fmla="*/ 1561 h 3374"/>
              <a:gd name="T42" fmla="*/ 3740 w 3740"/>
              <a:gd name="T43" fmla="*/ 3374 h 3374"/>
              <a:gd name="T44" fmla="*/ 3740 w 3740"/>
              <a:gd name="T45" fmla="*/ 3351 h 3374"/>
              <a:gd name="T46" fmla="*/ 2997 w 3740"/>
              <a:gd name="T47" fmla="*/ 2725 h 3374"/>
              <a:gd name="T48" fmla="*/ 2253 w 3740"/>
              <a:gd name="T49" fmla="*/ 3351 h 3374"/>
              <a:gd name="T50" fmla="*/ 2253 w 3740"/>
              <a:gd name="T51" fmla="*/ 3374 h 3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40" h="3374">
                <a:moveTo>
                  <a:pt x="1498" y="1874"/>
                </a:moveTo>
                <a:cubicBezTo>
                  <a:pt x="1498" y="2218"/>
                  <a:pt x="1219" y="2498"/>
                  <a:pt x="874" y="2498"/>
                </a:cubicBezTo>
                <a:cubicBezTo>
                  <a:pt x="529" y="2498"/>
                  <a:pt x="250" y="2218"/>
                  <a:pt x="250" y="1874"/>
                </a:cubicBezTo>
                <a:cubicBezTo>
                  <a:pt x="250" y="1529"/>
                  <a:pt x="529" y="1249"/>
                  <a:pt x="874" y="1249"/>
                </a:cubicBezTo>
                <a:cubicBezTo>
                  <a:pt x="1219" y="1249"/>
                  <a:pt x="1498" y="1529"/>
                  <a:pt x="1498" y="1874"/>
                </a:cubicBezTo>
                <a:close/>
                <a:moveTo>
                  <a:pt x="2123" y="0"/>
                </a:moveTo>
                <a:cubicBezTo>
                  <a:pt x="1778" y="0"/>
                  <a:pt x="1498" y="280"/>
                  <a:pt x="1498" y="625"/>
                </a:cubicBezTo>
                <a:cubicBezTo>
                  <a:pt x="1498" y="970"/>
                  <a:pt x="1778" y="1249"/>
                  <a:pt x="2123" y="1249"/>
                </a:cubicBezTo>
                <a:cubicBezTo>
                  <a:pt x="2468" y="1249"/>
                  <a:pt x="2747" y="970"/>
                  <a:pt x="2747" y="625"/>
                </a:cubicBezTo>
                <a:cubicBezTo>
                  <a:pt x="2747" y="280"/>
                  <a:pt x="2468" y="0"/>
                  <a:pt x="2123" y="0"/>
                </a:cubicBezTo>
                <a:close/>
                <a:moveTo>
                  <a:pt x="2997" y="1726"/>
                </a:moveTo>
                <a:cubicBezTo>
                  <a:pt x="2721" y="1726"/>
                  <a:pt x="2497" y="1950"/>
                  <a:pt x="2497" y="2225"/>
                </a:cubicBezTo>
                <a:cubicBezTo>
                  <a:pt x="2497" y="2501"/>
                  <a:pt x="2721" y="2725"/>
                  <a:pt x="2997" y="2725"/>
                </a:cubicBezTo>
                <a:cubicBezTo>
                  <a:pt x="3273" y="2725"/>
                  <a:pt x="3496" y="2501"/>
                  <a:pt x="3496" y="2225"/>
                </a:cubicBezTo>
                <a:cubicBezTo>
                  <a:pt x="3496" y="1950"/>
                  <a:pt x="3273" y="1726"/>
                  <a:pt x="2997" y="1726"/>
                </a:cubicBezTo>
                <a:close/>
                <a:moveTo>
                  <a:pt x="1748" y="3372"/>
                </a:moveTo>
                <a:cubicBezTo>
                  <a:pt x="1748" y="2889"/>
                  <a:pt x="1357" y="2498"/>
                  <a:pt x="874" y="2498"/>
                </a:cubicBezTo>
                <a:cubicBezTo>
                  <a:pt x="391" y="2498"/>
                  <a:pt x="0" y="2889"/>
                  <a:pt x="0" y="3372"/>
                </a:cubicBezTo>
                <a:moveTo>
                  <a:pt x="2906" y="1734"/>
                </a:moveTo>
                <a:cubicBezTo>
                  <a:pt x="2763" y="1447"/>
                  <a:pt x="2466" y="1249"/>
                  <a:pt x="2123" y="1249"/>
                </a:cubicBezTo>
                <a:cubicBezTo>
                  <a:pt x="1854" y="1249"/>
                  <a:pt x="1614" y="1370"/>
                  <a:pt x="1453" y="1561"/>
                </a:cubicBezTo>
                <a:moveTo>
                  <a:pt x="3740" y="3374"/>
                </a:moveTo>
                <a:cubicBezTo>
                  <a:pt x="3740" y="3351"/>
                  <a:pt x="3740" y="3351"/>
                  <a:pt x="3740" y="3351"/>
                </a:cubicBezTo>
                <a:cubicBezTo>
                  <a:pt x="3680" y="2996"/>
                  <a:pt x="3370" y="2725"/>
                  <a:pt x="2997" y="2725"/>
                </a:cubicBezTo>
                <a:cubicBezTo>
                  <a:pt x="2624" y="2725"/>
                  <a:pt x="2314" y="2995"/>
                  <a:pt x="2253" y="3351"/>
                </a:cubicBezTo>
                <a:cubicBezTo>
                  <a:pt x="2253" y="3374"/>
                  <a:pt x="2253" y="3374"/>
                  <a:pt x="2253" y="3374"/>
                </a:cubicBezTo>
              </a:path>
            </a:pathLst>
          </a:custGeom>
          <a:noFill/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2">
                    <a:alpha val="0"/>
                  </a:schemeClr>
                </a:gs>
              </a:gsLst>
              <a:lin ang="5400000" scaled="1"/>
              <a:tileRect/>
            </a:gradFill>
            <a:prstDash val="solid"/>
            <a:miter lim="800000"/>
            <a:headEnd/>
            <a:tailEnd/>
          </a:ln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730"/>
          </a:p>
        </p:txBody>
      </p:sp>
      <p:sp>
        <p:nvSpPr>
          <p:cNvPr id="195" name="Family_EBDA" title="Icon of a family of people">
            <a:extLst>
              <a:ext uri="{FF2B5EF4-FFF2-40B4-BE49-F238E27FC236}">
                <a16:creationId xmlns:a16="http://schemas.microsoft.com/office/drawing/2014/main" id="{4CD1CD1C-6F82-A221-22BC-8F2AB1329E03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9363798" y="2270111"/>
            <a:ext cx="518618" cy="468000"/>
          </a:xfrm>
          <a:custGeom>
            <a:avLst/>
            <a:gdLst>
              <a:gd name="T0" fmla="*/ 1498 w 3740"/>
              <a:gd name="T1" fmla="*/ 1874 h 3374"/>
              <a:gd name="T2" fmla="*/ 874 w 3740"/>
              <a:gd name="T3" fmla="*/ 2498 h 3374"/>
              <a:gd name="T4" fmla="*/ 250 w 3740"/>
              <a:gd name="T5" fmla="*/ 1874 h 3374"/>
              <a:gd name="T6" fmla="*/ 874 w 3740"/>
              <a:gd name="T7" fmla="*/ 1249 h 3374"/>
              <a:gd name="T8" fmla="*/ 1498 w 3740"/>
              <a:gd name="T9" fmla="*/ 1874 h 3374"/>
              <a:gd name="T10" fmla="*/ 2123 w 3740"/>
              <a:gd name="T11" fmla="*/ 0 h 3374"/>
              <a:gd name="T12" fmla="*/ 1498 w 3740"/>
              <a:gd name="T13" fmla="*/ 625 h 3374"/>
              <a:gd name="T14" fmla="*/ 2123 w 3740"/>
              <a:gd name="T15" fmla="*/ 1249 h 3374"/>
              <a:gd name="T16" fmla="*/ 2747 w 3740"/>
              <a:gd name="T17" fmla="*/ 625 h 3374"/>
              <a:gd name="T18" fmla="*/ 2123 w 3740"/>
              <a:gd name="T19" fmla="*/ 0 h 3374"/>
              <a:gd name="T20" fmla="*/ 2997 w 3740"/>
              <a:gd name="T21" fmla="*/ 1726 h 3374"/>
              <a:gd name="T22" fmla="*/ 2497 w 3740"/>
              <a:gd name="T23" fmla="*/ 2225 h 3374"/>
              <a:gd name="T24" fmla="*/ 2997 w 3740"/>
              <a:gd name="T25" fmla="*/ 2725 h 3374"/>
              <a:gd name="T26" fmla="*/ 3496 w 3740"/>
              <a:gd name="T27" fmla="*/ 2225 h 3374"/>
              <a:gd name="T28" fmla="*/ 2997 w 3740"/>
              <a:gd name="T29" fmla="*/ 1726 h 3374"/>
              <a:gd name="T30" fmla="*/ 1748 w 3740"/>
              <a:gd name="T31" fmla="*/ 3372 h 3374"/>
              <a:gd name="T32" fmla="*/ 874 w 3740"/>
              <a:gd name="T33" fmla="*/ 2498 h 3374"/>
              <a:gd name="T34" fmla="*/ 0 w 3740"/>
              <a:gd name="T35" fmla="*/ 3372 h 3374"/>
              <a:gd name="T36" fmla="*/ 2906 w 3740"/>
              <a:gd name="T37" fmla="*/ 1734 h 3374"/>
              <a:gd name="T38" fmla="*/ 2123 w 3740"/>
              <a:gd name="T39" fmla="*/ 1249 h 3374"/>
              <a:gd name="T40" fmla="*/ 1453 w 3740"/>
              <a:gd name="T41" fmla="*/ 1561 h 3374"/>
              <a:gd name="T42" fmla="*/ 3740 w 3740"/>
              <a:gd name="T43" fmla="*/ 3374 h 3374"/>
              <a:gd name="T44" fmla="*/ 3740 w 3740"/>
              <a:gd name="T45" fmla="*/ 3351 h 3374"/>
              <a:gd name="T46" fmla="*/ 2997 w 3740"/>
              <a:gd name="T47" fmla="*/ 2725 h 3374"/>
              <a:gd name="T48" fmla="*/ 2253 w 3740"/>
              <a:gd name="T49" fmla="*/ 3351 h 3374"/>
              <a:gd name="T50" fmla="*/ 2253 w 3740"/>
              <a:gd name="T51" fmla="*/ 3374 h 3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40" h="3374">
                <a:moveTo>
                  <a:pt x="1498" y="1874"/>
                </a:moveTo>
                <a:cubicBezTo>
                  <a:pt x="1498" y="2218"/>
                  <a:pt x="1219" y="2498"/>
                  <a:pt x="874" y="2498"/>
                </a:cubicBezTo>
                <a:cubicBezTo>
                  <a:pt x="529" y="2498"/>
                  <a:pt x="250" y="2218"/>
                  <a:pt x="250" y="1874"/>
                </a:cubicBezTo>
                <a:cubicBezTo>
                  <a:pt x="250" y="1529"/>
                  <a:pt x="529" y="1249"/>
                  <a:pt x="874" y="1249"/>
                </a:cubicBezTo>
                <a:cubicBezTo>
                  <a:pt x="1219" y="1249"/>
                  <a:pt x="1498" y="1529"/>
                  <a:pt x="1498" y="1874"/>
                </a:cubicBezTo>
                <a:close/>
                <a:moveTo>
                  <a:pt x="2123" y="0"/>
                </a:moveTo>
                <a:cubicBezTo>
                  <a:pt x="1778" y="0"/>
                  <a:pt x="1498" y="280"/>
                  <a:pt x="1498" y="625"/>
                </a:cubicBezTo>
                <a:cubicBezTo>
                  <a:pt x="1498" y="970"/>
                  <a:pt x="1778" y="1249"/>
                  <a:pt x="2123" y="1249"/>
                </a:cubicBezTo>
                <a:cubicBezTo>
                  <a:pt x="2468" y="1249"/>
                  <a:pt x="2747" y="970"/>
                  <a:pt x="2747" y="625"/>
                </a:cubicBezTo>
                <a:cubicBezTo>
                  <a:pt x="2747" y="280"/>
                  <a:pt x="2468" y="0"/>
                  <a:pt x="2123" y="0"/>
                </a:cubicBezTo>
                <a:close/>
                <a:moveTo>
                  <a:pt x="2997" y="1726"/>
                </a:moveTo>
                <a:cubicBezTo>
                  <a:pt x="2721" y="1726"/>
                  <a:pt x="2497" y="1950"/>
                  <a:pt x="2497" y="2225"/>
                </a:cubicBezTo>
                <a:cubicBezTo>
                  <a:pt x="2497" y="2501"/>
                  <a:pt x="2721" y="2725"/>
                  <a:pt x="2997" y="2725"/>
                </a:cubicBezTo>
                <a:cubicBezTo>
                  <a:pt x="3273" y="2725"/>
                  <a:pt x="3496" y="2501"/>
                  <a:pt x="3496" y="2225"/>
                </a:cubicBezTo>
                <a:cubicBezTo>
                  <a:pt x="3496" y="1950"/>
                  <a:pt x="3273" y="1726"/>
                  <a:pt x="2997" y="1726"/>
                </a:cubicBezTo>
                <a:close/>
                <a:moveTo>
                  <a:pt x="1748" y="3372"/>
                </a:moveTo>
                <a:cubicBezTo>
                  <a:pt x="1748" y="2889"/>
                  <a:pt x="1357" y="2498"/>
                  <a:pt x="874" y="2498"/>
                </a:cubicBezTo>
                <a:cubicBezTo>
                  <a:pt x="391" y="2498"/>
                  <a:pt x="0" y="2889"/>
                  <a:pt x="0" y="3372"/>
                </a:cubicBezTo>
                <a:moveTo>
                  <a:pt x="2906" y="1734"/>
                </a:moveTo>
                <a:cubicBezTo>
                  <a:pt x="2763" y="1447"/>
                  <a:pt x="2466" y="1249"/>
                  <a:pt x="2123" y="1249"/>
                </a:cubicBezTo>
                <a:cubicBezTo>
                  <a:pt x="1854" y="1249"/>
                  <a:pt x="1614" y="1370"/>
                  <a:pt x="1453" y="1561"/>
                </a:cubicBezTo>
                <a:moveTo>
                  <a:pt x="3740" y="3374"/>
                </a:moveTo>
                <a:cubicBezTo>
                  <a:pt x="3740" y="3351"/>
                  <a:pt x="3740" y="3351"/>
                  <a:pt x="3740" y="3351"/>
                </a:cubicBezTo>
                <a:cubicBezTo>
                  <a:pt x="3680" y="2996"/>
                  <a:pt x="3370" y="2725"/>
                  <a:pt x="2997" y="2725"/>
                </a:cubicBezTo>
                <a:cubicBezTo>
                  <a:pt x="2624" y="2725"/>
                  <a:pt x="2314" y="2995"/>
                  <a:pt x="2253" y="3351"/>
                </a:cubicBezTo>
                <a:cubicBezTo>
                  <a:pt x="2253" y="3374"/>
                  <a:pt x="2253" y="3374"/>
                  <a:pt x="2253" y="3374"/>
                </a:cubicBezTo>
              </a:path>
            </a:pathLst>
          </a:custGeom>
          <a:noFill/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2">
                    <a:alpha val="0"/>
                  </a:schemeClr>
                </a:gs>
              </a:gsLst>
              <a:lin ang="5400000" scaled="1"/>
              <a:tileRect/>
            </a:gradFill>
            <a:prstDash val="solid"/>
            <a:miter lim="800000"/>
            <a:headEnd/>
            <a:tailEnd/>
          </a:ln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730"/>
          </a:p>
        </p:txBody>
      </p:sp>
      <p:sp>
        <p:nvSpPr>
          <p:cNvPr id="196" name="CompanyDirectory_EF0D" title="Icon of a directory or logbook">
            <a:extLst>
              <a:ext uri="{FF2B5EF4-FFF2-40B4-BE49-F238E27FC236}">
                <a16:creationId xmlns:a16="http://schemas.microsoft.com/office/drawing/2014/main" id="{46C8F46F-C8A3-6047-7850-AC25012F720E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373838" y="2270111"/>
            <a:ext cx="421155" cy="468000"/>
          </a:xfrm>
          <a:custGeom>
            <a:avLst/>
            <a:gdLst>
              <a:gd name="T0" fmla="*/ 374 w 3371"/>
              <a:gd name="T1" fmla="*/ 3746 h 3746"/>
              <a:gd name="T2" fmla="*/ 374 w 3371"/>
              <a:gd name="T3" fmla="*/ 0 h 3746"/>
              <a:gd name="T4" fmla="*/ 3371 w 3371"/>
              <a:gd name="T5" fmla="*/ 0 h 3746"/>
              <a:gd name="T6" fmla="*/ 3371 w 3371"/>
              <a:gd name="T7" fmla="*/ 3746 h 3746"/>
              <a:gd name="T8" fmla="*/ 374 w 3371"/>
              <a:gd name="T9" fmla="*/ 3746 h 3746"/>
              <a:gd name="T10" fmla="*/ 0 w 3371"/>
              <a:gd name="T11" fmla="*/ 501 h 3746"/>
              <a:gd name="T12" fmla="*/ 367 w 3371"/>
              <a:gd name="T13" fmla="*/ 501 h 3746"/>
              <a:gd name="T14" fmla="*/ 0 w 3371"/>
              <a:gd name="T15" fmla="*/ 1251 h 3746"/>
              <a:gd name="T16" fmla="*/ 367 w 3371"/>
              <a:gd name="T17" fmla="*/ 1251 h 3746"/>
              <a:gd name="T18" fmla="*/ 0 w 3371"/>
              <a:gd name="T19" fmla="*/ 2500 h 3746"/>
              <a:gd name="T20" fmla="*/ 367 w 3371"/>
              <a:gd name="T21" fmla="*/ 2500 h 3746"/>
              <a:gd name="T22" fmla="*/ 0 w 3371"/>
              <a:gd name="T23" fmla="*/ 3250 h 3746"/>
              <a:gd name="T24" fmla="*/ 367 w 3371"/>
              <a:gd name="T25" fmla="*/ 3250 h 3746"/>
              <a:gd name="T26" fmla="*/ 1748 w 3371"/>
              <a:gd name="T27" fmla="*/ 749 h 3746"/>
              <a:gd name="T28" fmla="*/ 2997 w 3371"/>
              <a:gd name="T29" fmla="*/ 749 h 3746"/>
              <a:gd name="T30" fmla="*/ 1748 w 3371"/>
              <a:gd name="T31" fmla="*/ 1249 h 3746"/>
              <a:gd name="T32" fmla="*/ 2997 w 3371"/>
              <a:gd name="T33" fmla="*/ 1249 h 3746"/>
              <a:gd name="T34" fmla="*/ 1748 w 3371"/>
              <a:gd name="T35" fmla="*/ 2497 h 3746"/>
              <a:gd name="T36" fmla="*/ 2997 w 3371"/>
              <a:gd name="T37" fmla="*/ 2497 h 3746"/>
              <a:gd name="T38" fmla="*/ 1748 w 3371"/>
              <a:gd name="T39" fmla="*/ 2997 h 3746"/>
              <a:gd name="T40" fmla="*/ 2997 w 3371"/>
              <a:gd name="T41" fmla="*/ 2997 h 3746"/>
              <a:gd name="T42" fmla="*/ 1122 w 3371"/>
              <a:gd name="T43" fmla="*/ 753 h 3746"/>
              <a:gd name="T44" fmla="*/ 874 w 3371"/>
              <a:gd name="T45" fmla="*/ 1001 h 3746"/>
              <a:gd name="T46" fmla="*/ 1122 w 3371"/>
              <a:gd name="T47" fmla="*/ 1249 h 3746"/>
              <a:gd name="T48" fmla="*/ 1369 w 3371"/>
              <a:gd name="T49" fmla="*/ 1001 h 3746"/>
              <a:gd name="T50" fmla="*/ 1122 w 3371"/>
              <a:gd name="T51" fmla="*/ 753 h 3746"/>
              <a:gd name="T52" fmla="*/ 1122 w 3371"/>
              <a:gd name="T53" fmla="*/ 2499 h 3746"/>
              <a:gd name="T54" fmla="*/ 874 w 3371"/>
              <a:gd name="T55" fmla="*/ 2747 h 3746"/>
              <a:gd name="T56" fmla="*/ 1122 w 3371"/>
              <a:gd name="T57" fmla="*/ 2995 h 3746"/>
              <a:gd name="T58" fmla="*/ 1369 w 3371"/>
              <a:gd name="T59" fmla="*/ 2747 h 3746"/>
              <a:gd name="T60" fmla="*/ 1122 w 3371"/>
              <a:gd name="T61" fmla="*/ 2499 h 37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371" h="3746">
                <a:moveTo>
                  <a:pt x="374" y="3746"/>
                </a:moveTo>
                <a:cubicBezTo>
                  <a:pt x="374" y="0"/>
                  <a:pt x="374" y="0"/>
                  <a:pt x="374" y="0"/>
                </a:cubicBezTo>
                <a:cubicBezTo>
                  <a:pt x="3371" y="0"/>
                  <a:pt x="3371" y="0"/>
                  <a:pt x="3371" y="0"/>
                </a:cubicBezTo>
                <a:cubicBezTo>
                  <a:pt x="3371" y="3746"/>
                  <a:pt x="3371" y="3746"/>
                  <a:pt x="3371" y="3746"/>
                </a:cubicBezTo>
                <a:lnTo>
                  <a:pt x="374" y="3746"/>
                </a:lnTo>
                <a:close/>
                <a:moveTo>
                  <a:pt x="0" y="501"/>
                </a:moveTo>
                <a:cubicBezTo>
                  <a:pt x="367" y="501"/>
                  <a:pt x="367" y="501"/>
                  <a:pt x="367" y="501"/>
                </a:cubicBezTo>
                <a:moveTo>
                  <a:pt x="0" y="1251"/>
                </a:moveTo>
                <a:cubicBezTo>
                  <a:pt x="367" y="1251"/>
                  <a:pt x="367" y="1251"/>
                  <a:pt x="367" y="1251"/>
                </a:cubicBezTo>
                <a:moveTo>
                  <a:pt x="0" y="2500"/>
                </a:moveTo>
                <a:cubicBezTo>
                  <a:pt x="367" y="2500"/>
                  <a:pt x="367" y="2500"/>
                  <a:pt x="367" y="2500"/>
                </a:cubicBezTo>
                <a:moveTo>
                  <a:pt x="0" y="3250"/>
                </a:moveTo>
                <a:cubicBezTo>
                  <a:pt x="367" y="3250"/>
                  <a:pt x="367" y="3250"/>
                  <a:pt x="367" y="3250"/>
                </a:cubicBezTo>
                <a:moveTo>
                  <a:pt x="1748" y="749"/>
                </a:moveTo>
                <a:cubicBezTo>
                  <a:pt x="2997" y="749"/>
                  <a:pt x="2997" y="749"/>
                  <a:pt x="2997" y="749"/>
                </a:cubicBezTo>
                <a:moveTo>
                  <a:pt x="1748" y="1249"/>
                </a:moveTo>
                <a:cubicBezTo>
                  <a:pt x="2997" y="1249"/>
                  <a:pt x="2997" y="1249"/>
                  <a:pt x="2997" y="1249"/>
                </a:cubicBezTo>
                <a:moveTo>
                  <a:pt x="1748" y="2497"/>
                </a:moveTo>
                <a:cubicBezTo>
                  <a:pt x="2997" y="2497"/>
                  <a:pt x="2997" y="2497"/>
                  <a:pt x="2997" y="2497"/>
                </a:cubicBezTo>
                <a:moveTo>
                  <a:pt x="1748" y="2997"/>
                </a:moveTo>
                <a:cubicBezTo>
                  <a:pt x="2997" y="2997"/>
                  <a:pt x="2997" y="2997"/>
                  <a:pt x="2997" y="2997"/>
                </a:cubicBezTo>
                <a:moveTo>
                  <a:pt x="1122" y="753"/>
                </a:moveTo>
                <a:cubicBezTo>
                  <a:pt x="985" y="753"/>
                  <a:pt x="874" y="864"/>
                  <a:pt x="874" y="1001"/>
                </a:cubicBezTo>
                <a:cubicBezTo>
                  <a:pt x="874" y="1138"/>
                  <a:pt x="985" y="1249"/>
                  <a:pt x="1122" y="1249"/>
                </a:cubicBezTo>
                <a:cubicBezTo>
                  <a:pt x="1258" y="1249"/>
                  <a:pt x="1369" y="1138"/>
                  <a:pt x="1369" y="1001"/>
                </a:cubicBezTo>
                <a:cubicBezTo>
                  <a:pt x="1369" y="864"/>
                  <a:pt x="1258" y="753"/>
                  <a:pt x="1122" y="753"/>
                </a:cubicBezTo>
                <a:close/>
                <a:moveTo>
                  <a:pt x="1122" y="2499"/>
                </a:moveTo>
                <a:cubicBezTo>
                  <a:pt x="985" y="2499"/>
                  <a:pt x="874" y="2610"/>
                  <a:pt x="874" y="2747"/>
                </a:cubicBezTo>
                <a:cubicBezTo>
                  <a:pt x="874" y="2884"/>
                  <a:pt x="985" y="2995"/>
                  <a:pt x="1122" y="2995"/>
                </a:cubicBezTo>
                <a:cubicBezTo>
                  <a:pt x="1258" y="2995"/>
                  <a:pt x="1369" y="2884"/>
                  <a:pt x="1369" y="2747"/>
                </a:cubicBezTo>
                <a:cubicBezTo>
                  <a:pt x="1369" y="2610"/>
                  <a:pt x="1258" y="2499"/>
                  <a:pt x="1122" y="2499"/>
                </a:cubicBezTo>
                <a:close/>
              </a:path>
            </a:pathLst>
          </a:custGeom>
          <a:noFill/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2">
                    <a:alpha val="0"/>
                  </a:schemeClr>
                </a:gs>
              </a:gsLst>
              <a:lin ang="5400000" scaled="1"/>
              <a:tileRect/>
            </a:gradFill>
            <a:prstDash val="solid"/>
            <a:miter lim="800000"/>
            <a:headEnd/>
            <a:tailEnd/>
          </a:ln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730"/>
          </a:p>
        </p:txBody>
      </p:sp>
      <p:sp>
        <p:nvSpPr>
          <p:cNvPr id="197" name="CompanyDirectory_EF0D" title="Icon of a directory or logbook">
            <a:extLst>
              <a:ext uri="{FF2B5EF4-FFF2-40B4-BE49-F238E27FC236}">
                <a16:creationId xmlns:a16="http://schemas.microsoft.com/office/drawing/2014/main" id="{971D8B73-F83A-6A77-C3B5-1D3F02D6CB6F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721066" y="2270111"/>
            <a:ext cx="421155" cy="468000"/>
          </a:xfrm>
          <a:custGeom>
            <a:avLst/>
            <a:gdLst>
              <a:gd name="T0" fmla="*/ 374 w 3371"/>
              <a:gd name="T1" fmla="*/ 3746 h 3746"/>
              <a:gd name="T2" fmla="*/ 374 w 3371"/>
              <a:gd name="T3" fmla="*/ 0 h 3746"/>
              <a:gd name="T4" fmla="*/ 3371 w 3371"/>
              <a:gd name="T5" fmla="*/ 0 h 3746"/>
              <a:gd name="T6" fmla="*/ 3371 w 3371"/>
              <a:gd name="T7" fmla="*/ 3746 h 3746"/>
              <a:gd name="T8" fmla="*/ 374 w 3371"/>
              <a:gd name="T9" fmla="*/ 3746 h 3746"/>
              <a:gd name="T10" fmla="*/ 0 w 3371"/>
              <a:gd name="T11" fmla="*/ 501 h 3746"/>
              <a:gd name="T12" fmla="*/ 367 w 3371"/>
              <a:gd name="T13" fmla="*/ 501 h 3746"/>
              <a:gd name="T14" fmla="*/ 0 w 3371"/>
              <a:gd name="T15" fmla="*/ 1251 h 3746"/>
              <a:gd name="T16" fmla="*/ 367 w 3371"/>
              <a:gd name="T17" fmla="*/ 1251 h 3746"/>
              <a:gd name="T18" fmla="*/ 0 w 3371"/>
              <a:gd name="T19" fmla="*/ 2500 h 3746"/>
              <a:gd name="T20" fmla="*/ 367 w 3371"/>
              <a:gd name="T21" fmla="*/ 2500 h 3746"/>
              <a:gd name="T22" fmla="*/ 0 w 3371"/>
              <a:gd name="T23" fmla="*/ 3250 h 3746"/>
              <a:gd name="T24" fmla="*/ 367 w 3371"/>
              <a:gd name="T25" fmla="*/ 3250 h 3746"/>
              <a:gd name="T26" fmla="*/ 1748 w 3371"/>
              <a:gd name="T27" fmla="*/ 749 h 3746"/>
              <a:gd name="T28" fmla="*/ 2997 w 3371"/>
              <a:gd name="T29" fmla="*/ 749 h 3746"/>
              <a:gd name="T30" fmla="*/ 1748 w 3371"/>
              <a:gd name="T31" fmla="*/ 1249 h 3746"/>
              <a:gd name="T32" fmla="*/ 2997 w 3371"/>
              <a:gd name="T33" fmla="*/ 1249 h 3746"/>
              <a:gd name="T34" fmla="*/ 1748 w 3371"/>
              <a:gd name="T35" fmla="*/ 2497 h 3746"/>
              <a:gd name="T36" fmla="*/ 2997 w 3371"/>
              <a:gd name="T37" fmla="*/ 2497 h 3746"/>
              <a:gd name="T38" fmla="*/ 1748 w 3371"/>
              <a:gd name="T39" fmla="*/ 2997 h 3746"/>
              <a:gd name="T40" fmla="*/ 2997 w 3371"/>
              <a:gd name="T41" fmla="*/ 2997 h 3746"/>
              <a:gd name="T42" fmla="*/ 1122 w 3371"/>
              <a:gd name="T43" fmla="*/ 753 h 3746"/>
              <a:gd name="T44" fmla="*/ 874 w 3371"/>
              <a:gd name="T45" fmla="*/ 1001 h 3746"/>
              <a:gd name="T46" fmla="*/ 1122 w 3371"/>
              <a:gd name="T47" fmla="*/ 1249 h 3746"/>
              <a:gd name="T48" fmla="*/ 1369 w 3371"/>
              <a:gd name="T49" fmla="*/ 1001 h 3746"/>
              <a:gd name="T50" fmla="*/ 1122 w 3371"/>
              <a:gd name="T51" fmla="*/ 753 h 3746"/>
              <a:gd name="T52" fmla="*/ 1122 w 3371"/>
              <a:gd name="T53" fmla="*/ 2499 h 3746"/>
              <a:gd name="T54" fmla="*/ 874 w 3371"/>
              <a:gd name="T55" fmla="*/ 2747 h 3746"/>
              <a:gd name="T56" fmla="*/ 1122 w 3371"/>
              <a:gd name="T57" fmla="*/ 2995 h 3746"/>
              <a:gd name="T58" fmla="*/ 1369 w 3371"/>
              <a:gd name="T59" fmla="*/ 2747 h 3746"/>
              <a:gd name="T60" fmla="*/ 1122 w 3371"/>
              <a:gd name="T61" fmla="*/ 2499 h 37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371" h="3746">
                <a:moveTo>
                  <a:pt x="374" y="3746"/>
                </a:moveTo>
                <a:cubicBezTo>
                  <a:pt x="374" y="0"/>
                  <a:pt x="374" y="0"/>
                  <a:pt x="374" y="0"/>
                </a:cubicBezTo>
                <a:cubicBezTo>
                  <a:pt x="3371" y="0"/>
                  <a:pt x="3371" y="0"/>
                  <a:pt x="3371" y="0"/>
                </a:cubicBezTo>
                <a:cubicBezTo>
                  <a:pt x="3371" y="3746"/>
                  <a:pt x="3371" y="3746"/>
                  <a:pt x="3371" y="3746"/>
                </a:cubicBezTo>
                <a:lnTo>
                  <a:pt x="374" y="3746"/>
                </a:lnTo>
                <a:close/>
                <a:moveTo>
                  <a:pt x="0" y="501"/>
                </a:moveTo>
                <a:cubicBezTo>
                  <a:pt x="367" y="501"/>
                  <a:pt x="367" y="501"/>
                  <a:pt x="367" y="501"/>
                </a:cubicBezTo>
                <a:moveTo>
                  <a:pt x="0" y="1251"/>
                </a:moveTo>
                <a:cubicBezTo>
                  <a:pt x="367" y="1251"/>
                  <a:pt x="367" y="1251"/>
                  <a:pt x="367" y="1251"/>
                </a:cubicBezTo>
                <a:moveTo>
                  <a:pt x="0" y="2500"/>
                </a:moveTo>
                <a:cubicBezTo>
                  <a:pt x="367" y="2500"/>
                  <a:pt x="367" y="2500"/>
                  <a:pt x="367" y="2500"/>
                </a:cubicBezTo>
                <a:moveTo>
                  <a:pt x="0" y="3250"/>
                </a:moveTo>
                <a:cubicBezTo>
                  <a:pt x="367" y="3250"/>
                  <a:pt x="367" y="3250"/>
                  <a:pt x="367" y="3250"/>
                </a:cubicBezTo>
                <a:moveTo>
                  <a:pt x="1748" y="749"/>
                </a:moveTo>
                <a:cubicBezTo>
                  <a:pt x="2997" y="749"/>
                  <a:pt x="2997" y="749"/>
                  <a:pt x="2997" y="749"/>
                </a:cubicBezTo>
                <a:moveTo>
                  <a:pt x="1748" y="1249"/>
                </a:moveTo>
                <a:cubicBezTo>
                  <a:pt x="2997" y="1249"/>
                  <a:pt x="2997" y="1249"/>
                  <a:pt x="2997" y="1249"/>
                </a:cubicBezTo>
                <a:moveTo>
                  <a:pt x="1748" y="2497"/>
                </a:moveTo>
                <a:cubicBezTo>
                  <a:pt x="2997" y="2497"/>
                  <a:pt x="2997" y="2497"/>
                  <a:pt x="2997" y="2497"/>
                </a:cubicBezTo>
                <a:moveTo>
                  <a:pt x="1748" y="2997"/>
                </a:moveTo>
                <a:cubicBezTo>
                  <a:pt x="2997" y="2997"/>
                  <a:pt x="2997" y="2997"/>
                  <a:pt x="2997" y="2997"/>
                </a:cubicBezTo>
                <a:moveTo>
                  <a:pt x="1122" y="753"/>
                </a:moveTo>
                <a:cubicBezTo>
                  <a:pt x="985" y="753"/>
                  <a:pt x="874" y="864"/>
                  <a:pt x="874" y="1001"/>
                </a:cubicBezTo>
                <a:cubicBezTo>
                  <a:pt x="874" y="1138"/>
                  <a:pt x="985" y="1249"/>
                  <a:pt x="1122" y="1249"/>
                </a:cubicBezTo>
                <a:cubicBezTo>
                  <a:pt x="1258" y="1249"/>
                  <a:pt x="1369" y="1138"/>
                  <a:pt x="1369" y="1001"/>
                </a:cubicBezTo>
                <a:cubicBezTo>
                  <a:pt x="1369" y="864"/>
                  <a:pt x="1258" y="753"/>
                  <a:pt x="1122" y="753"/>
                </a:cubicBezTo>
                <a:close/>
                <a:moveTo>
                  <a:pt x="1122" y="2499"/>
                </a:moveTo>
                <a:cubicBezTo>
                  <a:pt x="985" y="2499"/>
                  <a:pt x="874" y="2610"/>
                  <a:pt x="874" y="2747"/>
                </a:cubicBezTo>
                <a:cubicBezTo>
                  <a:pt x="874" y="2884"/>
                  <a:pt x="985" y="2995"/>
                  <a:pt x="1122" y="2995"/>
                </a:cubicBezTo>
                <a:cubicBezTo>
                  <a:pt x="1258" y="2995"/>
                  <a:pt x="1369" y="2884"/>
                  <a:pt x="1369" y="2747"/>
                </a:cubicBezTo>
                <a:cubicBezTo>
                  <a:pt x="1369" y="2610"/>
                  <a:pt x="1258" y="2499"/>
                  <a:pt x="1122" y="2499"/>
                </a:cubicBezTo>
                <a:close/>
              </a:path>
            </a:pathLst>
          </a:custGeom>
          <a:noFill/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2">
                    <a:alpha val="0"/>
                  </a:schemeClr>
                </a:gs>
              </a:gsLst>
              <a:lin ang="5400000" scaled="1"/>
              <a:tileRect/>
            </a:gradFill>
            <a:prstDash val="solid"/>
            <a:miter lim="800000"/>
            <a:headEnd/>
            <a:tailEnd/>
          </a:ln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730"/>
          </a:p>
        </p:txBody>
      </p:sp>
    </p:spTree>
    <p:extLst>
      <p:ext uri="{BB962C8B-B14F-4D97-AF65-F5344CB8AC3E}">
        <p14:creationId xmlns:p14="http://schemas.microsoft.com/office/powerpoint/2010/main" val="41501414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>
            <a:extLst>
              <a:ext uri="{FF2B5EF4-FFF2-40B4-BE49-F238E27FC236}">
                <a16:creationId xmlns:a16="http://schemas.microsoft.com/office/drawing/2014/main" id="{E7F1E19C-E860-A797-3091-6BB299BCDEC5}"/>
              </a:ext>
            </a:extLst>
          </p:cNvPr>
          <p:cNvGrpSpPr/>
          <p:nvPr/>
        </p:nvGrpSpPr>
        <p:grpSpPr>
          <a:xfrm>
            <a:off x="3908720" y="5835650"/>
            <a:ext cx="4511023" cy="400110"/>
            <a:chOff x="3908720" y="5835650"/>
            <a:chExt cx="4511023" cy="400110"/>
          </a:xfrm>
        </p:grpSpPr>
        <p:pic>
          <p:nvPicPr>
            <p:cNvPr id="18" name="图片 17">
              <a:hlinkClick r:id="rId3"/>
              <a:extLst>
                <a:ext uri="{FF2B5EF4-FFF2-40B4-BE49-F238E27FC236}">
                  <a16:creationId xmlns:a16="http://schemas.microsoft.com/office/drawing/2014/main" id="{2480E3AE-8AF4-49F7-7033-39DEFE69DC41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8720" y="5913785"/>
              <a:ext cx="1828800" cy="243840"/>
            </a:xfrm>
            <a:prstGeom prst="rect">
              <a:avLst/>
            </a:prstGeom>
          </p:spPr>
        </p:pic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3F57D3F7-313A-FDF6-489A-7479D8488A9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93907" y="5942945"/>
              <a:ext cx="0" cy="2160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32C5C403-2963-60AE-EA0E-C7000C649906}"/>
                </a:ext>
              </a:extLst>
            </p:cNvPr>
            <p:cNvSpPr txBox="1"/>
            <p:nvPr/>
          </p:nvSpPr>
          <p:spPr>
            <a:xfrm>
              <a:off x="6367743" y="5835650"/>
              <a:ext cx="2052000" cy="40011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zh-CN" altLang="en-US" sz="2000" spc="300" dirty="0">
                  <a:solidFill>
                    <a:schemeClr val="accent1"/>
                  </a:solidFill>
                  <a:latin typeface="+mn-ea"/>
                  <a:cs typeface="千图马克手写体" panose="00000500000000000000" pitchFamily="2" charset="-122"/>
                </a:rPr>
                <a:t>用心为爱服务</a:t>
              </a:r>
              <a:r>
                <a:rPr lang="zh-CN" altLang="en-US" sz="2000" dirty="0">
                  <a:solidFill>
                    <a:schemeClr val="accent1"/>
                  </a:solidFill>
                  <a:latin typeface="+mn-ea"/>
                  <a:cs typeface="千图马克手写体" panose="00000500000000000000" pitchFamily="2" charset="-122"/>
                </a:rPr>
                <a:t>！</a:t>
              </a:r>
            </a:p>
          </p:txBody>
        </p:sp>
      </p:grpSp>
      <p:pic>
        <p:nvPicPr>
          <p:cNvPr id="24" name="图片 23">
            <a:extLst>
              <a:ext uri="{FF2B5EF4-FFF2-40B4-BE49-F238E27FC236}">
                <a16:creationId xmlns:a16="http://schemas.microsoft.com/office/drawing/2014/main" id="{2A02A1E4-DE95-0686-60B4-52FD54B7DF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9826" y="5094696"/>
            <a:ext cx="5553937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1622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3490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46A8C38C-7411-679C-2941-D1CBD33291E6}"/>
              </a:ext>
            </a:extLst>
          </p:cNvPr>
          <p:cNvSpPr txBox="1"/>
          <p:nvPr/>
        </p:nvSpPr>
        <p:spPr>
          <a:xfrm>
            <a:off x="2697484" y="1280583"/>
            <a:ext cx="1685077" cy="1015663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zh-CN"/>
            </a:defPPr>
            <a:lvl1pPr>
              <a:defRPr sz="2800" b="1">
                <a:solidFill>
                  <a:schemeClr val="accent1">
                    <a:lumMod val="60000"/>
                    <a:lumOff val="40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zh-CN" altLang="en-US" sz="6000" b="0" spc="300" dirty="0">
                <a:solidFill>
                  <a:schemeClr val="accent2">
                    <a:lumMod val="75000"/>
                  </a:schemeClr>
                </a:solidFill>
                <a:latin typeface="字制区喜脉体" panose="02000603000000000000" pitchFamily="2" charset="-122"/>
                <a:ea typeface="字制区喜脉体" panose="02000603000000000000" pitchFamily="2" charset="-122"/>
              </a:rPr>
              <a:t>目录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1AD74A14-A8D8-975E-A38F-F006D0D90A00}"/>
              </a:ext>
            </a:extLst>
          </p:cNvPr>
          <p:cNvSpPr txBox="1"/>
          <p:nvPr/>
        </p:nvSpPr>
        <p:spPr>
          <a:xfrm>
            <a:off x="2723132" y="2053686"/>
            <a:ext cx="1633781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zh-CN"/>
            </a:defPPr>
            <a:lvl1pPr>
              <a:defRPr sz="6000" b="1">
                <a:solidFill>
                  <a:schemeClr val="accent1">
                    <a:lumMod val="60000"/>
                    <a:lumOff val="40000"/>
                  </a:schemeClr>
                </a:solidFill>
                <a:latin typeface="字制区喜脉体" panose="02000603000000000000" pitchFamily="2" charset="-122"/>
                <a:ea typeface="字制区喜脉体" panose="02000603000000000000" pitchFamily="2" charset="-122"/>
              </a:defRPr>
            </a:lvl1pPr>
          </a:lstStyle>
          <a:p>
            <a:r>
              <a:rPr lang="en-US" altLang="zh-CN" sz="2800" b="0" spc="3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rPr>
              <a:t>content</a:t>
            </a:r>
            <a:endParaRPr lang="zh-CN" altLang="en-US" sz="2800" b="0" spc="300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6051BA09-272A-DA45-2D28-18133153A819}"/>
              </a:ext>
            </a:extLst>
          </p:cNvPr>
          <p:cNvSpPr txBox="1"/>
          <p:nvPr/>
        </p:nvSpPr>
        <p:spPr>
          <a:xfrm>
            <a:off x="6080654" y="2634708"/>
            <a:ext cx="2175596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zh-CN"/>
            </a:defPPr>
            <a:lvl1pPr>
              <a:defRPr sz="36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婚礼方案概述</a:t>
            </a: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67D1EB02-AECC-0BA0-7B31-36DD851FCA3C}"/>
              </a:ext>
            </a:extLst>
          </p:cNvPr>
          <p:cNvSpPr txBox="1"/>
          <p:nvPr/>
        </p:nvSpPr>
        <p:spPr>
          <a:xfrm>
            <a:off x="6901919" y="4100978"/>
            <a:ext cx="2175596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zh-CN"/>
            </a:defPPr>
            <a:lvl1pPr>
              <a:defRPr sz="2800" b="1">
                <a:solidFill>
                  <a:schemeClr val="accent1">
                    <a:lumMod val="60000"/>
                    <a:lumOff val="40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zh-CN" altLang="en-US" b="0" dirty="0"/>
              <a:t>婚典现场执行</a:t>
            </a: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D99E6C23-F3D7-32DB-B044-66D54A1A9BAC}"/>
              </a:ext>
            </a:extLst>
          </p:cNvPr>
          <p:cNvSpPr txBox="1"/>
          <p:nvPr/>
        </p:nvSpPr>
        <p:spPr>
          <a:xfrm>
            <a:off x="8552921" y="4834114"/>
            <a:ext cx="2175596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zh-CN"/>
            </a:defPPr>
            <a:lvl1pPr>
              <a:defRPr sz="2800" b="1">
                <a:solidFill>
                  <a:schemeClr val="accent1">
                    <a:lumMod val="60000"/>
                    <a:lumOff val="40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zh-CN" altLang="en-US" b="0" dirty="0"/>
              <a:t>婚典经费预算</a:t>
            </a: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7DA9F8C9-BE16-90EE-4791-A6EAE16F4787}"/>
              </a:ext>
            </a:extLst>
          </p:cNvPr>
          <p:cNvSpPr txBox="1"/>
          <p:nvPr/>
        </p:nvSpPr>
        <p:spPr>
          <a:xfrm>
            <a:off x="7729336" y="3367843"/>
            <a:ext cx="2175596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zh-CN"/>
            </a:defPPr>
            <a:lvl1pPr>
              <a:defRPr sz="2800" b="1">
                <a:solidFill>
                  <a:schemeClr val="accent1">
                    <a:lumMod val="60000"/>
                    <a:lumOff val="40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zh-CN" altLang="en-US" b="0" dirty="0"/>
              <a:t>婚典流程安排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CCC7F0B5-AE5D-089D-B86E-B0B9A46BE510}"/>
              </a:ext>
            </a:extLst>
          </p:cNvPr>
          <p:cNvSpPr txBox="1"/>
          <p:nvPr/>
        </p:nvSpPr>
        <p:spPr>
          <a:xfrm>
            <a:off x="5499092" y="2668498"/>
            <a:ext cx="405880" cy="523220"/>
          </a:xfrm>
          <a:prstGeom prst="rect">
            <a:avLst/>
          </a:prstGeom>
          <a:noFill/>
          <a:effectLst>
            <a:outerShdw blurRad="50800" dist="25400" dir="1800000" algn="t" rotWithShape="0">
              <a:schemeClr val="accent3">
                <a:alpha val="34000"/>
              </a:schemeClr>
            </a:outerShdw>
          </a:effectLst>
        </p:spPr>
        <p:txBody>
          <a:bodyPr wrap="none" rtlCol="0">
            <a:noAutofit/>
          </a:bodyPr>
          <a:lstStyle/>
          <a:p>
            <a:r>
              <a:rPr lang="en-US" altLang="zh-CN" sz="2800" b="0" dirty="0">
                <a:solidFill>
                  <a:schemeClr val="accent6"/>
                </a:solidFill>
                <a:latin typeface="+mn-ea"/>
              </a:rPr>
              <a:t>1</a:t>
            </a:r>
            <a:endParaRPr lang="zh-CN" altLang="en-US" sz="2800" b="0" dirty="0">
              <a:solidFill>
                <a:schemeClr val="accent6"/>
              </a:solidFill>
              <a:latin typeface="+mn-ea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CF26D835-2E8B-0577-64B3-6A6D8ED14EF6}"/>
              </a:ext>
            </a:extLst>
          </p:cNvPr>
          <p:cNvSpPr txBox="1"/>
          <p:nvPr/>
        </p:nvSpPr>
        <p:spPr>
          <a:xfrm>
            <a:off x="7147270" y="3382583"/>
            <a:ext cx="405880" cy="523220"/>
          </a:xfrm>
          <a:prstGeom prst="rect">
            <a:avLst/>
          </a:prstGeom>
          <a:noFill/>
          <a:effectLst>
            <a:outerShdw blurRad="50800" dist="25400" dir="1800000" algn="t" rotWithShape="0">
              <a:schemeClr val="accent3">
                <a:alpha val="34000"/>
              </a:schemeClr>
            </a:outerShdw>
          </a:effectLst>
        </p:spPr>
        <p:txBody>
          <a:bodyPr wrap="none" rtlCol="0">
            <a:noAutofit/>
          </a:bodyPr>
          <a:lstStyle/>
          <a:p>
            <a:r>
              <a:rPr lang="en-US" altLang="zh-CN" sz="2800" b="0" dirty="0">
                <a:solidFill>
                  <a:schemeClr val="accent6"/>
                </a:solidFill>
                <a:latin typeface="+mn-ea"/>
              </a:rPr>
              <a:t>2</a:t>
            </a:r>
            <a:endParaRPr lang="zh-CN" altLang="en-US" sz="2800" b="0" dirty="0">
              <a:solidFill>
                <a:schemeClr val="accent6"/>
              </a:solidFill>
              <a:latin typeface="+mn-ea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0B2C4283-0155-711B-1DB4-6B834B7A6889}"/>
              </a:ext>
            </a:extLst>
          </p:cNvPr>
          <p:cNvSpPr txBox="1"/>
          <p:nvPr/>
        </p:nvSpPr>
        <p:spPr>
          <a:xfrm>
            <a:off x="6335881" y="4119537"/>
            <a:ext cx="405880" cy="523220"/>
          </a:xfrm>
          <a:prstGeom prst="rect">
            <a:avLst/>
          </a:prstGeom>
          <a:noFill/>
          <a:effectLst>
            <a:outerShdw blurRad="50800" dist="25400" dir="1800000" algn="t" rotWithShape="0">
              <a:schemeClr val="accent3">
                <a:alpha val="34000"/>
              </a:schemeClr>
            </a:outerShdw>
          </a:effectLst>
        </p:spPr>
        <p:txBody>
          <a:bodyPr wrap="none" rtlCol="0">
            <a:noAutofit/>
          </a:bodyPr>
          <a:lstStyle/>
          <a:p>
            <a:r>
              <a:rPr lang="en-US" altLang="zh-CN" sz="2800" b="0" dirty="0">
                <a:solidFill>
                  <a:schemeClr val="accent6"/>
                </a:solidFill>
                <a:latin typeface="+mn-ea"/>
              </a:rPr>
              <a:t>3</a:t>
            </a:r>
            <a:endParaRPr lang="zh-CN" altLang="en-US" sz="2800" b="0" dirty="0">
              <a:solidFill>
                <a:schemeClr val="accent6"/>
              </a:solidFill>
              <a:latin typeface="+mn-ea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FFAEBAB3-F0FC-FB73-EE65-7B50E4DCDC9C}"/>
              </a:ext>
            </a:extLst>
          </p:cNvPr>
          <p:cNvSpPr txBox="1"/>
          <p:nvPr/>
        </p:nvSpPr>
        <p:spPr>
          <a:xfrm>
            <a:off x="7965009" y="4848854"/>
            <a:ext cx="405880" cy="523220"/>
          </a:xfrm>
          <a:prstGeom prst="rect">
            <a:avLst/>
          </a:prstGeom>
          <a:noFill/>
          <a:effectLst>
            <a:outerShdw blurRad="50800" dist="25400" dir="1800000" algn="t" rotWithShape="0">
              <a:schemeClr val="accent3">
                <a:alpha val="34000"/>
              </a:schemeClr>
            </a:outerShdw>
          </a:effectLst>
        </p:spPr>
        <p:txBody>
          <a:bodyPr wrap="none" rtlCol="0">
            <a:noAutofit/>
          </a:bodyPr>
          <a:lstStyle/>
          <a:p>
            <a:r>
              <a:rPr lang="en-US" altLang="zh-CN" sz="2800" b="0" dirty="0">
                <a:solidFill>
                  <a:schemeClr val="accent6"/>
                </a:solidFill>
                <a:latin typeface="+mn-ea"/>
              </a:rPr>
              <a:t>4</a:t>
            </a:r>
            <a:endParaRPr lang="zh-CN" altLang="en-US" sz="2800" b="0" dirty="0">
              <a:solidFill>
                <a:schemeClr val="accent6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14220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F5586C06-2874-71FF-D9AF-8156A9B5A84D}"/>
              </a:ext>
            </a:extLst>
          </p:cNvPr>
          <p:cNvSpPr txBox="1"/>
          <p:nvPr/>
        </p:nvSpPr>
        <p:spPr>
          <a:xfrm>
            <a:off x="3753845" y="3347135"/>
            <a:ext cx="4685898" cy="1015663"/>
          </a:xfrm>
          <a:prstGeom prst="rect">
            <a:avLst/>
          </a:prstGeom>
          <a:noFill/>
          <a:effectLst/>
        </p:spPr>
        <p:txBody>
          <a:bodyPr wrap="none" rtlCol="0">
            <a:noAutofit/>
          </a:bodyPr>
          <a:lstStyle>
            <a:defPPr>
              <a:defRPr lang="zh-CN"/>
            </a:defPPr>
            <a:lvl1pPr>
              <a:defRPr sz="6600">
                <a:gradFill>
                  <a:gsLst>
                    <a:gs pos="0">
                      <a:schemeClr val="accent2"/>
                    </a:gs>
                    <a:gs pos="100000">
                      <a:schemeClr val="accent3"/>
                    </a:gs>
                  </a:gsLst>
                  <a:lin ang="3600000" scaled="0"/>
                </a:gradFill>
                <a:latin typeface="字制区喜脉体" panose="02000603000000000000" pitchFamily="2" charset="-122"/>
                <a:ea typeface="字制区喜脉体" panose="02000603000000000000" pitchFamily="2" charset="-122"/>
              </a:defRPr>
            </a:lvl1pPr>
          </a:lstStyle>
          <a:p>
            <a:pPr algn="ctr"/>
            <a:r>
              <a:rPr lang="zh-CN" altLang="en-US" sz="6000" spc="300" dirty="0">
                <a:solidFill>
                  <a:schemeClr val="accent2">
                    <a:lumMod val="75000"/>
                  </a:schemeClr>
                </a:solidFill>
              </a:rPr>
              <a:t>婚礼方案概述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B758B612-2212-EFB0-9506-41DE7D363A0A}"/>
              </a:ext>
            </a:extLst>
          </p:cNvPr>
          <p:cNvGrpSpPr/>
          <p:nvPr/>
        </p:nvGrpSpPr>
        <p:grpSpPr>
          <a:xfrm>
            <a:off x="5455165" y="1479654"/>
            <a:ext cx="944586" cy="1440000"/>
            <a:chOff x="712983" y="864880"/>
            <a:chExt cx="952154" cy="1847145"/>
          </a:xfrm>
          <a:effectLst/>
        </p:grpSpPr>
        <p:sp>
          <p:nvSpPr>
            <p:cNvPr id="7" name="任意多边形: 形状 6">
              <a:extLst>
                <a:ext uri="{FF2B5EF4-FFF2-40B4-BE49-F238E27FC236}">
                  <a16:creationId xmlns:a16="http://schemas.microsoft.com/office/drawing/2014/main" id="{8DBA2769-3A34-7095-80CC-0F51375680E7}"/>
                </a:ext>
              </a:extLst>
            </p:cNvPr>
            <p:cNvSpPr/>
            <p:nvPr/>
          </p:nvSpPr>
          <p:spPr>
            <a:xfrm>
              <a:off x="712983" y="864880"/>
              <a:ext cx="952153" cy="1847145"/>
            </a:xfrm>
            <a:custGeom>
              <a:avLst/>
              <a:gdLst>
                <a:gd name="connsiteX0" fmla="*/ 569986 w 952153"/>
                <a:gd name="connsiteY0" fmla="*/ 493225 h 1847145"/>
                <a:gd name="connsiteX1" fmla="*/ 437697 w 952153"/>
                <a:gd name="connsiteY1" fmla="*/ 579785 h 1847145"/>
                <a:gd name="connsiteX2" fmla="*/ 0 w 952153"/>
                <a:gd name="connsiteY2" fmla="*/ 485060 h 1847145"/>
                <a:gd name="connsiteX3" fmla="*/ 0 w 952153"/>
                <a:gd name="connsiteY3" fmla="*/ 485060 h 1847145"/>
                <a:gd name="connsiteX4" fmla="*/ 610816 w 952153"/>
                <a:gd name="connsiteY4" fmla="*/ 0 h 1847145"/>
                <a:gd name="connsiteX5" fmla="*/ 952154 w 952153"/>
                <a:gd name="connsiteY5" fmla="*/ 0 h 1847145"/>
                <a:gd name="connsiteX6" fmla="*/ 952154 w 952153"/>
                <a:gd name="connsiteY6" fmla="*/ 1847146 h 1847145"/>
                <a:gd name="connsiteX7" fmla="*/ 952154 w 952153"/>
                <a:gd name="connsiteY7" fmla="*/ 1847146 h 1847145"/>
                <a:gd name="connsiteX8" fmla="*/ 569986 w 952153"/>
                <a:gd name="connsiteY8" fmla="*/ 1464978 h 1847145"/>
                <a:gd name="connsiteX9" fmla="*/ 569986 w 952153"/>
                <a:gd name="connsiteY9" fmla="*/ 493225 h 1847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2153" h="1847145">
                  <a:moveTo>
                    <a:pt x="569986" y="493225"/>
                  </a:moveTo>
                  <a:lnTo>
                    <a:pt x="437697" y="579785"/>
                  </a:lnTo>
                  <a:cubicBezTo>
                    <a:pt x="290709" y="674510"/>
                    <a:pt x="94725" y="632047"/>
                    <a:pt x="0" y="485060"/>
                  </a:cubicBezTo>
                  <a:lnTo>
                    <a:pt x="0" y="485060"/>
                  </a:lnTo>
                  <a:lnTo>
                    <a:pt x="610816" y="0"/>
                  </a:lnTo>
                  <a:lnTo>
                    <a:pt x="952154" y="0"/>
                  </a:lnTo>
                  <a:lnTo>
                    <a:pt x="952154" y="1847146"/>
                  </a:lnTo>
                  <a:lnTo>
                    <a:pt x="952154" y="1847146"/>
                  </a:lnTo>
                  <a:cubicBezTo>
                    <a:pt x="741471" y="1847146"/>
                    <a:pt x="569986" y="1675660"/>
                    <a:pt x="569986" y="1464978"/>
                  </a:cubicBezTo>
                  <a:lnTo>
                    <a:pt x="569986" y="493225"/>
                  </a:lnTo>
                  <a:close/>
                </a:path>
              </a:pathLst>
            </a:custGeom>
            <a:gradFill>
              <a:gsLst>
                <a:gs pos="98000">
                  <a:schemeClr val="accent1"/>
                </a:gs>
                <a:gs pos="0">
                  <a:schemeClr val="accent1">
                    <a:lumMod val="75000"/>
                    <a:lumOff val="25000"/>
                  </a:schemeClr>
                </a:gs>
              </a:gsLst>
              <a:lin ang="5400000" scaled="1"/>
            </a:gradFill>
            <a:ln w="3793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思源黑体 CN Regular"/>
                <a:cs typeface="+mn-cs"/>
              </a:endParaRPr>
            </a:p>
          </p:txBody>
        </p:sp>
        <p:sp>
          <p:nvSpPr>
            <p:cNvPr id="8" name="任意多边形: 形状 7">
              <a:extLst>
                <a:ext uri="{FF2B5EF4-FFF2-40B4-BE49-F238E27FC236}">
                  <a16:creationId xmlns:a16="http://schemas.microsoft.com/office/drawing/2014/main" id="{952C0C77-E3C1-11D5-4B8B-3E02AA5F28CA}"/>
                </a:ext>
              </a:extLst>
            </p:cNvPr>
            <p:cNvSpPr/>
            <p:nvPr/>
          </p:nvSpPr>
          <p:spPr>
            <a:xfrm>
              <a:off x="1282969" y="1306546"/>
              <a:ext cx="382168" cy="1405479"/>
            </a:xfrm>
            <a:custGeom>
              <a:avLst/>
              <a:gdLst>
                <a:gd name="connsiteX0" fmla="*/ 0 w 382168"/>
                <a:gd name="connsiteY0" fmla="*/ 1023312 h 1405479"/>
                <a:gd name="connsiteX1" fmla="*/ 382168 w 382168"/>
                <a:gd name="connsiteY1" fmla="*/ 1405480 h 1405479"/>
                <a:gd name="connsiteX2" fmla="*/ 382168 w 382168"/>
                <a:gd name="connsiteY2" fmla="*/ 236111 h 1405479"/>
                <a:gd name="connsiteX3" fmla="*/ 0 w 382168"/>
                <a:gd name="connsiteY3" fmla="*/ 51559 h 1405479"/>
                <a:gd name="connsiteX4" fmla="*/ 0 w 382168"/>
                <a:gd name="connsiteY4" fmla="*/ 51559 h 1405479"/>
                <a:gd name="connsiteX5" fmla="*/ 0 w 382168"/>
                <a:gd name="connsiteY5" fmla="*/ 1023312 h 140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2168" h="1405479">
                  <a:moveTo>
                    <a:pt x="0" y="1023312"/>
                  </a:moveTo>
                  <a:cubicBezTo>
                    <a:pt x="0" y="1233994"/>
                    <a:pt x="171486" y="1405480"/>
                    <a:pt x="382168" y="1405480"/>
                  </a:cubicBezTo>
                  <a:lnTo>
                    <a:pt x="382168" y="236111"/>
                  </a:lnTo>
                  <a:cubicBezTo>
                    <a:pt x="382168" y="38494"/>
                    <a:pt x="155154" y="-70930"/>
                    <a:pt x="0" y="51559"/>
                  </a:cubicBezTo>
                  <a:lnTo>
                    <a:pt x="0" y="51559"/>
                  </a:lnTo>
                  <a:lnTo>
                    <a:pt x="0" y="1023312"/>
                  </a:lnTo>
                  <a:close/>
                </a:path>
              </a:pathLst>
            </a:custGeom>
            <a:gradFill flip="none" rotWithShape="1">
              <a:gsLst>
                <a:gs pos="98000">
                  <a:schemeClr val="accent1"/>
                </a:gs>
                <a:gs pos="0">
                  <a:schemeClr val="accent1">
                    <a:lumMod val="75000"/>
                  </a:schemeClr>
                </a:gs>
              </a:gsLst>
              <a:lin ang="5400000" scaled="1"/>
              <a:tileRect/>
            </a:gradFill>
            <a:ln w="3793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思源黑体 CN Regular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09188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A65D66F1-B344-6AA2-E67A-5EAF0F1D83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36"/>
          <a:stretch/>
        </p:blipFill>
        <p:spPr>
          <a:xfrm>
            <a:off x="2" y="0"/>
            <a:ext cx="12193585" cy="68580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C82FC0F4-9D53-6A77-CA2E-0F2B462F949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00" t="23328" r="34500" b="30172"/>
          <a:stretch/>
        </p:blipFill>
        <p:spPr>
          <a:xfrm>
            <a:off x="4207915" y="578217"/>
            <a:ext cx="3779999" cy="3780000"/>
          </a:xfrm>
          <a:custGeom>
            <a:avLst/>
            <a:gdLst>
              <a:gd name="connsiteX0" fmla="*/ 1889999 w 3779999"/>
              <a:gd name="connsiteY0" fmla="*/ 0 h 3780000"/>
              <a:gd name="connsiteX1" fmla="*/ 3779999 w 3779999"/>
              <a:gd name="connsiteY1" fmla="*/ 1890000 h 3780000"/>
              <a:gd name="connsiteX2" fmla="*/ 1889999 w 3779999"/>
              <a:gd name="connsiteY2" fmla="*/ 3780000 h 3780000"/>
              <a:gd name="connsiteX3" fmla="*/ 0 w 3779999"/>
              <a:gd name="connsiteY3" fmla="*/ 1890000 h 3780000"/>
              <a:gd name="connsiteX4" fmla="*/ 1889999 w 3779999"/>
              <a:gd name="connsiteY4" fmla="*/ 0 h 37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79999" h="3780000">
                <a:moveTo>
                  <a:pt x="1889999" y="0"/>
                </a:moveTo>
                <a:cubicBezTo>
                  <a:pt x="2933817" y="0"/>
                  <a:pt x="3779999" y="846182"/>
                  <a:pt x="3779999" y="1890000"/>
                </a:cubicBezTo>
                <a:cubicBezTo>
                  <a:pt x="3779999" y="2933818"/>
                  <a:pt x="2933817" y="3780000"/>
                  <a:pt x="1889999" y="3780000"/>
                </a:cubicBezTo>
                <a:cubicBezTo>
                  <a:pt x="846181" y="3780000"/>
                  <a:pt x="0" y="2933818"/>
                  <a:pt x="0" y="1890000"/>
                </a:cubicBezTo>
                <a:cubicBezTo>
                  <a:pt x="0" y="846182"/>
                  <a:pt x="846181" y="0"/>
                  <a:pt x="1889999" y="0"/>
                </a:cubicBezTo>
                <a:close/>
              </a:path>
            </a:pathLst>
          </a:custGeom>
          <a:ln>
            <a:noFill/>
          </a:ln>
          <a:effectLst/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5C2B9E44-1021-A374-8F9E-ABA7DFC9F60D}"/>
              </a:ext>
            </a:extLst>
          </p:cNvPr>
          <p:cNvSpPr txBox="1">
            <a:spLocks/>
          </p:cNvSpPr>
          <p:nvPr/>
        </p:nvSpPr>
        <p:spPr>
          <a:xfrm>
            <a:off x="2253434" y="4923311"/>
            <a:ext cx="7686721" cy="1015663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zh-CN"/>
            </a:defPPr>
            <a:lvl1pPr>
              <a:defRPr sz="2800" b="1">
                <a:solidFill>
                  <a:schemeClr val="accent1">
                    <a:lumMod val="60000"/>
                    <a:lumOff val="40000"/>
                  </a:schemeClr>
                </a:solidFill>
                <a:latin typeface="+mj-ea"/>
                <a:ea typeface="+mj-ea"/>
              </a:defRPr>
            </a:lvl1pPr>
          </a:lstStyle>
          <a:p>
            <a:pPr algn="ctr"/>
            <a:r>
              <a:rPr lang="zh-CN" altLang="en-US" sz="6000" b="0" spc="300" dirty="0">
                <a:solidFill>
                  <a:schemeClr val="accent6"/>
                </a:solidFill>
              </a:rPr>
              <a:t>我们都是爱上浪漫的人</a:t>
            </a: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1D08B764-94B3-EEFD-726D-C50B72F5BF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388" y="5107069"/>
            <a:ext cx="163734" cy="13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332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20000"/>
                <a:lumOff val="80000"/>
                <a:alpha val="12000"/>
              </a:schemeClr>
            </a:gs>
            <a:gs pos="88000">
              <a:schemeClr val="accent1">
                <a:lumMod val="60000"/>
                <a:lumOff val="40000"/>
                <a:alpha val="40000"/>
              </a:scheme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20CD35AC-AAA1-413F-25E6-4F8BC40A00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63"/>
          <a:stretch/>
        </p:blipFill>
        <p:spPr>
          <a:xfrm>
            <a:off x="686305" y="576884"/>
            <a:ext cx="10761344" cy="5593846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5C2B9E44-1021-A374-8F9E-ABA7DFC9F60D}"/>
              </a:ext>
            </a:extLst>
          </p:cNvPr>
          <p:cNvSpPr txBox="1"/>
          <p:nvPr/>
        </p:nvSpPr>
        <p:spPr>
          <a:xfrm>
            <a:off x="3993031" y="3401885"/>
            <a:ext cx="4207527" cy="1568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>
              <a:defRPr sz="2800" b="1">
                <a:solidFill>
                  <a:schemeClr val="accent1">
                    <a:lumMod val="60000"/>
                    <a:lumOff val="40000"/>
                  </a:schemeClr>
                </a:solidFill>
                <a:latin typeface="+mj-ea"/>
                <a:ea typeface="+mj-ea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zh-CN" altLang="en-US" sz="1600" b="0" dirty="0">
                <a:latin typeface="+mn-ea"/>
                <a:ea typeface="+mn-ea"/>
              </a:rPr>
              <a:t>无法给你爱情海上的奢华婚礼，却能用花海迎接你的到来</a:t>
            </a:r>
            <a:endParaRPr lang="en-US" altLang="zh-CN" sz="1600" b="0" dirty="0">
              <a:latin typeface="+mn-ea"/>
              <a:ea typeface="+mn-ea"/>
            </a:endParaRPr>
          </a:p>
          <a:p>
            <a:pPr algn="just">
              <a:lnSpc>
                <a:spcPct val="120000"/>
              </a:lnSpc>
            </a:pPr>
            <a:endParaRPr lang="en-US" altLang="zh-CN" sz="1600" b="0" dirty="0">
              <a:latin typeface="+mn-ea"/>
              <a:ea typeface="+mn-ea"/>
            </a:endParaRPr>
          </a:p>
          <a:p>
            <a:pPr algn="just">
              <a:lnSpc>
                <a:spcPct val="120000"/>
              </a:lnSpc>
            </a:pPr>
            <a:r>
              <a:rPr lang="zh-CN" altLang="en-US" sz="1600" b="0" dirty="0">
                <a:latin typeface="+mn-ea"/>
                <a:ea typeface="+mn-ea"/>
              </a:rPr>
              <a:t>烛光闪耀，琴声悠扬，罗曼蒂克是为您们插上幸福的梦幻翅膀</a:t>
            </a:r>
            <a:endParaRPr lang="en-US" altLang="zh-CN" sz="1600" b="0" dirty="0">
              <a:latin typeface="+mn-ea"/>
              <a:ea typeface="+mn-ea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5D18F72-B32E-691A-FB0B-C2D748E4FBBA}"/>
              </a:ext>
            </a:extLst>
          </p:cNvPr>
          <p:cNvSpPr txBox="1"/>
          <p:nvPr/>
        </p:nvSpPr>
        <p:spPr>
          <a:xfrm>
            <a:off x="1423128" y="846190"/>
            <a:ext cx="1890261" cy="64633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zh-CN"/>
            </a:defPPr>
            <a:lvl1pPr>
              <a:defRPr sz="2800" b="1">
                <a:solidFill>
                  <a:schemeClr val="accent1">
                    <a:lumMod val="60000"/>
                    <a:lumOff val="40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zh-CN" altLang="en-US" sz="3600" b="0" dirty="0">
                <a:solidFill>
                  <a:schemeClr val="accent2">
                    <a:lumMod val="75000"/>
                  </a:schemeClr>
                </a:solidFill>
              </a:rPr>
              <a:t>设计理念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D238B694-D3BC-CA55-9A76-588C1CE85B31}"/>
              </a:ext>
            </a:extLst>
          </p:cNvPr>
          <p:cNvSpPr txBox="1"/>
          <p:nvPr/>
        </p:nvSpPr>
        <p:spPr>
          <a:xfrm>
            <a:off x="5322784" y="2917107"/>
            <a:ext cx="1548021" cy="4001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zh-CN"/>
            </a:defPPr>
            <a:lvl1pPr>
              <a:defRPr sz="2800" b="1">
                <a:solidFill>
                  <a:schemeClr val="accent1">
                    <a:lumMod val="60000"/>
                    <a:lumOff val="40000"/>
                  </a:schemeClr>
                </a:solidFill>
                <a:latin typeface="+mj-ea"/>
                <a:ea typeface="+mj-ea"/>
              </a:defRPr>
            </a:lvl1pPr>
          </a:lstStyle>
          <a:p>
            <a:pPr algn="ctr"/>
            <a:r>
              <a:rPr lang="zh-CN" altLang="en-US" sz="2000" spc="300" dirty="0">
                <a:solidFill>
                  <a:schemeClr val="accent1"/>
                </a:solidFill>
                <a:latin typeface="+mn-ea"/>
                <a:ea typeface="+mn-ea"/>
              </a:rPr>
              <a:t>西式婚礼</a:t>
            </a:r>
          </a:p>
        </p:txBody>
      </p:sp>
    </p:spTree>
    <p:extLst>
      <p:ext uri="{BB962C8B-B14F-4D97-AF65-F5344CB8AC3E}">
        <p14:creationId xmlns:p14="http://schemas.microsoft.com/office/powerpoint/2010/main" val="3330726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25FB7AAB-0C28-7EA3-86D9-77DF0EE5AF14}"/>
              </a:ext>
            </a:extLst>
          </p:cNvPr>
          <p:cNvSpPr txBox="1"/>
          <p:nvPr/>
        </p:nvSpPr>
        <p:spPr>
          <a:xfrm>
            <a:off x="3753845" y="3347135"/>
            <a:ext cx="4685898" cy="1015663"/>
          </a:xfrm>
          <a:prstGeom prst="rect">
            <a:avLst/>
          </a:prstGeom>
          <a:noFill/>
          <a:effectLst/>
        </p:spPr>
        <p:txBody>
          <a:bodyPr wrap="none" rtlCol="0">
            <a:noAutofit/>
          </a:bodyPr>
          <a:lstStyle>
            <a:defPPr>
              <a:defRPr lang="zh-CN"/>
            </a:defPPr>
            <a:lvl1pPr>
              <a:defRPr sz="6600">
                <a:gradFill>
                  <a:gsLst>
                    <a:gs pos="0">
                      <a:schemeClr val="accent2"/>
                    </a:gs>
                    <a:gs pos="100000">
                      <a:schemeClr val="accent3"/>
                    </a:gs>
                  </a:gsLst>
                  <a:lin ang="3600000" scaled="0"/>
                </a:gradFill>
                <a:latin typeface="字制区喜脉体" panose="02000603000000000000" pitchFamily="2" charset="-122"/>
                <a:ea typeface="字制区喜脉体" panose="02000603000000000000" pitchFamily="2" charset="-122"/>
              </a:defRPr>
            </a:lvl1pPr>
          </a:lstStyle>
          <a:p>
            <a:pPr algn="ctr"/>
            <a:r>
              <a:rPr lang="zh-CN" altLang="en-US" sz="6000" spc="300" dirty="0">
                <a:solidFill>
                  <a:schemeClr val="accent2">
                    <a:lumMod val="75000"/>
                  </a:schemeClr>
                </a:solidFill>
              </a:rPr>
              <a:t>婚典流程安排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6741D204-D1FB-538C-39D8-DD1D5DAE7CE8}"/>
              </a:ext>
            </a:extLst>
          </p:cNvPr>
          <p:cNvGrpSpPr>
            <a:grpSpLocks noChangeAspect="1"/>
          </p:cNvGrpSpPr>
          <p:nvPr/>
        </p:nvGrpSpPr>
        <p:grpSpPr>
          <a:xfrm>
            <a:off x="5572589" y="1487919"/>
            <a:ext cx="1048410" cy="1440000"/>
            <a:chOff x="2849204" y="833850"/>
            <a:chExt cx="1368619" cy="1879809"/>
          </a:xfrm>
          <a:effectLst/>
        </p:grpSpPr>
        <p:sp>
          <p:nvSpPr>
            <p:cNvPr id="6" name="任意多边形: 形状 5">
              <a:extLst>
                <a:ext uri="{FF2B5EF4-FFF2-40B4-BE49-F238E27FC236}">
                  <a16:creationId xmlns:a16="http://schemas.microsoft.com/office/drawing/2014/main" id="{1A6D63E3-EB68-D0DA-48D7-A3AD6B026A23}"/>
                </a:ext>
              </a:extLst>
            </p:cNvPr>
            <p:cNvSpPr/>
            <p:nvPr/>
          </p:nvSpPr>
          <p:spPr>
            <a:xfrm>
              <a:off x="2849204" y="838709"/>
              <a:ext cx="1368618" cy="1874950"/>
            </a:xfrm>
            <a:custGeom>
              <a:avLst/>
              <a:gdLst>
                <a:gd name="connsiteX0" fmla="*/ 0 w 1368618"/>
                <a:gd name="connsiteY0" fmla="*/ 1873317 h 1874950"/>
                <a:gd name="connsiteX1" fmla="*/ 186185 w 1368618"/>
                <a:gd name="connsiteY1" fmla="*/ 1476451 h 1874950"/>
                <a:gd name="connsiteX2" fmla="*/ 909691 w 1368618"/>
                <a:gd name="connsiteY2" fmla="*/ 591258 h 1874950"/>
                <a:gd name="connsiteX3" fmla="*/ 638580 w 1368618"/>
                <a:gd name="connsiteY3" fmla="*/ 343012 h 1874950"/>
                <a:gd name="connsiteX4" fmla="*/ 442596 w 1368618"/>
                <a:gd name="connsiteY4" fmla="*/ 388741 h 1874950"/>
                <a:gd name="connsiteX5" fmla="*/ 29398 w 1368618"/>
                <a:gd name="connsiteY5" fmla="*/ 289116 h 1874950"/>
                <a:gd name="connsiteX6" fmla="*/ 27764 w 1368618"/>
                <a:gd name="connsiteY6" fmla="*/ 287483 h 1874950"/>
                <a:gd name="connsiteX7" fmla="*/ 669611 w 1368618"/>
                <a:gd name="connsiteY7" fmla="*/ 41 h 1874950"/>
                <a:gd name="connsiteX8" fmla="*/ 1311457 w 1368618"/>
                <a:gd name="connsiteY8" fmla="*/ 556961 h 1874950"/>
                <a:gd name="connsiteX9" fmla="*/ 615715 w 1368618"/>
                <a:gd name="connsiteY9" fmla="*/ 1535246 h 1874950"/>
                <a:gd name="connsiteX10" fmla="*/ 1028914 w 1368618"/>
                <a:gd name="connsiteY10" fmla="*/ 1535246 h 1874950"/>
                <a:gd name="connsiteX11" fmla="*/ 1368619 w 1368618"/>
                <a:gd name="connsiteY11" fmla="*/ 1874951 h 1874950"/>
                <a:gd name="connsiteX12" fmla="*/ 1368619 w 1368618"/>
                <a:gd name="connsiteY12" fmla="*/ 1874951 h 1874950"/>
                <a:gd name="connsiteX13" fmla="*/ 0 w 1368618"/>
                <a:gd name="connsiteY13" fmla="*/ 1874951 h 1874950"/>
                <a:gd name="connsiteX14" fmla="*/ 0 w 1368618"/>
                <a:gd name="connsiteY14" fmla="*/ 1873317 h 1874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68618" h="1874950">
                  <a:moveTo>
                    <a:pt x="0" y="1873317"/>
                  </a:moveTo>
                  <a:cubicBezTo>
                    <a:pt x="0" y="1719797"/>
                    <a:pt x="68594" y="1574442"/>
                    <a:pt x="186185" y="1476451"/>
                  </a:cubicBezTo>
                  <a:cubicBezTo>
                    <a:pt x="681043" y="1063252"/>
                    <a:pt x="909691" y="805207"/>
                    <a:pt x="909691" y="591258"/>
                  </a:cubicBezTo>
                  <a:cubicBezTo>
                    <a:pt x="909691" y="457336"/>
                    <a:pt x="821498" y="343012"/>
                    <a:pt x="638580" y="343012"/>
                  </a:cubicBezTo>
                  <a:cubicBezTo>
                    <a:pt x="579785" y="343012"/>
                    <a:pt x="514457" y="357711"/>
                    <a:pt x="442596" y="388741"/>
                  </a:cubicBezTo>
                  <a:cubicBezTo>
                    <a:pt x="297242" y="454069"/>
                    <a:pt x="127389" y="414873"/>
                    <a:pt x="29398" y="289116"/>
                  </a:cubicBezTo>
                  <a:lnTo>
                    <a:pt x="27764" y="287483"/>
                  </a:lnTo>
                  <a:cubicBezTo>
                    <a:pt x="253145" y="42504"/>
                    <a:pt x="529156" y="41"/>
                    <a:pt x="669611" y="41"/>
                  </a:cubicBezTo>
                  <a:cubicBezTo>
                    <a:pt x="1020748" y="-3226"/>
                    <a:pt x="1311457" y="191125"/>
                    <a:pt x="1311457" y="556961"/>
                  </a:cubicBezTo>
                  <a:cubicBezTo>
                    <a:pt x="1311457" y="908098"/>
                    <a:pt x="958686" y="1278834"/>
                    <a:pt x="615715" y="1535246"/>
                  </a:cubicBezTo>
                  <a:lnTo>
                    <a:pt x="1028914" y="1535246"/>
                  </a:lnTo>
                  <a:cubicBezTo>
                    <a:pt x="1216732" y="1535246"/>
                    <a:pt x="1368619" y="1687133"/>
                    <a:pt x="1368619" y="1874951"/>
                  </a:cubicBezTo>
                  <a:lnTo>
                    <a:pt x="1368619" y="1874951"/>
                  </a:lnTo>
                  <a:lnTo>
                    <a:pt x="0" y="1874951"/>
                  </a:lnTo>
                  <a:lnTo>
                    <a:pt x="0" y="1873317"/>
                  </a:lnTo>
                  <a:close/>
                </a:path>
              </a:pathLst>
            </a:custGeom>
            <a:gradFill flip="none" rotWithShape="1">
              <a:gsLst>
                <a:gs pos="98000">
                  <a:schemeClr val="accent1"/>
                </a:gs>
                <a:gs pos="0">
                  <a:schemeClr val="accent1">
                    <a:lumMod val="75000"/>
                    <a:lumOff val="25000"/>
                  </a:schemeClr>
                </a:gs>
              </a:gsLst>
              <a:lin ang="5400000" scaled="1"/>
              <a:tileRect/>
            </a:gradFill>
            <a:ln w="16320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思源黑体 CN Regular"/>
                <a:cs typeface="+mn-cs"/>
              </a:endParaRPr>
            </a:p>
          </p:txBody>
        </p:sp>
        <p:sp>
          <p:nvSpPr>
            <p:cNvPr id="7" name="任意多边形: 形状 6">
              <a:extLst>
                <a:ext uri="{FF2B5EF4-FFF2-40B4-BE49-F238E27FC236}">
                  <a16:creationId xmlns:a16="http://schemas.microsoft.com/office/drawing/2014/main" id="{D987E75C-DCC6-9DBB-A5D6-76A6D2FD2B57}"/>
                </a:ext>
              </a:extLst>
            </p:cNvPr>
            <p:cNvSpPr/>
            <p:nvPr/>
          </p:nvSpPr>
          <p:spPr>
            <a:xfrm>
              <a:off x="2876969" y="833850"/>
              <a:ext cx="1014815" cy="924389"/>
            </a:xfrm>
            <a:custGeom>
              <a:avLst/>
              <a:gdLst>
                <a:gd name="connsiteX0" fmla="*/ 0 w 1014815"/>
                <a:gd name="connsiteY0" fmla="*/ 290709 h 924389"/>
                <a:gd name="connsiteX1" fmla="*/ 1633 w 1014815"/>
                <a:gd name="connsiteY1" fmla="*/ 292342 h 924389"/>
                <a:gd name="connsiteX2" fmla="*/ 414832 w 1014815"/>
                <a:gd name="connsiteY2" fmla="*/ 391967 h 924389"/>
                <a:gd name="connsiteX3" fmla="*/ 610816 w 1014815"/>
                <a:gd name="connsiteY3" fmla="*/ 346238 h 924389"/>
                <a:gd name="connsiteX4" fmla="*/ 881926 w 1014815"/>
                <a:gd name="connsiteY4" fmla="*/ 594484 h 924389"/>
                <a:gd name="connsiteX5" fmla="*/ 736572 w 1014815"/>
                <a:gd name="connsiteY5" fmla="*/ 924389 h 924389"/>
                <a:gd name="connsiteX6" fmla="*/ 1002783 w 1014815"/>
                <a:gd name="connsiteY6" fmla="*/ 463828 h 924389"/>
                <a:gd name="connsiteX7" fmla="*/ 648379 w 1014815"/>
                <a:gd name="connsiteY7" fmla="*/ 0 h 924389"/>
                <a:gd name="connsiteX8" fmla="*/ 645113 w 1014815"/>
                <a:gd name="connsiteY8" fmla="*/ 0 h 924389"/>
                <a:gd name="connsiteX9" fmla="*/ 0 w 1014815"/>
                <a:gd name="connsiteY9" fmla="*/ 290709 h 924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14815" h="924389">
                  <a:moveTo>
                    <a:pt x="0" y="290709"/>
                  </a:moveTo>
                  <a:lnTo>
                    <a:pt x="1633" y="292342"/>
                  </a:lnTo>
                  <a:cubicBezTo>
                    <a:pt x="99625" y="418098"/>
                    <a:pt x="269477" y="457295"/>
                    <a:pt x="414832" y="391967"/>
                  </a:cubicBezTo>
                  <a:cubicBezTo>
                    <a:pt x="485060" y="360937"/>
                    <a:pt x="552021" y="346238"/>
                    <a:pt x="610816" y="346238"/>
                  </a:cubicBezTo>
                  <a:cubicBezTo>
                    <a:pt x="793734" y="346238"/>
                    <a:pt x="881926" y="460562"/>
                    <a:pt x="881926" y="594484"/>
                  </a:cubicBezTo>
                  <a:cubicBezTo>
                    <a:pt x="881926" y="692476"/>
                    <a:pt x="834564" y="798633"/>
                    <a:pt x="736572" y="924389"/>
                  </a:cubicBezTo>
                  <a:cubicBezTo>
                    <a:pt x="736572" y="924389"/>
                    <a:pt x="930922" y="739838"/>
                    <a:pt x="1002783" y="463828"/>
                  </a:cubicBezTo>
                  <a:cubicBezTo>
                    <a:pt x="1063211" y="231914"/>
                    <a:pt x="888459" y="1633"/>
                    <a:pt x="648379" y="0"/>
                  </a:cubicBezTo>
                  <a:cubicBezTo>
                    <a:pt x="646746" y="0"/>
                    <a:pt x="645113" y="0"/>
                    <a:pt x="645113" y="0"/>
                  </a:cubicBezTo>
                  <a:cubicBezTo>
                    <a:pt x="501392" y="1633"/>
                    <a:pt x="225381" y="45730"/>
                    <a:pt x="0" y="290709"/>
                  </a:cubicBezTo>
                  <a:close/>
                </a:path>
              </a:pathLst>
            </a:custGeom>
            <a:gradFill flip="none" rotWithShape="1">
              <a:gsLst>
                <a:gs pos="98000">
                  <a:schemeClr val="accent1">
                    <a:lumMod val="75000"/>
                  </a:schemeClr>
                </a:gs>
                <a:gs pos="0">
                  <a:schemeClr val="accent1">
                    <a:lumMod val="90000"/>
                    <a:lumOff val="10000"/>
                  </a:schemeClr>
                </a:gs>
              </a:gsLst>
              <a:lin ang="0" scaled="1"/>
              <a:tileRect/>
            </a:gradFill>
            <a:ln w="16320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思源黑体 CN Regular"/>
                <a:cs typeface="+mn-cs"/>
              </a:endParaRPr>
            </a:p>
          </p:txBody>
        </p:sp>
        <p:sp>
          <p:nvSpPr>
            <p:cNvPr id="8" name="任意多边形: 形状 7">
              <a:extLst>
                <a:ext uri="{FF2B5EF4-FFF2-40B4-BE49-F238E27FC236}">
                  <a16:creationId xmlns:a16="http://schemas.microsoft.com/office/drawing/2014/main" id="{D19286C4-6135-75F1-C71C-A974FBF2201E}"/>
                </a:ext>
              </a:extLst>
            </p:cNvPr>
            <p:cNvSpPr/>
            <p:nvPr/>
          </p:nvSpPr>
          <p:spPr>
            <a:xfrm>
              <a:off x="3401587" y="2372321"/>
              <a:ext cx="816236" cy="339704"/>
            </a:xfrm>
            <a:custGeom>
              <a:avLst/>
              <a:gdLst>
                <a:gd name="connsiteX0" fmla="*/ 476532 w 816236"/>
                <a:gd name="connsiteY0" fmla="*/ 0 h 339704"/>
                <a:gd name="connsiteX1" fmla="*/ 63333 w 816236"/>
                <a:gd name="connsiteY1" fmla="*/ 0 h 339704"/>
                <a:gd name="connsiteX2" fmla="*/ 63333 w 816236"/>
                <a:gd name="connsiteY2" fmla="*/ 0 h 339704"/>
                <a:gd name="connsiteX3" fmla="*/ 195622 w 816236"/>
                <a:gd name="connsiteY3" fmla="*/ 339705 h 339704"/>
                <a:gd name="connsiteX4" fmla="*/ 816237 w 816236"/>
                <a:gd name="connsiteY4" fmla="*/ 339705 h 339704"/>
                <a:gd name="connsiteX5" fmla="*/ 476532 w 816236"/>
                <a:gd name="connsiteY5" fmla="*/ 0 h 339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6236" h="339704">
                  <a:moveTo>
                    <a:pt x="476532" y="0"/>
                  </a:moveTo>
                  <a:lnTo>
                    <a:pt x="63333" y="0"/>
                  </a:lnTo>
                  <a:lnTo>
                    <a:pt x="63333" y="0"/>
                  </a:lnTo>
                  <a:cubicBezTo>
                    <a:pt x="-67323" y="120856"/>
                    <a:pt x="17604" y="339705"/>
                    <a:pt x="195622" y="339705"/>
                  </a:cubicBezTo>
                  <a:lnTo>
                    <a:pt x="816237" y="339705"/>
                  </a:lnTo>
                  <a:cubicBezTo>
                    <a:pt x="816237" y="151887"/>
                    <a:pt x="664349" y="0"/>
                    <a:pt x="476532" y="0"/>
                  </a:cubicBezTo>
                  <a:close/>
                </a:path>
              </a:pathLst>
            </a:custGeom>
            <a:gradFill flip="none" rotWithShape="1">
              <a:gsLst>
                <a:gs pos="91000">
                  <a:schemeClr val="accent1">
                    <a:lumMod val="75000"/>
                  </a:schemeClr>
                </a:gs>
                <a:gs pos="0">
                  <a:schemeClr val="accent1">
                    <a:lumMod val="90000"/>
                    <a:lumOff val="10000"/>
                  </a:schemeClr>
                </a:gs>
              </a:gsLst>
              <a:lin ang="10800000" scaled="1"/>
              <a:tileRect/>
            </a:gradFill>
            <a:ln w="16320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思源黑体 CN Regular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4950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0F25D342-1702-860F-9B92-3C2CFE61A9A4}"/>
              </a:ext>
            </a:extLst>
          </p:cNvPr>
          <p:cNvGrpSpPr/>
          <p:nvPr/>
        </p:nvGrpSpPr>
        <p:grpSpPr>
          <a:xfrm>
            <a:off x="1189805" y="1554871"/>
            <a:ext cx="2251539" cy="4003229"/>
            <a:chOff x="1189805" y="1554871"/>
            <a:chExt cx="2251539" cy="4003229"/>
          </a:xfrm>
        </p:grpSpPr>
        <p:sp>
          <p:nvSpPr>
            <p:cNvPr id="95" name="任意多边形: 形状 94">
              <a:extLst>
                <a:ext uri="{FF2B5EF4-FFF2-40B4-BE49-F238E27FC236}">
                  <a16:creationId xmlns:a16="http://schemas.microsoft.com/office/drawing/2014/main" id="{A7B90F79-F81F-DE3A-AA4D-C4627F868E96}"/>
                </a:ext>
              </a:extLst>
            </p:cNvPr>
            <p:cNvSpPr/>
            <p:nvPr/>
          </p:nvSpPr>
          <p:spPr>
            <a:xfrm rot="20663729">
              <a:off x="1189805" y="2152035"/>
              <a:ext cx="2251539" cy="3406065"/>
            </a:xfrm>
            <a:custGeom>
              <a:avLst/>
              <a:gdLst>
                <a:gd name="connsiteX0" fmla="*/ 2167467 w 2167467"/>
                <a:gd name="connsiteY0" fmla="*/ 0 h 2222500"/>
                <a:gd name="connsiteX1" fmla="*/ 1739900 w 2167467"/>
                <a:gd name="connsiteY1" fmla="*/ 605367 h 2222500"/>
                <a:gd name="connsiteX2" fmla="*/ 626533 w 2167467"/>
                <a:gd name="connsiteY2" fmla="*/ 262467 h 2222500"/>
                <a:gd name="connsiteX3" fmla="*/ 554567 w 2167467"/>
                <a:gd name="connsiteY3" fmla="*/ 1803400 h 2222500"/>
                <a:gd name="connsiteX4" fmla="*/ 0 w 2167467"/>
                <a:gd name="connsiteY4" fmla="*/ 2222500 h 2222500"/>
                <a:gd name="connsiteX5" fmla="*/ 0 w 2167467"/>
                <a:gd name="connsiteY5" fmla="*/ 2222500 h 2222500"/>
                <a:gd name="connsiteX0" fmla="*/ 2167467 w 2167467"/>
                <a:gd name="connsiteY0" fmla="*/ 0 h 2222500"/>
                <a:gd name="connsiteX1" fmla="*/ 1739900 w 2167467"/>
                <a:gd name="connsiteY1" fmla="*/ 605367 h 2222500"/>
                <a:gd name="connsiteX2" fmla="*/ 491067 w 2167467"/>
                <a:gd name="connsiteY2" fmla="*/ 338667 h 2222500"/>
                <a:gd name="connsiteX3" fmla="*/ 554567 w 2167467"/>
                <a:gd name="connsiteY3" fmla="*/ 1803400 h 2222500"/>
                <a:gd name="connsiteX4" fmla="*/ 0 w 2167467"/>
                <a:gd name="connsiteY4" fmla="*/ 2222500 h 2222500"/>
                <a:gd name="connsiteX5" fmla="*/ 0 w 2167467"/>
                <a:gd name="connsiteY5" fmla="*/ 2222500 h 2222500"/>
                <a:gd name="connsiteX0" fmla="*/ 2167467 w 2167467"/>
                <a:gd name="connsiteY0" fmla="*/ 0 h 2222500"/>
                <a:gd name="connsiteX1" fmla="*/ 1739900 w 2167467"/>
                <a:gd name="connsiteY1" fmla="*/ 605367 h 2222500"/>
                <a:gd name="connsiteX2" fmla="*/ 491067 w 2167467"/>
                <a:gd name="connsiteY2" fmla="*/ 338667 h 2222500"/>
                <a:gd name="connsiteX3" fmla="*/ 554567 w 2167467"/>
                <a:gd name="connsiteY3" fmla="*/ 1803400 h 2222500"/>
                <a:gd name="connsiteX4" fmla="*/ 0 w 2167467"/>
                <a:gd name="connsiteY4" fmla="*/ 2222500 h 2222500"/>
                <a:gd name="connsiteX5" fmla="*/ 0 w 2167467"/>
                <a:gd name="connsiteY5" fmla="*/ 2222500 h 2222500"/>
                <a:gd name="connsiteX0" fmla="*/ 2167467 w 2167467"/>
                <a:gd name="connsiteY0" fmla="*/ 0 h 2222500"/>
                <a:gd name="connsiteX1" fmla="*/ 1739900 w 2167467"/>
                <a:gd name="connsiteY1" fmla="*/ 605367 h 2222500"/>
                <a:gd name="connsiteX2" fmla="*/ 491067 w 2167467"/>
                <a:gd name="connsiteY2" fmla="*/ 338667 h 2222500"/>
                <a:gd name="connsiteX3" fmla="*/ 554567 w 2167467"/>
                <a:gd name="connsiteY3" fmla="*/ 1803400 h 2222500"/>
                <a:gd name="connsiteX4" fmla="*/ 0 w 2167467"/>
                <a:gd name="connsiteY4" fmla="*/ 2222500 h 2222500"/>
                <a:gd name="connsiteX5" fmla="*/ 0 w 2167467"/>
                <a:gd name="connsiteY5" fmla="*/ 2154767 h 2222500"/>
                <a:gd name="connsiteX0" fmla="*/ 2438400 w 2438400"/>
                <a:gd name="connsiteY0" fmla="*/ 0 h 2222500"/>
                <a:gd name="connsiteX1" fmla="*/ 2010833 w 2438400"/>
                <a:gd name="connsiteY1" fmla="*/ 605367 h 2222500"/>
                <a:gd name="connsiteX2" fmla="*/ 762000 w 2438400"/>
                <a:gd name="connsiteY2" fmla="*/ 338667 h 2222500"/>
                <a:gd name="connsiteX3" fmla="*/ 825500 w 2438400"/>
                <a:gd name="connsiteY3" fmla="*/ 1803400 h 2222500"/>
                <a:gd name="connsiteX4" fmla="*/ 270933 w 2438400"/>
                <a:gd name="connsiteY4" fmla="*/ 2222500 h 2222500"/>
                <a:gd name="connsiteX5" fmla="*/ 0 w 2438400"/>
                <a:gd name="connsiteY5" fmla="*/ 2146301 h 2222500"/>
                <a:gd name="connsiteX0" fmla="*/ 2167467 w 2167467"/>
                <a:gd name="connsiteY0" fmla="*/ 0 h 2222500"/>
                <a:gd name="connsiteX1" fmla="*/ 1739900 w 2167467"/>
                <a:gd name="connsiteY1" fmla="*/ 605367 h 2222500"/>
                <a:gd name="connsiteX2" fmla="*/ 491067 w 2167467"/>
                <a:gd name="connsiteY2" fmla="*/ 338667 h 2222500"/>
                <a:gd name="connsiteX3" fmla="*/ 554567 w 2167467"/>
                <a:gd name="connsiteY3" fmla="*/ 1803400 h 2222500"/>
                <a:gd name="connsiteX4" fmla="*/ 0 w 2167467"/>
                <a:gd name="connsiteY4" fmla="*/ 2222500 h 2222500"/>
                <a:gd name="connsiteX0" fmla="*/ 2150533 w 2150533"/>
                <a:gd name="connsiteY0" fmla="*/ 0 h 2167467"/>
                <a:gd name="connsiteX1" fmla="*/ 1722966 w 2150533"/>
                <a:gd name="connsiteY1" fmla="*/ 605367 h 2167467"/>
                <a:gd name="connsiteX2" fmla="*/ 474133 w 2150533"/>
                <a:gd name="connsiteY2" fmla="*/ 338667 h 2167467"/>
                <a:gd name="connsiteX3" fmla="*/ 537633 w 2150533"/>
                <a:gd name="connsiteY3" fmla="*/ 1803400 h 2167467"/>
                <a:gd name="connsiteX4" fmla="*/ 0 w 2150533"/>
                <a:gd name="connsiteY4" fmla="*/ 2167467 h 2167467"/>
                <a:gd name="connsiteX0" fmla="*/ 2150533 w 2150533"/>
                <a:gd name="connsiteY0" fmla="*/ 0 h 2167467"/>
                <a:gd name="connsiteX1" fmla="*/ 1722966 w 2150533"/>
                <a:gd name="connsiteY1" fmla="*/ 605367 h 2167467"/>
                <a:gd name="connsiteX2" fmla="*/ 474133 w 2150533"/>
                <a:gd name="connsiteY2" fmla="*/ 338667 h 2167467"/>
                <a:gd name="connsiteX3" fmla="*/ 541866 w 2150533"/>
                <a:gd name="connsiteY3" fmla="*/ 1782233 h 2167467"/>
                <a:gd name="connsiteX4" fmla="*/ 0 w 2150533"/>
                <a:gd name="connsiteY4" fmla="*/ 2167467 h 2167467"/>
                <a:gd name="connsiteX0" fmla="*/ 2150533 w 2150533"/>
                <a:gd name="connsiteY0" fmla="*/ 0 h 2167467"/>
                <a:gd name="connsiteX1" fmla="*/ 1722966 w 2150533"/>
                <a:gd name="connsiteY1" fmla="*/ 605367 h 2167467"/>
                <a:gd name="connsiteX2" fmla="*/ 474133 w 2150533"/>
                <a:gd name="connsiteY2" fmla="*/ 338667 h 2167467"/>
                <a:gd name="connsiteX3" fmla="*/ 541866 w 2150533"/>
                <a:gd name="connsiteY3" fmla="*/ 1782233 h 2167467"/>
                <a:gd name="connsiteX4" fmla="*/ 0 w 2150533"/>
                <a:gd name="connsiteY4" fmla="*/ 2167467 h 2167467"/>
                <a:gd name="connsiteX0" fmla="*/ 2150533 w 2150533"/>
                <a:gd name="connsiteY0" fmla="*/ 0 h 2167467"/>
                <a:gd name="connsiteX1" fmla="*/ 1722966 w 2150533"/>
                <a:gd name="connsiteY1" fmla="*/ 605367 h 2167467"/>
                <a:gd name="connsiteX2" fmla="*/ 474133 w 2150533"/>
                <a:gd name="connsiteY2" fmla="*/ 338667 h 2167467"/>
                <a:gd name="connsiteX3" fmla="*/ 541866 w 2150533"/>
                <a:gd name="connsiteY3" fmla="*/ 1782233 h 2167467"/>
                <a:gd name="connsiteX4" fmla="*/ 0 w 2150533"/>
                <a:gd name="connsiteY4" fmla="*/ 2167467 h 2167467"/>
                <a:gd name="connsiteX0" fmla="*/ 2150533 w 2150533"/>
                <a:gd name="connsiteY0" fmla="*/ 0 h 2167467"/>
                <a:gd name="connsiteX1" fmla="*/ 1701800 w 2150533"/>
                <a:gd name="connsiteY1" fmla="*/ 605367 h 2167467"/>
                <a:gd name="connsiteX2" fmla="*/ 474133 w 2150533"/>
                <a:gd name="connsiteY2" fmla="*/ 338667 h 2167467"/>
                <a:gd name="connsiteX3" fmla="*/ 541866 w 2150533"/>
                <a:gd name="connsiteY3" fmla="*/ 1782233 h 2167467"/>
                <a:gd name="connsiteX4" fmla="*/ 0 w 2150533"/>
                <a:gd name="connsiteY4" fmla="*/ 2167467 h 2167467"/>
                <a:gd name="connsiteX0" fmla="*/ 2150533 w 2150533"/>
                <a:gd name="connsiteY0" fmla="*/ 0 h 2167467"/>
                <a:gd name="connsiteX1" fmla="*/ 1701800 w 2150533"/>
                <a:gd name="connsiteY1" fmla="*/ 605367 h 2167467"/>
                <a:gd name="connsiteX2" fmla="*/ 474133 w 2150533"/>
                <a:gd name="connsiteY2" fmla="*/ 338667 h 2167467"/>
                <a:gd name="connsiteX3" fmla="*/ 541866 w 2150533"/>
                <a:gd name="connsiteY3" fmla="*/ 1782233 h 2167467"/>
                <a:gd name="connsiteX4" fmla="*/ 0 w 2150533"/>
                <a:gd name="connsiteY4" fmla="*/ 2167467 h 2167467"/>
                <a:gd name="connsiteX0" fmla="*/ 2150533 w 2150533"/>
                <a:gd name="connsiteY0" fmla="*/ 0 h 2167467"/>
                <a:gd name="connsiteX1" fmla="*/ 1701800 w 2150533"/>
                <a:gd name="connsiteY1" fmla="*/ 605367 h 2167467"/>
                <a:gd name="connsiteX2" fmla="*/ 474133 w 2150533"/>
                <a:gd name="connsiteY2" fmla="*/ 338667 h 2167467"/>
                <a:gd name="connsiteX3" fmla="*/ 575732 w 2150533"/>
                <a:gd name="connsiteY3" fmla="*/ 1697566 h 2167467"/>
                <a:gd name="connsiteX4" fmla="*/ 0 w 2150533"/>
                <a:gd name="connsiteY4" fmla="*/ 2167467 h 2167467"/>
                <a:gd name="connsiteX0" fmla="*/ 2150533 w 2150533"/>
                <a:gd name="connsiteY0" fmla="*/ 0 h 2167467"/>
                <a:gd name="connsiteX1" fmla="*/ 1701800 w 2150533"/>
                <a:gd name="connsiteY1" fmla="*/ 605367 h 2167467"/>
                <a:gd name="connsiteX2" fmla="*/ 474133 w 2150533"/>
                <a:gd name="connsiteY2" fmla="*/ 338667 h 2167467"/>
                <a:gd name="connsiteX3" fmla="*/ 575732 w 2150533"/>
                <a:gd name="connsiteY3" fmla="*/ 1697566 h 2167467"/>
                <a:gd name="connsiteX4" fmla="*/ 0 w 2150533"/>
                <a:gd name="connsiteY4" fmla="*/ 2167467 h 2167467"/>
                <a:gd name="connsiteX0" fmla="*/ 2150533 w 2150533"/>
                <a:gd name="connsiteY0" fmla="*/ 0 h 2167467"/>
                <a:gd name="connsiteX1" fmla="*/ 1701800 w 2150533"/>
                <a:gd name="connsiteY1" fmla="*/ 605367 h 2167467"/>
                <a:gd name="connsiteX2" fmla="*/ 541866 w 2150533"/>
                <a:gd name="connsiteY2" fmla="*/ 448734 h 2167467"/>
                <a:gd name="connsiteX3" fmla="*/ 575732 w 2150533"/>
                <a:gd name="connsiteY3" fmla="*/ 1697566 h 2167467"/>
                <a:gd name="connsiteX4" fmla="*/ 0 w 2150533"/>
                <a:gd name="connsiteY4" fmla="*/ 2167467 h 2167467"/>
                <a:gd name="connsiteX0" fmla="*/ 2150533 w 2150533"/>
                <a:gd name="connsiteY0" fmla="*/ 0 h 2167467"/>
                <a:gd name="connsiteX1" fmla="*/ 1701800 w 2150533"/>
                <a:gd name="connsiteY1" fmla="*/ 605367 h 2167467"/>
                <a:gd name="connsiteX2" fmla="*/ 541866 w 2150533"/>
                <a:gd name="connsiteY2" fmla="*/ 448734 h 2167467"/>
                <a:gd name="connsiteX3" fmla="*/ 575732 w 2150533"/>
                <a:gd name="connsiteY3" fmla="*/ 1697566 h 2167467"/>
                <a:gd name="connsiteX4" fmla="*/ 0 w 2150533"/>
                <a:gd name="connsiteY4" fmla="*/ 2167467 h 2167467"/>
                <a:gd name="connsiteX0" fmla="*/ 2150533 w 2150533"/>
                <a:gd name="connsiteY0" fmla="*/ 0 h 2167467"/>
                <a:gd name="connsiteX1" fmla="*/ 1676400 w 2150533"/>
                <a:gd name="connsiteY1" fmla="*/ 622300 h 2167467"/>
                <a:gd name="connsiteX2" fmla="*/ 541866 w 2150533"/>
                <a:gd name="connsiteY2" fmla="*/ 448734 h 2167467"/>
                <a:gd name="connsiteX3" fmla="*/ 575732 w 2150533"/>
                <a:gd name="connsiteY3" fmla="*/ 1697566 h 2167467"/>
                <a:gd name="connsiteX4" fmla="*/ 0 w 2150533"/>
                <a:gd name="connsiteY4" fmla="*/ 2167467 h 2167467"/>
                <a:gd name="connsiteX0" fmla="*/ 2150533 w 2150533"/>
                <a:gd name="connsiteY0" fmla="*/ 0 h 2167467"/>
                <a:gd name="connsiteX1" fmla="*/ 1617134 w 2150533"/>
                <a:gd name="connsiteY1" fmla="*/ 596900 h 2167467"/>
                <a:gd name="connsiteX2" fmla="*/ 541866 w 2150533"/>
                <a:gd name="connsiteY2" fmla="*/ 448734 h 2167467"/>
                <a:gd name="connsiteX3" fmla="*/ 575732 w 2150533"/>
                <a:gd name="connsiteY3" fmla="*/ 1697566 h 2167467"/>
                <a:gd name="connsiteX4" fmla="*/ 0 w 2150533"/>
                <a:gd name="connsiteY4" fmla="*/ 2167467 h 2167467"/>
                <a:gd name="connsiteX0" fmla="*/ 2150533 w 2150533"/>
                <a:gd name="connsiteY0" fmla="*/ 0 h 2167467"/>
                <a:gd name="connsiteX1" fmla="*/ 1617134 w 2150533"/>
                <a:gd name="connsiteY1" fmla="*/ 596900 h 2167467"/>
                <a:gd name="connsiteX2" fmla="*/ 541866 w 2150533"/>
                <a:gd name="connsiteY2" fmla="*/ 448734 h 2167467"/>
                <a:gd name="connsiteX3" fmla="*/ 575732 w 2150533"/>
                <a:gd name="connsiteY3" fmla="*/ 1697566 h 2167467"/>
                <a:gd name="connsiteX4" fmla="*/ 0 w 2150533"/>
                <a:gd name="connsiteY4" fmla="*/ 2167467 h 2167467"/>
                <a:gd name="connsiteX0" fmla="*/ 2150533 w 2150533"/>
                <a:gd name="connsiteY0" fmla="*/ 0 h 2167467"/>
                <a:gd name="connsiteX1" fmla="*/ 1617134 w 2150533"/>
                <a:gd name="connsiteY1" fmla="*/ 596900 h 2167467"/>
                <a:gd name="connsiteX2" fmla="*/ 541866 w 2150533"/>
                <a:gd name="connsiteY2" fmla="*/ 448734 h 2167467"/>
                <a:gd name="connsiteX3" fmla="*/ 575732 w 2150533"/>
                <a:gd name="connsiteY3" fmla="*/ 1697566 h 2167467"/>
                <a:gd name="connsiteX4" fmla="*/ 0 w 2150533"/>
                <a:gd name="connsiteY4" fmla="*/ 2167467 h 2167467"/>
                <a:gd name="connsiteX0" fmla="*/ 2150533 w 2150533"/>
                <a:gd name="connsiteY0" fmla="*/ 0 h 2167467"/>
                <a:gd name="connsiteX1" fmla="*/ 1617134 w 2150533"/>
                <a:gd name="connsiteY1" fmla="*/ 596900 h 2167467"/>
                <a:gd name="connsiteX2" fmla="*/ 541866 w 2150533"/>
                <a:gd name="connsiteY2" fmla="*/ 448734 h 2167467"/>
                <a:gd name="connsiteX3" fmla="*/ 575732 w 2150533"/>
                <a:gd name="connsiteY3" fmla="*/ 1697566 h 2167467"/>
                <a:gd name="connsiteX4" fmla="*/ 0 w 2150533"/>
                <a:gd name="connsiteY4" fmla="*/ 2167467 h 2167467"/>
                <a:gd name="connsiteX0" fmla="*/ 2150533 w 2150533"/>
                <a:gd name="connsiteY0" fmla="*/ 0 h 2167467"/>
                <a:gd name="connsiteX1" fmla="*/ 1617134 w 2150533"/>
                <a:gd name="connsiteY1" fmla="*/ 596900 h 2167467"/>
                <a:gd name="connsiteX2" fmla="*/ 541866 w 2150533"/>
                <a:gd name="connsiteY2" fmla="*/ 389468 h 2167467"/>
                <a:gd name="connsiteX3" fmla="*/ 575732 w 2150533"/>
                <a:gd name="connsiteY3" fmla="*/ 1697566 h 2167467"/>
                <a:gd name="connsiteX4" fmla="*/ 0 w 2150533"/>
                <a:gd name="connsiteY4" fmla="*/ 2167467 h 2167467"/>
                <a:gd name="connsiteX0" fmla="*/ 2150533 w 2150533"/>
                <a:gd name="connsiteY0" fmla="*/ 0 h 2167467"/>
                <a:gd name="connsiteX1" fmla="*/ 1617134 w 2150533"/>
                <a:gd name="connsiteY1" fmla="*/ 596900 h 2167467"/>
                <a:gd name="connsiteX2" fmla="*/ 541866 w 2150533"/>
                <a:gd name="connsiteY2" fmla="*/ 389468 h 2167467"/>
                <a:gd name="connsiteX3" fmla="*/ 575732 w 2150533"/>
                <a:gd name="connsiteY3" fmla="*/ 1697566 h 2167467"/>
                <a:gd name="connsiteX4" fmla="*/ 0 w 2150533"/>
                <a:gd name="connsiteY4" fmla="*/ 2167467 h 2167467"/>
                <a:gd name="connsiteX0" fmla="*/ 2150533 w 2150533"/>
                <a:gd name="connsiteY0" fmla="*/ 0 h 2167467"/>
                <a:gd name="connsiteX1" fmla="*/ 1617134 w 2150533"/>
                <a:gd name="connsiteY1" fmla="*/ 596900 h 2167467"/>
                <a:gd name="connsiteX2" fmla="*/ 541866 w 2150533"/>
                <a:gd name="connsiteY2" fmla="*/ 389468 h 2167467"/>
                <a:gd name="connsiteX3" fmla="*/ 575732 w 2150533"/>
                <a:gd name="connsiteY3" fmla="*/ 1697566 h 2167467"/>
                <a:gd name="connsiteX4" fmla="*/ 0 w 2150533"/>
                <a:gd name="connsiteY4" fmla="*/ 2167467 h 2167467"/>
                <a:gd name="connsiteX0" fmla="*/ 2150533 w 2150533"/>
                <a:gd name="connsiteY0" fmla="*/ 0 h 2167467"/>
                <a:gd name="connsiteX1" fmla="*/ 1617134 w 2150533"/>
                <a:gd name="connsiteY1" fmla="*/ 596900 h 2167467"/>
                <a:gd name="connsiteX2" fmla="*/ 541866 w 2150533"/>
                <a:gd name="connsiteY2" fmla="*/ 389468 h 2167467"/>
                <a:gd name="connsiteX3" fmla="*/ 575732 w 2150533"/>
                <a:gd name="connsiteY3" fmla="*/ 1739899 h 2167467"/>
                <a:gd name="connsiteX4" fmla="*/ 0 w 2150533"/>
                <a:gd name="connsiteY4" fmla="*/ 2167467 h 2167467"/>
                <a:gd name="connsiteX0" fmla="*/ 2150533 w 2150533"/>
                <a:gd name="connsiteY0" fmla="*/ 0 h 2167467"/>
                <a:gd name="connsiteX1" fmla="*/ 1617134 w 2150533"/>
                <a:gd name="connsiteY1" fmla="*/ 596900 h 2167467"/>
                <a:gd name="connsiteX2" fmla="*/ 541866 w 2150533"/>
                <a:gd name="connsiteY2" fmla="*/ 389468 h 2167467"/>
                <a:gd name="connsiteX3" fmla="*/ 575732 w 2150533"/>
                <a:gd name="connsiteY3" fmla="*/ 1739899 h 2167467"/>
                <a:gd name="connsiteX4" fmla="*/ 0 w 2150533"/>
                <a:gd name="connsiteY4" fmla="*/ 2167467 h 2167467"/>
                <a:gd name="connsiteX0" fmla="*/ 2150533 w 2150533"/>
                <a:gd name="connsiteY0" fmla="*/ 0 h 2167467"/>
                <a:gd name="connsiteX1" fmla="*/ 1617134 w 2150533"/>
                <a:gd name="connsiteY1" fmla="*/ 596900 h 2167467"/>
                <a:gd name="connsiteX2" fmla="*/ 541866 w 2150533"/>
                <a:gd name="connsiteY2" fmla="*/ 389468 h 2167467"/>
                <a:gd name="connsiteX3" fmla="*/ 575732 w 2150533"/>
                <a:gd name="connsiteY3" fmla="*/ 1739899 h 2167467"/>
                <a:gd name="connsiteX4" fmla="*/ 0 w 2150533"/>
                <a:gd name="connsiteY4" fmla="*/ 2167467 h 2167467"/>
                <a:gd name="connsiteX0" fmla="*/ 2150533 w 2150533"/>
                <a:gd name="connsiteY0" fmla="*/ 0 h 2252134"/>
                <a:gd name="connsiteX1" fmla="*/ 1617134 w 2150533"/>
                <a:gd name="connsiteY1" fmla="*/ 596900 h 2252134"/>
                <a:gd name="connsiteX2" fmla="*/ 541866 w 2150533"/>
                <a:gd name="connsiteY2" fmla="*/ 389468 h 2252134"/>
                <a:gd name="connsiteX3" fmla="*/ 575732 w 2150533"/>
                <a:gd name="connsiteY3" fmla="*/ 1739899 h 2252134"/>
                <a:gd name="connsiteX4" fmla="*/ 0 w 2150533"/>
                <a:gd name="connsiteY4" fmla="*/ 2252134 h 2252134"/>
                <a:gd name="connsiteX0" fmla="*/ 2150533 w 2150533"/>
                <a:gd name="connsiteY0" fmla="*/ 0 h 2252134"/>
                <a:gd name="connsiteX1" fmla="*/ 1617134 w 2150533"/>
                <a:gd name="connsiteY1" fmla="*/ 596900 h 2252134"/>
                <a:gd name="connsiteX2" fmla="*/ 541866 w 2150533"/>
                <a:gd name="connsiteY2" fmla="*/ 389468 h 2252134"/>
                <a:gd name="connsiteX3" fmla="*/ 575732 w 2150533"/>
                <a:gd name="connsiteY3" fmla="*/ 1739899 h 2252134"/>
                <a:gd name="connsiteX4" fmla="*/ 0 w 2150533"/>
                <a:gd name="connsiteY4" fmla="*/ 2252134 h 2252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0533" h="2252134">
                  <a:moveTo>
                    <a:pt x="2150533" y="0"/>
                  </a:moveTo>
                  <a:cubicBezTo>
                    <a:pt x="2065160" y="280811"/>
                    <a:pt x="1885245" y="531989"/>
                    <a:pt x="1617134" y="596900"/>
                  </a:cubicBezTo>
                  <a:cubicBezTo>
                    <a:pt x="1349023" y="661811"/>
                    <a:pt x="876299" y="148168"/>
                    <a:pt x="541866" y="389468"/>
                  </a:cubicBezTo>
                  <a:cubicBezTo>
                    <a:pt x="207433" y="630768"/>
                    <a:pt x="640643" y="1412522"/>
                    <a:pt x="575732" y="1739899"/>
                  </a:cubicBezTo>
                  <a:cubicBezTo>
                    <a:pt x="510821" y="2067276"/>
                    <a:pt x="0" y="2252134"/>
                    <a:pt x="0" y="2252134"/>
                  </a:cubicBezTo>
                </a:path>
              </a:pathLst>
            </a:custGeom>
            <a:noFill/>
            <a:ln w="15875" cap="rnd">
              <a:solidFill>
                <a:schemeClr val="accent2">
                  <a:lumMod val="40000"/>
                  <a:lumOff val="60000"/>
                </a:schemeClr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lvl="0" algn="ctr"/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29ACA757-9508-97C9-D622-729FCEDEEF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4807">
              <a:off x="2592207" y="1554871"/>
              <a:ext cx="663873" cy="583725"/>
            </a:xfrm>
            <a:prstGeom prst="rect">
              <a:avLst/>
            </a:prstGeom>
          </p:spPr>
        </p:pic>
        <p:pic>
          <p:nvPicPr>
            <p:cNvPr id="52" name="图片 51">
              <a:extLst>
                <a:ext uri="{FF2B5EF4-FFF2-40B4-BE49-F238E27FC236}">
                  <a16:creationId xmlns:a16="http://schemas.microsoft.com/office/drawing/2014/main" id="{456E0C2D-0F21-A986-2FCA-0F547E5AFE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96048">
              <a:off x="1469401" y="3776173"/>
              <a:ext cx="449156" cy="394931"/>
            </a:xfrm>
            <a:prstGeom prst="rect">
              <a:avLst/>
            </a:prstGeom>
          </p:spPr>
        </p:pic>
        <p:pic>
          <p:nvPicPr>
            <p:cNvPr id="54" name="图片 53">
              <a:extLst>
                <a:ext uri="{FF2B5EF4-FFF2-40B4-BE49-F238E27FC236}">
                  <a16:creationId xmlns:a16="http://schemas.microsoft.com/office/drawing/2014/main" id="{1E0516D5-D423-5D84-5C29-F7FE7C0EC0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579280">
              <a:off x="2046406" y="2743343"/>
              <a:ext cx="338017" cy="281681"/>
            </a:xfrm>
            <a:prstGeom prst="rect">
              <a:avLst/>
            </a:prstGeom>
          </p:spPr>
        </p:pic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id="{70EEE90F-3A21-E5CD-95F4-FDDB2F59BB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85851">
            <a:off x="4945957" y="111393"/>
            <a:ext cx="3193737" cy="4704392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296A4AC7-7784-9A39-42B8-1D9B9F4562BB}"/>
              </a:ext>
            </a:extLst>
          </p:cNvPr>
          <p:cNvSpPr txBox="1"/>
          <p:nvPr/>
        </p:nvSpPr>
        <p:spPr>
          <a:xfrm>
            <a:off x="1423128" y="846190"/>
            <a:ext cx="2743059" cy="64633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zh-CN"/>
            </a:defPPr>
            <a:lvl1pPr>
              <a:defRPr sz="2800" b="1">
                <a:solidFill>
                  <a:schemeClr val="accent1">
                    <a:lumMod val="60000"/>
                    <a:lumOff val="40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zh-CN" altLang="en-US" sz="3600" b="0" dirty="0">
                <a:solidFill>
                  <a:schemeClr val="accent2">
                    <a:lumMod val="75000"/>
                  </a:schemeClr>
                </a:solidFill>
              </a:rPr>
              <a:t>初步主持程序</a:t>
            </a:r>
          </a:p>
        </p:txBody>
      </p:sp>
      <p:sp>
        <p:nvSpPr>
          <p:cNvPr id="68" name="弧形 67">
            <a:extLst>
              <a:ext uri="{FF2B5EF4-FFF2-40B4-BE49-F238E27FC236}">
                <a16:creationId xmlns:a16="http://schemas.microsoft.com/office/drawing/2014/main" id="{F6938648-D2F9-278B-475A-5B727C51BF4D}"/>
              </a:ext>
            </a:extLst>
          </p:cNvPr>
          <p:cNvSpPr/>
          <p:nvPr/>
        </p:nvSpPr>
        <p:spPr>
          <a:xfrm>
            <a:off x="1046559" y="4436721"/>
            <a:ext cx="419100" cy="1987468"/>
          </a:xfrm>
          <a:prstGeom prst="arc">
            <a:avLst>
              <a:gd name="adj1" fmla="val 18505375"/>
              <a:gd name="adj2" fmla="val 4395002"/>
            </a:avLst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9" name="弧形 68">
            <a:extLst>
              <a:ext uri="{FF2B5EF4-FFF2-40B4-BE49-F238E27FC236}">
                <a16:creationId xmlns:a16="http://schemas.microsoft.com/office/drawing/2014/main" id="{041F8108-3A30-452B-F6B1-773DDAD1A589}"/>
              </a:ext>
            </a:extLst>
          </p:cNvPr>
          <p:cNvSpPr/>
          <p:nvPr/>
        </p:nvSpPr>
        <p:spPr>
          <a:xfrm>
            <a:off x="2329720" y="4413703"/>
            <a:ext cx="419100" cy="1987468"/>
          </a:xfrm>
          <a:prstGeom prst="arc">
            <a:avLst>
              <a:gd name="adj1" fmla="val 18505375"/>
              <a:gd name="adj2" fmla="val 4395002"/>
            </a:avLst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2" name="弧形 71">
            <a:extLst>
              <a:ext uri="{FF2B5EF4-FFF2-40B4-BE49-F238E27FC236}">
                <a16:creationId xmlns:a16="http://schemas.microsoft.com/office/drawing/2014/main" id="{C23CEF2C-AC3A-67E5-32A8-696909CB1F70}"/>
              </a:ext>
            </a:extLst>
          </p:cNvPr>
          <p:cNvSpPr/>
          <p:nvPr/>
        </p:nvSpPr>
        <p:spPr>
          <a:xfrm flipH="1">
            <a:off x="3511493" y="4865655"/>
            <a:ext cx="419100" cy="1002309"/>
          </a:xfrm>
          <a:prstGeom prst="arc">
            <a:avLst>
              <a:gd name="adj1" fmla="val 17676123"/>
              <a:gd name="adj2" fmla="val 4395002"/>
            </a:avLst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3" name="弧形 72">
            <a:extLst>
              <a:ext uri="{FF2B5EF4-FFF2-40B4-BE49-F238E27FC236}">
                <a16:creationId xmlns:a16="http://schemas.microsoft.com/office/drawing/2014/main" id="{F838A453-EA68-6739-54FE-6B2F7A51D169}"/>
              </a:ext>
            </a:extLst>
          </p:cNvPr>
          <p:cNvSpPr/>
          <p:nvPr/>
        </p:nvSpPr>
        <p:spPr>
          <a:xfrm>
            <a:off x="4203748" y="2862184"/>
            <a:ext cx="419100" cy="4190012"/>
          </a:xfrm>
          <a:prstGeom prst="arc">
            <a:avLst>
              <a:gd name="adj1" fmla="val 18505375"/>
              <a:gd name="adj2" fmla="val 4395002"/>
            </a:avLst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4" name="弧形 73">
            <a:extLst>
              <a:ext uri="{FF2B5EF4-FFF2-40B4-BE49-F238E27FC236}">
                <a16:creationId xmlns:a16="http://schemas.microsoft.com/office/drawing/2014/main" id="{6D0A1EDC-A0E5-F32E-F369-C2D40383285E}"/>
              </a:ext>
            </a:extLst>
          </p:cNvPr>
          <p:cNvSpPr/>
          <p:nvPr/>
        </p:nvSpPr>
        <p:spPr>
          <a:xfrm rot="21257476" flipH="1">
            <a:off x="5463535" y="4375593"/>
            <a:ext cx="419100" cy="1390650"/>
          </a:xfrm>
          <a:prstGeom prst="arc">
            <a:avLst>
              <a:gd name="adj1" fmla="val 16783116"/>
              <a:gd name="adj2" fmla="val 3678680"/>
            </a:avLst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5" name="弧形 74">
            <a:extLst>
              <a:ext uri="{FF2B5EF4-FFF2-40B4-BE49-F238E27FC236}">
                <a16:creationId xmlns:a16="http://schemas.microsoft.com/office/drawing/2014/main" id="{B2F85FC9-5E1D-6826-35B2-C86FD6881EAB}"/>
              </a:ext>
            </a:extLst>
          </p:cNvPr>
          <p:cNvSpPr/>
          <p:nvPr/>
        </p:nvSpPr>
        <p:spPr>
          <a:xfrm flipH="1">
            <a:off x="6371631" y="3183350"/>
            <a:ext cx="419100" cy="2019300"/>
          </a:xfrm>
          <a:prstGeom prst="arc">
            <a:avLst>
              <a:gd name="adj1" fmla="val 17596915"/>
              <a:gd name="adj2" fmla="val 4976866"/>
            </a:avLst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6" name="弧形 75">
            <a:extLst>
              <a:ext uri="{FF2B5EF4-FFF2-40B4-BE49-F238E27FC236}">
                <a16:creationId xmlns:a16="http://schemas.microsoft.com/office/drawing/2014/main" id="{3A4B9B2B-957B-FB77-C054-83F65D7B3F7B}"/>
              </a:ext>
            </a:extLst>
          </p:cNvPr>
          <p:cNvSpPr/>
          <p:nvPr/>
        </p:nvSpPr>
        <p:spPr>
          <a:xfrm rot="21028771" flipH="1">
            <a:off x="7495897" y="2669871"/>
            <a:ext cx="419100" cy="2019300"/>
          </a:xfrm>
          <a:prstGeom prst="arc">
            <a:avLst>
              <a:gd name="adj1" fmla="val 16786960"/>
              <a:gd name="adj2" fmla="val 5020131"/>
            </a:avLst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7" name="弧形 76">
            <a:extLst>
              <a:ext uri="{FF2B5EF4-FFF2-40B4-BE49-F238E27FC236}">
                <a16:creationId xmlns:a16="http://schemas.microsoft.com/office/drawing/2014/main" id="{25EE3743-AFB5-9E0B-8D1B-7533F90FCA55}"/>
              </a:ext>
            </a:extLst>
          </p:cNvPr>
          <p:cNvSpPr/>
          <p:nvPr/>
        </p:nvSpPr>
        <p:spPr>
          <a:xfrm rot="21049238">
            <a:off x="9064830" y="2544327"/>
            <a:ext cx="419100" cy="1436907"/>
          </a:xfrm>
          <a:prstGeom prst="arc">
            <a:avLst>
              <a:gd name="adj1" fmla="val 16852481"/>
              <a:gd name="adj2" fmla="val 4395002"/>
            </a:avLst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8" name="弧形 77">
            <a:extLst>
              <a:ext uri="{FF2B5EF4-FFF2-40B4-BE49-F238E27FC236}">
                <a16:creationId xmlns:a16="http://schemas.microsoft.com/office/drawing/2014/main" id="{9D73984A-5D7A-DD41-78E7-CCE09FF01B19}"/>
              </a:ext>
            </a:extLst>
          </p:cNvPr>
          <p:cNvSpPr/>
          <p:nvPr/>
        </p:nvSpPr>
        <p:spPr>
          <a:xfrm>
            <a:off x="10466974" y="2490656"/>
            <a:ext cx="295943" cy="1355327"/>
          </a:xfrm>
          <a:prstGeom prst="arc">
            <a:avLst>
              <a:gd name="adj1" fmla="val 16552740"/>
              <a:gd name="adj2" fmla="val 4703742"/>
            </a:avLst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67" name="组合 66">
            <a:extLst>
              <a:ext uri="{FF2B5EF4-FFF2-40B4-BE49-F238E27FC236}">
                <a16:creationId xmlns:a16="http://schemas.microsoft.com/office/drawing/2014/main" id="{1B136CF2-3E07-C9CE-2756-308E0A7F9767}"/>
              </a:ext>
            </a:extLst>
          </p:cNvPr>
          <p:cNvGrpSpPr/>
          <p:nvPr/>
        </p:nvGrpSpPr>
        <p:grpSpPr>
          <a:xfrm>
            <a:off x="801349" y="3424007"/>
            <a:ext cx="10750825" cy="3446580"/>
            <a:chOff x="801349" y="3424007"/>
            <a:chExt cx="10750825" cy="3446580"/>
          </a:xfrm>
          <a:effectLst>
            <a:outerShdw blurRad="152400" dist="25400" dir="16200000" rotWithShape="0">
              <a:schemeClr val="accent2">
                <a:lumMod val="75000"/>
                <a:alpha val="30000"/>
              </a:schemeClr>
            </a:outerShdw>
          </a:effectLst>
        </p:grpSpPr>
        <p:pic>
          <p:nvPicPr>
            <p:cNvPr id="65" name="图片 64">
              <a:extLst>
                <a:ext uri="{FF2B5EF4-FFF2-40B4-BE49-F238E27FC236}">
                  <a16:creationId xmlns:a16="http://schemas.microsoft.com/office/drawing/2014/main" id="{CA4D10BB-05AB-C1DD-7B22-46F10E1DDC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67" b="9264"/>
            <a:stretch/>
          </p:blipFill>
          <p:spPr>
            <a:xfrm rot="21414788" flipH="1">
              <a:off x="2361908" y="3424007"/>
              <a:ext cx="9190266" cy="2989128"/>
            </a:xfrm>
            <a:custGeom>
              <a:avLst/>
              <a:gdLst>
                <a:gd name="connsiteX0" fmla="*/ 0 w 9190266"/>
                <a:gd name="connsiteY0" fmla="*/ 0 h 2989128"/>
                <a:gd name="connsiteX1" fmla="*/ 161198 w 9190266"/>
                <a:gd name="connsiteY1" fmla="*/ 2989128 h 2989128"/>
                <a:gd name="connsiteX2" fmla="*/ 7174108 w 9190266"/>
                <a:gd name="connsiteY2" fmla="*/ 2610934 h 2989128"/>
                <a:gd name="connsiteX3" fmla="*/ 7174108 w 9190266"/>
                <a:gd name="connsiteY3" fmla="*/ 2610935 h 2989128"/>
                <a:gd name="connsiteX4" fmla="*/ 9190266 w 9190266"/>
                <a:gd name="connsiteY4" fmla="*/ 2502207 h 2989128"/>
                <a:gd name="connsiteX5" fmla="*/ 9190266 w 9190266"/>
                <a:gd name="connsiteY5" fmla="*/ 0 h 2989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90266" h="2989128">
                  <a:moveTo>
                    <a:pt x="0" y="0"/>
                  </a:moveTo>
                  <a:lnTo>
                    <a:pt x="161198" y="2989128"/>
                  </a:lnTo>
                  <a:lnTo>
                    <a:pt x="7174108" y="2610934"/>
                  </a:lnTo>
                  <a:lnTo>
                    <a:pt x="7174108" y="2610935"/>
                  </a:lnTo>
                  <a:lnTo>
                    <a:pt x="9190266" y="2502207"/>
                  </a:lnTo>
                  <a:lnTo>
                    <a:pt x="9190266" y="0"/>
                  </a:lnTo>
                  <a:close/>
                </a:path>
              </a:pathLst>
            </a:custGeom>
          </p:spPr>
        </p:pic>
        <p:pic>
          <p:nvPicPr>
            <p:cNvPr id="66" name="图片 65">
              <a:extLst>
                <a:ext uri="{FF2B5EF4-FFF2-40B4-BE49-F238E27FC236}">
                  <a16:creationId xmlns:a16="http://schemas.microsoft.com/office/drawing/2014/main" id="{41195172-F963-5363-B02E-B3BE7DBA2D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528" r="24099" b="23636"/>
            <a:stretch/>
          </p:blipFill>
          <p:spPr>
            <a:xfrm rot="20220523">
              <a:off x="801349" y="5246678"/>
              <a:ext cx="3282654" cy="1623909"/>
            </a:xfrm>
            <a:custGeom>
              <a:avLst/>
              <a:gdLst>
                <a:gd name="connsiteX0" fmla="*/ 3282654 w 3282654"/>
                <a:gd name="connsiteY0" fmla="*/ 0 h 1623909"/>
                <a:gd name="connsiteX1" fmla="*/ 3282654 w 3282654"/>
                <a:gd name="connsiteY1" fmla="*/ 1623909 h 1623909"/>
                <a:gd name="connsiteX2" fmla="*/ 0 w 3282654"/>
                <a:gd name="connsiteY2" fmla="*/ 231094 h 1623909"/>
                <a:gd name="connsiteX3" fmla="*/ 98052 w 3282654"/>
                <a:gd name="connsiteY3" fmla="*/ 0 h 1623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82654" h="1623909">
                  <a:moveTo>
                    <a:pt x="3282654" y="0"/>
                  </a:moveTo>
                  <a:lnTo>
                    <a:pt x="3282654" y="1623909"/>
                  </a:lnTo>
                  <a:lnTo>
                    <a:pt x="0" y="231094"/>
                  </a:lnTo>
                  <a:lnTo>
                    <a:pt x="98052" y="0"/>
                  </a:lnTo>
                  <a:close/>
                </a:path>
              </a:pathLst>
            </a:custGeom>
          </p:spPr>
        </p:pic>
      </p:grpSp>
      <p:sp>
        <p:nvSpPr>
          <p:cNvPr id="51" name="文本框 50">
            <a:extLst>
              <a:ext uri="{FF2B5EF4-FFF2-40B4-BE49-F238E27FC236}">
                <a16:creationId xmlns:a16="http://schemas.microsoft.com/office/drawing/2014/main" id="{B046FE28-94AF-EF17-8FAF-17FB7E02727D}"/>
              </a:ext>
            </a:extLst>
          </p:cNvPr>
          <p:cNvSpPr txBox="1"/>
          <p:nvPr/>
        </p:nvSpPr>
        <p:spPr>
          <a:xfrm>
            <a:off x="8788583" y="1353713"/>
            <a:ext cx="697627" cy="70788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zh-CN"/>
            </a:defPPr>
            <a:lvl1pPr>
              <a:defRPr sz="2800" b="1">
                <a:solidFill>
                  <a:schemeClr val="accent1">
                    <a:lumMod val="60000"/>
                    <a:lumOff val="40000"/>
                  </a:schemeClr>
                </a:solidFill>
                <a:latin typeface="+mj-ea"/>
                <a:ea typeface="+mj-ea"/>
              </a:defRPr>
            </a:lvl1pPr>
          </a:lstStyle>
          <a:p>
            <a:pPr algn="ctr"/>
            <a:r>
              <a:rPr lang="en-US" altLang="zh-CN" sz="2000" dirty="0">
                <a:solidFill>
                  <a:schemeClr val="accent2"/>
                </a:solidFill>
                <a:effectLst/>
                <a:latin typeface="+mn-ea"/>
                <a:ea typeface="+mn-ea"/>
              </a:rPr>
              <a:t>08</a:t>
            </a:r>
          </a:p>
          <a:p>
            <a:pPr algn="ctr"/>
            <a:r>
              <a:rPr lang="zh-CN" altLang="en-US" sz="2000" dirty="0">
                <a:solidFill>
                  <a:schemeClr val="accent2"/>
                </a:solidFill>
                <a:effectLst/>
                <a:latin typeface="+mn-ea"/>
                <a:ea typeface="+mn-ea"/>
              </a:rPr>
              <a:t>活动</a:t>
            </a:r>
            <a:endParaRPr lang="en-US" altLang="zh-CN" sz="2000" dirty="0">
              <a:solidFill>
                <a:schemeClr val="accent2"/>
              </a:solidFill>
              <a:effectLst/>
              <a:latin typeface="+mn-ea"/>
              <a:ea typeface="+mn-ea"/>
            </a:endParaRPr>
          </a:p>
          <a:p>
            <a:pPr algn="ctr"/>
            <a:r>
              <a:rPr lang="zh-CN" altLang="en-US" sz="2000" dirty="0">
                <a:solidFill>
                  <a:schemeClr val="accent2"/>
                </a:solidFill>
                <a:effectLst/>
                <a:latin typeface="+mn-ea"/>
                <a:ea typeface="+mn-ea"/>
              </a:rPr>
              <a:t>部分</a:t>
            </a:r>
          </a:p>
        </p:txBody>
      </p:sp>
      <p:pic>
        <p:nvPicPr>
          <p:cNvPr id="81" name="图片 80">
            <a:extLst>
              <a:ext uri="{FF2B5EF4-FFF2-40B4-BE49-F238E27FC236}">
                <a16:creationId xmlns:a16="http://schemas.microsoft.com/office/drawing/2014/main" id="{DF14939B-2F70-53A9-C593-FEB85CDB90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5613">
            <a:off x="4409860" y="4500220"/>
            <a:ext cx="408525" cy="340438"/>
          </a:xfrm>
          <a:prstGeom prst="rect">
            <a:avLst/>
          </a:prstGeom>
          <a:effectLst/>
        </p:spPr>
      </p:pic>
      <p:pic>
        <p:nvPicPr>
          <p:cNvPr id="82" name="图片 81">
            <a:extLst>
              <a:ext uri="{FF2B5EF4-FFF2-40B4-BE49-F238E27FC236}">
                <a16:creationId xmlns:a16="http://schemas.microsoft.com/office/drawing/2014/main" id="{2CFF453D-8C8F-0BA8-55FC-C46588F866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07557">
            <a:off x="5329510" y="4229813"/>
            <a:ext cx="408525" cy="340438"/>
          </a:xfrm>
          <a:prstGeom prst="rect">
            <a:avLst/>
          </a:prstGeom>
          <a:effectLst/>
        </p:spPr>
      </p:pic>
      <p:pic>
        <p:nvPicPr>
          <p:cNvPr id="83" name="图片 82">
            <a:extLst>
              <a:ext uri="{FF2B5EF4-FFF2-40B4-BE49-F238E27FC236}">
                <a16:creationId xmlns:a16="http://schemas.microsoft.com/office/drawing/2014/main" id="{B9063FC2-5715-9862-4A32-C46793CE6F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4881">
            <a:off x="6188907" y="3615547"/>
            <a:ext cx="408525" cy="340438"/>
          </a:xfrm>
          <a:prstGeom prst="rect">
            <a:avLst/>
          </a:prstGeom>
          <a:effectLst/>
        </p:spPr>
      </p:pic>
      <p:pic>
        <p:nvPicPr>
          <p:cNvPr id="85" name="图片 84">
            <a:extLst>
              <a:ext uri="{FF2B5EF4-FFF2-40B4-BE49-F238E27FC236}">
                <a16:creationId xmlns:a16="http://schemas.microsoft.com/office/drawing/2014/main" id="{9DC2EE0D-E063-59D5-24C2-7BF89FA026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2121">
            <a:off x="10442434" y="2256268"/>
            <a:ext cx="408525" cy="340438"/>
          </a:xfrm>
          <a:prstGeom prst="rect">
            <a:avLst/>
          </a:prstGeom>
          <a:effectLst/>
        </p:spPr>
      </p:pic>
      <p:pic>
        <p:nvPicPr>
          <p:cNvPr id="86" name="图片 85">
            <a:extLst>
              <a:ext uri="{FF2B5EF4-FFF2-40B4-BE49-F238E27FC236}">
                <a16:creationId xmlns:a16="http://schemas.microsoft.com/office/drawing/2014/main" id="{5C214198-874D-FE4E-94F6-984E1EC730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5613">
            <a:off x="11032405" y="4991781"/>
            <a:ext cx="408525" cy="340438"/>
          </a:xfrm>
          <a:prstGeom prst="rect">
            <a:avLst/>
          </a:prstGeom>
          <a:effectLst/>
        </p:spPr>
      </p:pic>
      <p:pic>
        <p:nvPicPr>
          <p:cNvPr id="70" name="图片 69">
            <a:extLst>
              <a:ext uri="{FF2B5EF4-FFF2-40B4-BE49-F238E27FC236}">
                <a16:creationId xmlns:a16="http://schemas.microsoft.com/office/drawing/2014/main" id="{45C3AE3B-A5DF-E8D5-2A62-BB5036F4F3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5613">
            <a:off x="1231422" y="5016137"/>
            <a:ext cx="408525" cy="340438"/>
          </a:xfrm>
          <a:prstGeom prst="rect">
            <a:avLst/>
          </a:prstGeom>
          <a:effectLst/>
        </p:spPr>
      </p:pic>
      <p:pic>
        <p:nvPicPr>
          <p:cNvPr id="79" name="图片 78">
            <a:extLst>
              <a:ext uri="{FF2B5EF4-FFF2-40B4-BE49-F238E27FC236}">
                <a16:creationId xmlns:a16="http://schemas.microsoft.com/office/drawing/2014/main" id="{F4A12683-02D8-B760-3E65-62A1E0D4D1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5613">
            <a:off x="2514833" y="4972561"/>
            <a:ext cx="408525" cy="340438"/>
          </a:xfrm>
          <a:prstGeom prst="rect">
            <a:avLst/>
          </a:prstGeom>
          <a:effectLst/>
        </p:spPr>
      </p:pic>
      <p:pic>
        <p:nvPicPr>
          <p:cNvPr id="80" name="图片 79">
            <a:extLst>
              <a:ext uri="{FF2B5EF4-FFF2-40B4-BE49-F238E27FC236}">
                <a16:creationId xmlns:a16="http://schemas.microsoft.com/office/drawing/2014/main" id="{1C529464-F2F1-EA39-64A1-8CC3BF9931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356">
            <a:off x="3407762" y="4731988"/>
            <a:ext cx="408525" cy="340438"/>
          </a:xfrm>
          <a:prstGeom prst="rect">
            <a:avLst/>
          </a:prstGeom>
          <a:effectLst/>
        </p:spPr>
      </p:pic>
      <p:sp>
        <p:nvSpPr>
          <p:cNvPr id="47" name="文本框 46">
            <a:extLst>
              <a:ext uri="{FF2B5EF4-FFF2-40B4-BE49-F238E27FC236}">
                <a16:creationId xmlns:a16="http://schemas.microsoft.com/office/drawing/2014/main" id="{89C1E1CD-F0A4-0337-EDEC-C34030473713}"/>
              </a:ext>
            </a:extLst>
          </p:cNvPr>
          <p:cNvSpPr txBox="1"/>
          <p:nvPr/>
        </p:nvSpPr>
        <p:spPr>
          <a:xfrm>
            <a:off x="5242628" y="3199643"/>
            <a:ext cx="697627" cy="70788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zh-CN"/>
            </a:defPPr>
            <a:lvl1pPr>
              <a:defRPr sz="2800" b="1">
                <a:solidFill>
                  <a:schemeClr val="accent1">
                    <a:lumMod val="60000"/>
                    <a:lumOff val="40000"/>
                  </a:schemeClr>
                </a:solidFill>
                <a:latin typeface="+mj-ea"/>
                <a:ea typeface="+mj-ea"/>
              </a:defRPr>
            </a:lvl1pPr>
          </a:lstStyle>
          <a:p>
            <a:pPr algn="ctr"/>
            <a:r>
              <a:rPr lang="en-US" altLang="zh-CN" sz="2000" dirty="0">
                <a:solidFill>
                  <a:schemeClr val="accent2"/>
                </a:solidFill>
                <a:effectLst/>
                <a:latin typeface="+mn-ea"/>
                <a:ea typeface="+mn-ea"/>
              </a:rPr>
              <a:t>05</a:t>
            </a:r>
          </a:p>
          <a:p>
            <a:pPr algn="ctr"/>
            <a:r>
              <a:rPr lang="zh-CN" altLang="en-US" sz="2000" dirty="0">
                <a:solidFill>
                  <a:schemeClr val="accent2"/>
                </a:solidFill>
                <a:effectLst/>
                <a:latin typeface="+mn-ea"/>
                <a:ea typeface="+mn-ea"/>
              </a:rPr>
              <a:t>喝交</a:t>
            </a:r>
            <a:endParaRPr lang="en-US" altLang="zh-CN" sz="2000" dirty="0">
              <a:solidFill>
                <a:schemeClr val="accent2"/>
              </a:solidFill>
              <a:effectLst/>
              <a:latin typeface="+mn-ea"/>
              <a:ea typeface="+mn-ea"/>
            </a:endParaRPr>
          </a:p>
          <a:p>
            <a:pPr algn="ctr"/>
            <a:r>
              <a:rPr lang="zh-CN" altLang="en-US" sz="2000" dirty="0">
                <a:solidFill>
                  <a:schemeClr val="accent2"/>
                </a:solidFill>
                <a:effectLst/>
                <a:latin typeface="+mn-ea"/>
                <a:ea typeface="+mn-ea"/>
              </a:rPr>
              <a:t>杯酒</a:t>
            </a: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B876110F-4C00-283B-78E0-BDD4C4FD44E1}"/>
              </a:ext>
            </a:extLst>
          </p:cNvPr>
          <p:cNvSpPr txBox="1"/>
          <p:nvPr/>
        </p:nvSpPr>
        <p:spPr>
          <a:xfrm>
            <a:off x="6059403" y="2615444"/>
            <a:ext cx="697627" cy="70788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zh-CN"/>
            </a:defPPr>
            <a:lvl1pPr>
              <a:defRPr sz="2800" b="1">
                <a:solidFill>
                  <a:schemeClr val="accent1">
                    <a:lumMod val="60000"/>
                    <a:lumOff val="40000"/>
                  </a:schemeClr>
                </a:solidFill>
                <a:latin typeface="+mj-ea"/>
                <a:ea typeface="+mj-ea"/>
              </a:defRPr>
            </a:lvl1pPr>
          </a:lstStyle>
          <a:p>
            <a:pPr algn="ctr"/>
            <a:r>
              <a:rPr lang="en-US" altLang="zh-CN" sz="2000" dirty="0">
                <a:solidFill>
                  <a:schemeClr val="accent2"/>
                </a:solidFill>
                <a:effectLst/>
                <a:latin typeface="+mn-ea"/>
                <a:ea typeface="+mn-ea"/>
              </a:rPr>
              <a:t>06</a:t>
            </a:r>
          </a:p>
          <a:p>
            <a:pPr algn="ctr"/>
            <a:r>
              <a:rPr lang="zh-CN" altLang="en-US" sz="2000" dirty="0">
                <a:solidFill>
                  <a:schemeClr val="accent2"/>
                </a:solidFill>
                <a:effectLst/>
                <a:latin typeface="+mn-ea"/>
                <a:ea typeface="+mn-ea"/>
              </a:rPr>
              <a:t>烛光</a:t>
            </a:r>
            <a:endParaRPr lang="en-US" altLang="zh-CN" sz="2000" dirty="0">
              <a:solidFill>
                <a:schemeClr val="accent2"/>
              </a:solidFill>
              <a:effectLst/>
              <a:latin typeface="+mn-ea"/>
              <a:ea typeface="+mn-ea"/>
            </a:endParaRPr>
          </a:p>
          <a:p>
            <a:pPr algn="ctr"/>
            <a:r>
              <a:rPr lang="zh-CN" altLang="en-US" sz="2000" dirty="0">
                <a:solidFill>
                  <a:schemeClr val="accent2"/>
                </a:solidFill>
                <a:effectLst/>
                <a:latin typeface="+mn-ea"/>
                <a:ea typeface="+mn-ea"/>
              </a:rPr>
              <a:t>仪式</a:t>
            </a: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B2BF3BAC-7E25-76F4-2723-DBF759B64EAD}"/>
              </a:ext>
            </a:extLst>
          </p:cNvPr>
          <p:cNvSpPr txBox="1"/>
          <p:nvPr/>
        </p:nvSpPr>
        <p:spPr>
          <a:xfrm>
            <a:off x="7099576" y="2041824"/>
            <a:ext cx="697627" cy="4001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zh-CN"/>
            </a:defPPr>
            <a:lvl1pPr>
              <a:defRPr sz="2800" b="1">
                <a:solidFill>
                  <a:schemeClr val="accent1">
                    <a:lumMod val="60000"/>
                    <a:lumOff val="40000"/>
                  </a:schemeClr>
                </a:solidFill>
                <a:latin typeface="+mj-ea"/>
                <a:ea typeface="+mj-ea"/>
              </a:defRPr>
            </a:lvl1pPr>
          </a:lstStyle>
          <a:p>
            <a:pPr algn="ctr"/>
            <a:r>
              <a:rPr lang="en-US" altLang="zh-CN" sz="2000" dirty="0">
                <a:solidFill>
                  <a:schemeClr val="accent2"/>
                </a:solidFill>
                <a:effectLst/>
                <a:latin typeface="+mn-ea"/>
                <a:ea typeface="+mn-ea"/>
              </a:rPr>
              <a:t>07</a:t>
            </a:r>
          </a:p>
          <a:p>
            <a:pPr algn="ctr"/>
            <a:r>
              <a:rPr lang="zh-CN" altLang="en-US" sz="2000" dirty="0">
                <a:solidFill>
                  <a:schemeClr val="accent2"/>
                </a:solidFill>
                <a:effectLst/>
                <a:latin typeface="+mn-ea"/>
                <a:ea typeface="+mn-ea"/>
              </a:rPr>
              <a:t>讲话</a:t>
            </a: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96BA2A55-61B0-8083-5647-87ABCDD79897}"/>
              </a:ext>
            </a:extLst>
          </p:cNvPr>
          <p:cNvSpPr txBox="1"/>
          <p:nvPr/>
        </p:nvSpPr>
        <p:spPr>
          <a:xfrm>
            <a:off x="10248793" y="1563086"/>
            <a:ext cx="697627" cy="4001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zh-CN"/>
            </a:defPPr>
            <a:lvl1pPr>
              <a:defRPr sz="2800" b="1">
                <a:solidFill>
                  <a:schemeClr val="accent1">
                    <a:lumMod val="60000"/>
                    <a:lumOff val="40000"/>
                  </a:schemeClr>
                </a:solidFill>
                <a:latin typeface="+mj-ea"/>
                <a:ea typeface="+mj-ea"/>
              </a:defRPr>
            </a:lvl1pPr>
          </a:lstStyle>
          <a:p>
            <a:pPr algn="ctr"/>
            <a:r>
              <a:rPr lang="en-US" altLang="zh-CN" sz="2000" dirty="0">
                <a:solidFill>
                  <a:schemeClr val="accent2"/>
                </a:solidFill>
                <a:effectLst/>
                <a:latin typeface="+mn-ea"/>
                <a:ea typeface="+mn-ea"/>
              </a:rPr>
              <a:t>09</a:t>
            </a:r>
          </a:p>
          <a:p>
            <a:pPr algn="ctr"/>
            <a:r>
              <a:rPr lang="zh-CN" altLang="en-US" sz="2000" dirty="0">
                <a:solidFill>
                  <a:schemeClr val="accent2"/>
                </a:solidFill>
                <a:effectLst/>
                <a:latin typeface="+mn-ea"/>
                <a:ea typeface="+mn-ea"/>
              </a:rPr>
              <a:t>尾声</a:t>
            </a:r>
          </a:p>
        </p:txBody>
      </p:sp>
      <p:pic>
        <p:nvPicPr>
          <p:cNvPr id="84" name="图片 83">
            <a:extLst>
              <a:ext uri="{FF2B5EF4-FFF2-40B4-BE49-F238E27FC236}">
                <a16:creationId xmlns:a16="http://schemas.microsoft.com/office/drawing/2014/main" id="{BEAF0394-A3C0-C9BE-E0A8-49CD6167EE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879" y="2740119"/>
            <a:ext cx="408525" cy="340438"/>
          </a:xfrm>
          <a:prstGeom prst="rect">
            <a:avLst/>
          </a:prstGeom>
          <a:effectLst/>
        </p:spPr>
      </p:pic>
      <p:pic>
        <p:nvPicPr>
          <p:cNvPr id="100" name="图片 99">
            <a:extLst>
              <a:ext uri="{FF2B5EF4-FFF2-40B4-BE49-F238E27FC236}">
                <a16:creationId xmlns:a16="http://schemas.microsoft.com/office/drawing/2014/main" id="{7055C5CF-894D-22B8-1EA2-AD9EEAA0477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328" r="25681"/>
          <a:stretch/>
        </p:blipFill>
        <p:spPr>
          <a:xfrm flipH="1">
            <a:off x="8740919" y="3841418"/>
            <a:ext cx="2713998" cy="1699348"/>
          </a:xfrm>
          <a:prstGeom prst="rect">
            <a:avLst/>
          </a:prstGeom>
          <a:effectLst>
            <a:outerShdw blurRad="127000" dist="38100" dir="13500000" algn="br" rotWithShape="0">
              <a:schemeClr val="accent2">
                <a:lumMod val="60000"/>
                <a:lumOff val="40000"/>
                <a:alpha val="32000"/>
              </a:schemeClr>
            </a:outerShdw>
          </a:effectLst>
        </p:spPr>
      </p:pic>
      <p:pic>
        <p:nvPicPr>
          <p:cNvPr id="87" name="图片 86">
            <a:extLst>
              <a:ext uri="{FF2B5EF4-FFF2-40B4-BE49-F238E27FC236}">
                <a16:creationId xmlns:a16="http://schemas.microsoft.com/office/drawing/2014/main" id="{CDC205F4-3FC0-4E24-6CA6-127D541FB8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62057">
            <a:off x="9031700" y="2375553"/>
            <a:ext cx="408525" cy="340438"/>
          </a:xfrm>
          <a:prstGeom prst="rect">
            <a:avLst/>
          </a:prstGeom>
          <a:effectLst/>
        </p:spPr>
      </p:pic>
      <p:pic>
        <p:nvPicPr>
          <p:cNvPr id="91" name="图片 90">
            <a:extLst>
              <a:ext uri="{FF2B5EF4-FFF2-40B4-BE49-F238E27FC236}">
                <a16:creationId xmlns:a16="http://schemas.microsoft.com/office/drawing/2014/main" id="{093E06CC-7D4A-952A-7EF5-88239FFEDED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82" t="1" b="32304"/>
          <a:stretch/>
        </p:blipFill>
        <p:spPr>
          <a:xfrm flipH="1">
            <a:off x="5552252" y="4359935"/>
            <a:ext cx="5903148" cy="1808811"/>
          </a:xfrm>
          <a:prstGeom prst="rect">
            <a:avLst/>
          </a:prstGeom>
          <a:effectLst>
            <a:outerShdw blurRad="127000" dist="38100" dir="13500000" algn="br" rotWithShape="0">
              <a:schemeClr val="accent2">
                <a:lumMod val="60000"/>
                <a:lumOff val="40000"/>
                <a:alpha val="32000"/>
              </a:schemeClr>
            </a:outerShdw>
          </a:effectLst>
        </p:spPr>
      </p:pic>
      <p:pic>
        <p:nvPicPr>
          <p:cNvPr id="93" name="图片 92">
            <a:extLst>
              <a:ext uri="{FF2B5EF4-FFF2-40B4-BE49-F238E27FC236}">
                <a16:creationId xmlns:a16="http://schemas.microsoft.com/office/drawing/2014/main" id="{DA054ED3-16A1-6DBA-A04F-92821193417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34" b="26766"/>
          <a:stretch/>
        </p:blipFill>
        <p:spPr>
          <a:xfrm>
            <a:off x="723900" y="3015199"/>
            <a:ext cx="3264160" cy="3157001"/>
          </a:xfrm>
          <a:prstGeom prst="rect">
            <a:avLst/>
          </a:prstGeom>
          <a:effectLst>
            <a:outerShdw blurRad="127000" dist="38100" dir="13500000" algn="br" rotWithShape="0">
              <a:schemeClr val="accent2">
                <a:lumMod val="60000"/>
                <a:lumOff val="40000"/>
                <a:alpha val="32000"/>
              </a:schemeClr>
            </a:outerShdw>
          </a:effectLst>
        </p:spPr>
      </p:pic>
      <p:pic>
        <p:nvPicPr>
          <p:cNvPr id="71" name="图片 70">
            <a:extLst>
              <a:ext uri="{FF2B5EF4-FFF2-40B4-BE49-F238E27FC236}">
                <a16:creationId xmlns:a16="http://schemas.microsoft.com/office/drawing/2014/main" id="{2249A64B-DD5C-BFE2-298F-55D1E6B14D61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52" t="12116" r="11620" b="-1"/>
          <a:stretch/>
        </p:blipFill>
        <p:spPr>
          <a:xfrm>
            <a:off x="10614947" y="4592112"/>
            <a:ext cx="1578641" cy="2265888"/>
          </a:xfrm>
          <a:prstGeom prst="rect">
            <a:avLst/>
          </a:prstGeom>
          <a:effectLst>
            <a:outerShdw blurRad="114300" dist="63500" dir="8100000" algn="tr" rotWithShape="0">
              <a:schemeClr val="accent3">
                <a:alpha val="28000"/>
              </a:schemeClr>
            </a:outerShdw>
          </a:effectLst>
        </p:spPr>
      </p:pic>
      <p:sp>
        <p:nvSpPr>
          <p:cNvPr id="43" name="文本框 42">
            <a:extLst>
              <a:ext uri="{FF2B5EF4-FFF2-40B4-BE49-F238E27FC236}">
                <a16:creationId xmlns:a16="http://schemas.microsoft.com/office/drawing/2014/main" id="{BD8B376B-A9FD-06E7-A7E2-0BE9C4F36610}"/>
              </a:ext>
            </a:extLst>
          </p:cNvPr>
          <p:cNvSpPr txBox="1"/>
          <p:nvPr/>
        </p:nvSpPr>
        <p:spPr>
          <a:xfrm>
            <a:off x="1064857" y="4323299"/>
            <a:ext cx="697627" cy="4001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zh-CN"/>
            </a:defPPr>
            <a:lvl1pPr>
              <a:defRPr sz="2800" b="1">
                <a:solidFill>
                  <a:schemeClr val="accent1">
                    <a:lumMod val="60000"/>
                    <a:lumOff val="40000"/>
                  </a:schemeClr>
                </a:solidFill>
                <a:latin typeface="+mj-ea"/>
                <a:ea typeface="+mj-ea"/>
              </a:defRPr>
            </a:lvl1pPr>
          </a:lstStyle>
          <a:p>
            <a:pPr algn="ctr"/>
            <a:r>
              <a:rPr lang="en-US" altLang="zh-CN" sz="2000" dirty="0">
                <a:solidFill>
                  <a:schemeClr val="accent2"/>
                </a:solidFill>
                <a:effectLst/>
                <a:latin typeface="+mn-ea"/>
                <a:ea typeface="+mn-ea"/>
              </a:rPr>
              <a:t>01</a:t>
            </a:r>
          </a:p>
          <a:p>
            <a:pPr algn="ctr"/>
            <a:r>
              <a:rPr lang="zh-CN" altLang="en-US" sz="2000" dirty="0">
                <a:solidFill>
                  <a:schemeClr val="accent2"/>
                </a:solidFill>
                <a:effectLst/>
                <a:latin typeface="+mn-ea"/>
                <a:ea typeface="+mn-ea"/>
              </a:rPr>
              <a:t>开场</a:t>
            </a: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C5E36667-1AC2-10E1-D86B-6934DA319A6C}"/>
              </a:ext>
            </a:extLst>
          </p:cNvPr>
          <p:cNvSpPr txBox="1"/>
          <p:nvPr/>
        </p:nvSpPr>
        <p:spPr>
          <a:xfrm>
            <a:off x="2342318" y="4276372"/>
            <a:ext cx="697627" cy="4001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zh-CN"/>
            </a:defPPr>
            <a:lvl1pPr>
              <a:defRPr sz="2800" b="1">
                <a:solidFill>
                  <a:schemeClr val="accent1">
                    <a:lumMod val="60000"/>
                    <a:lumOff val="40000"/>
                  </a:schemeClr>
                </a:solidFill>
                <a:latin typeface="+mj-ea"/>
                <a:ea typeface="+mj-ea"/>
              </a:defRPr>
            </a:lvl1pPr>
          </a:lstStyle>
          <a:p>
            <a:pPr algn="ctr"/>
            <a:r>
              <a:rPr lang="en-US" altLang="zh-CN" sz="2000" dirty="0">
                <a:solidFill>
                  <a:schemeClr val="accent2"/>
                </a:solidFill>
                <a:effectLst/>
                <a:latin typeface="+mn-ea"/>
                <a:ea typeface="+mn-ea"/>
              </a:rPr>
              <a:t>02</a:t>
            </a:r>
          </a:p>
          <a:p>
            <a:pPr algn="ctr"/>
            <a:r>
              <a:rPr lang="zh-CN" altLang="en-US" sz="2000" dirty="0">
                <a:solidFill>
                  <a:schemeClr val="accent2"/>
                </a:solidFill>
                <a:effectLst/>
                <a:latin typeface="+mn-ea"/>
                <a:ea typeface="+mn-ea"/>
              </a:rPr>
              <a:t>宣誓</a:t>
            </a: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1B551218-6E5D-57F1-314D-D3BF43B44C5A}"/>
              </a:ext>
            </a:extLst>
          </p:cNvPr>
          <p:cNvSpPr txBox="1"/>
          <p:nvPr/>
        </p:nvSpPr>
        <p:spPr>
          <a:xfrm>
            <a:off x="3321696" y="3719775"/>
            <a:ext cx="697627" cy="70788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zh-CN"/>
            </a:defPPr>
            <a:lvl1pPr>
              <a:defRPr sz="2800" b="1">
                <a:solidFill>
                  <a:schemeClr val="accent1">
                    <a:lumMod val="60000"/>
                    <a:lumOff val="40000"/>
                  </a:schemeClr>
                </a:solidFill>
                <a:latin typeface="+mj-ea"/>
                <a:ea typeface="+mj-ea"/>
              </a:defRPr>
            </a:lvl1pPr>
          </a:lstStyle>
          <a:p>
            <a:pPr algn="ctr"/>
            <a:r>
              <a:rPr lang="en-US" altLang="zh-CN" sz="2000" dirty="0">
                <a:solidFill>
                  <a:schemeClr val="accent2"/>
                </a:solidFill>
                <a:effectLst/>
                <a:latin typeface="+mn-ea"/>
                <a:ea typeface="+mn-ea"/>
              </a:rPr>
              <a:t>03</a:t>
            </a:r>
          </a:p>
          <a:p>
            <a:pPr algn="ctr"/>
            <a:r>
              <a:rPr lang="zh-CN" altLang="en-US" sz="2000" dirty="0">
                <a:solidFill>
                  <a:schemeClr val="accent2"/>
                </a:solidFill>
                <a:effectLst/>
                <a:latin typeface="+mn-ea"/>
                <a:ea typeface="+mn-ea"/>
              </a:rPr>
              <a:t>接受</a:t>
            </a:r>
            <a:endParaRPr lang="en-US" altLang="zh-CN" sz="2000" dirty="0">
              <a:solidFill>
                <a:schemeClr val="accent2"/>
              </a:solidFill>
              <a:effectLst/>
              <a:latin typeface="+mn-ea"/>
              <a:ea typeface="+mn-ea"/>
            </a:endParaRPr>
          </a:p>
          <a:p>
            <a:pPr algn="ctr"/>
            <a:r>
              <a:rPr lang="zh-CN" altLang="en-US" sz="2000" dirty="0">
                <a:solidFill>
                  <a:schemeClr val="accent2"/>
                </a:solidFill>
                <a:effectLst/>
                <a:latin typeface="+mn-ea"/>
                <a:ea typeface="+mn-ea"/>
              </a:rPr>
              <a:t>礼物</a:t>
            </a: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EF3352AA-E5E0-817D-971E-A5FFB88D3935}"/>
              </a:ext>
            </a:extLst>
          </p:cNvPr>
          <p:cNvSpPr txBox="1"/>
          <p:nvPr/>
        </p:nvSpPr>
        <p:spPr>
          <a:xfrm>
            <a:off x="4232852" y="3508214"/>
            <a:ext cx="697627" cy="70788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zh-CN"/>
            </a:defPPr>
            <a:lvl1pPr>
              <a:defRPr sz="2800" b="1">
                <a:solidFill>
                  <a:schemeClr val="accent1">
                    <a:lumMod val="60000"/>
                    <a:lumOff val="40000"/>
                  </a:schemeClr>
                </a:solidFill>
                <a:latin typeface="+mj-ea"/>
                <a:ea typeface="+mj-ea"/>
              </a:defRPr>
            </a:lvl1pPr>
          </a:lstStyle>
          <a:p>
            <a:pPr algn="ctr"/>
            <a:r>
              <a:rPr lang="en-US" altLang="zh-CN" sz="2000" dirty="0">
                <a:solidFill>
                  <a:schemeClr val="accent2"/>
                </a:solidFill>
                <a:effectLst/>
                <a:latin typeface="+mn-ea"/>
                <a:ea typeface="+mn-ea"/>
              </a:rPr>
              <a:t>04</a:t>
            </a:r>
          </a:p>
          <a:p>
            <a:pPr algn="ctr"/>
            <a:r>
              <a:rPr lang="zh-CN" altLang="en-US" sz="2000" dirty="0">
                <a:solidFill>
                  <a:schemeClr val="accent2"/>
                </a:solidFill>
                <a:effectLst/>
                <a:latin typeface="+mn-ea"/>
                <a:ea typeface="+mn-ea"/>
              </a:rPr>
              <a:t>鞠躬</a:t>
            </a:r>
            <a:endParaRPr lang="en-US" altLang="zh-CN" sz="2000" dirty="0">
              <a:solidFill>
                <a:schemeClr val="accent2"/>
              </a:solidFill>
              <a:effectLst/>
              <a:latin typeface="+mn-ea"/>
              <a:ea typeface="+mn-ea"/>
            </a:endParaRPr>
          </a:p>
          <a:p>
            <a:pPr algn="ctr"/>
            <a:r>
              <a:rPr lang="zh-CN" altLang="en-US" sz="2000" dirty="0">
                <a:solidFill>
                  <a:schemeClr val="accent2"/>
                </a:solidFill>
                <a:effectLst/>
                <a:latin typeface="+mn-ea"/>
                <a:ea typeface="+mn-ea"/>
              </a:rPr>
              <a:t>敬礼</a:t>
            </a:r>
          </a:p>
        </p:txBody>
      </p:sp>
    </p:spTree>
    <p:extLst>
      <p:ext uri="{BB962C8B-B14F-4D97-AF65-F5344CB8AC3E}">
        <p14:creationId xmlns:p14="http://schemas.microsoft.com/office/powerpoint/2010/main" val="968340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0E347814-5523-873A-BBF5-69F3A55E4B9E}"/>
              </a:ext>
            </a:extLst>
          </p:cNvPr>
          <p:cNvGrpSpPr>
            <a:grpSpLocks noChangeAspect="1"/>
          </p:cNvGrpSpPr>
          <p:nvPr/>
        </p:nvGrpSpPr>
        <p:grpSpPr>
          <a:xfrm>
            <a:off x="5559771" y="1484084"/>
            <a:ext cx="1074046" cy="1440000"/>
            <a:chOff x="5243471" y="864880"/>
            <a:chExt cx="1399649" cy="1876544"/>
          </a:xfrm>
          <a:effectLst/>
        </p:grpSpPr>
        <p:sp>
          <p:nvSpPr>
            <p:cNvPr id="5" name="任意多边形: 形状 4">
              <a:extLst>
                <a:ext uri="{FF2B5EF4-FFF2-40B4-BE49-F238E27FC236}">
                  <a16:creationId xmlns:a16="http://schemas.microsoft.com/office/drawing/2014/main" id="{D9DD443B-04E9-A6FB-7078-F072630C4184}"/>
                </a:ext>
              </a:extLst>
            </p:cNvPr>
            <p:cNvSpPr/>
            <p:nvPr/>
          </p:nvSpPr>
          <p:spPr>
            <a:xfrm>
              <a:off x="5243471" y="864880"/>
              <a:ext cx="1399649" cy="1873369"/>
            </a:xfrm>
            <a:custGeom>
              <a:avLst/>
              <a:gdLst>
                <a:gd name="connsiteX0" fmla="*/ 0 w 1399649"/>
                <a:gd name="connsiteY0" fmla="*/ 1659328 h 1873369"/>
                <a:gd name="connsiteX1" fmla="*/ 0 w 1399649"/>
                <a:gd name="connsiteY1" fmla="*/ 1659328 h 1873369"/>
                <a:gd name="connsiteX2" fmla="*/ 377269 w 1399649"/>
                <a:gd name="connsiteY2" fmla="*/ 1513974 h 1873369"/>
                <a:gd name="connsiteX3" fmla="*/ 601017 w 1399649"/>
                <a:gd name="connsiteY3" fmla="*/ 1545004 h 1873369"/>
                <a:gd name="connsiteX4" fmla="*/ 1002783 w 1399649"/>
                <a:gd name="connsiteY4" fmla="*/ 1236330 h 1873369"/>
                <a:gd name="connsiteX5" fmla="*/ 638580 w 1399649"/>
                <a:gd name="connsiteY5" fmla="*/ 971752 h 1873369"/>
                <a:gd name="connsiteX6" fmla="*/ 375635 w 1399649"/>
                <a:gd name="connsiteY6" fmla="*/ 1037080 h 1873369"/>
                <a:gd name="connsiteX7" fmla="*/ 375635 w 1399649"/>
                <a:gd name="connsiteY7" fmla="*/ 1037080 h 1873369"/>
                <a:gd name="connsiteX8" fmla="*/ 445863 w 1399649"/>
                <a:gd name="connsiteY8" fmla="*/ 645113 h 1873369"/>
                <a:gd name="connsiteX9" fmla="*/ 806800 w 1399649"/>
                <a:gd name="connsiteY9" fmla="*/ 339705 h 1873369"/>
                <a:gd name="connsiteX10" fmla="*/ 432797 w 1399649"/>
                <a:gd name="connsiteY10" fmla="*/ 339705 h 1873369"/>
                <a:gd name="connsiteX11" fmla="*/ 93092 w 1399649"/>
                <a:gd name="connsiteY11" fmla="*/ 0 h 1873369"/>
                <a:gd name="connsiteX12" fmla="*/ 93092 w 1399649"/>
                <a:gd name="connsiteY12" fmla="*/ 0 h 1873369"/>
                <a:gd name="connsiteX13" fmla="*/ 1296759 w 1399649"/>
                <a:gd name="connsiteY13" fmla="*/ 0 h 1873369"/>
                <a:gd name="connsiteX14" fmla="*/ 1296759 w 1399649"/>
                <a:gd name="connsiteY14" fmla="*/ 0 h 1873369"/>
                <a:gd name="connsiteX15" fmla="*/ 1050146 w 1399649"/>
                <a:gd name="connsiteY15" fmla="*/ 543855 h 1873369"/>
                <a:gd name="connsiteX16" fmla="*/ 857428 w 1399649"/>
                <a:gd name="connsiteY16" fmla="*/ 712074 h 1873369"/>
                <a:gd name="connsiteX17" fmla="*/ 1006049 w 1399649"/>
                <a:gd name="connsiteY17" fmla="*/ 739838 h 1873369"/>
                <a:gd name="connsiteX18" fmla="*/ 1399650 w 1399649"/>
                <a:gd name="connsiteY18" fmla="*/ 1249396 h 1873369"/>
                <a:gd name="connsiteX19" fmla="*/ 635314 w 1399649"/>
                <a:gd name="connsiteY19" fmla="*/ 1873277 h 1873369"/>
                <a:gd name="connsiteX20" fmla="*/ 0 w 1399649"/>
                <a:gd name="connsiteY20" fmla="*/ 1659328 h 1873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99649" h="1873369">
                  <a:moveTo>
                    <a:pt x="0" y="1659328"/>
                  </a:moveTo>
                  <a:lnTo>
                    <a:pt x="0" y="1659328"/>
                  </a:lnTo>
                  <a:cubicBezTo>
                    <a:pt x="78394" y="1531939"/>
                    <a:pt x="233547" y="1471510"/>
                    <a:pt x="377269" y="1513974"/>
                  </a:cubicBezTo>
                  <a:cubicBezTo>
                    <a:pt x="450762" y="1535205"/>
                    <a:pt x="527523" y="1545004"/>
                    <a:pt x="601017" y="1545004"/>
                  </a:cubicBezTo>
                  <a:cubicBezTo>
                    <a:pt x="841096" y="1545004"/>
                    <a:pt x="1002783" y="1425781"/>
                    <a:pt x="1002783" y="1236330"/>
                  </a:cubicBezTo>
                  <a:cubicBezTo>
                    <a:pt x="1002783" y="1090976"/>
                    <a:pt x="868861" y="971752"/>
                    <a:pt x="638580" y="971752"/>
                  </a:cubicBezTo>
                  <a:cubicBezTo>
                    <a:pt x="543855" y="971752"/>
                    <a:pt x="467094" y="986451"/>
                    <a:pt x="375635" y="1037080"/>
                  </a:cubicBezTo>
                  <a:lnTo>
                    <a:pt x="375635" y="1037080"/>
                  </a:lnTo>
                  <a:cubicBezTo>
                    <a:pt x="300509" y="906424"/>
                    <a:pt x="329906" y="741471"/>
                    <a:pt x="445863" y="645113"/>
                  </a:cubicBezTo>
                  <a:lnTo>
                    <a:pt x="806800" y="339705"/>
                  </a:lnTo>
                  <a:lnTo>
                    <a:pt x="432797" y="339705"/>
                  </a:lnTo>
                  <a:cubicBezTo>
                    <a:pt x="244980" y="339705"/>
                    <a:pt x="93092" y="187818"/>
                    <a:pt x="93092" y="0"/>
                  </a:cubicBezTo>
                  <a:lnTo>
                    <a:pt x="93092" y="0"/>
                  </a:lnTo>
                  <a:lnTo>
                    <a:pt x="1296759" y="0"/>
                  </a:lnTo>
                  <a:lnTo>
                    <a:pt x="1296759" y="0"/>
                  </a:lnTo>
                  <a:cubicBezTo>
                    <a:pt x="1296759" y="209049"/>
                    <a:pt x="1206933" y="406666"/>
                    <a:pt x="1050146" y="543855"/>
                  </a:cubicBezTo>
                  <a:lnTo>
                    <a:pt x="857428" y="712074"/>
                  </a:lnTo>
                  <a:cubicBezTo>
                    <a:pt x="908057" y="715340"/>
                    <a:pt x="957053" y="726773"/>
                    <a:pt x="1006049" y="739838"/>
                  </a:cubicBezTo>
                  <a:cubicBezTo>
                    <a:pt x="1234697" y="805166"/>
                    <a:pt x="1399650" y="988084"/>
                    <a:pt x="1399650" y="1249396"/>
                  </a:cubicBezTo>
                  <a:cubicBezTo>
                    <a:pt x="1399650" y="1669127"/>
                    <a:pt x="1051779" y="1873277"/>
                    <a:pt x="635314" y="1873277"/>
                  </a:cubicBezTo>
                  <a:cubicBezTo>
                    <a:pt x="367469" y="1876543"/>
                    <a:pt x="145355" y="1793250"/>
                    <a:pt x="0" y="1659328"/>
                  </a:cubicBezTo>
                  <a:close/>
                </a:path>
              </a:pathLst>
            </a:custGeom>
            <a:gradFill flip="none" rotWithShape="1">
              <a:gsLst>
                <a:gs pos="98000">
                  <a:schemeClr val="accent1"/>
                </a:gs>
                <a:gs pos="0">
                  <a:schemeClr val="accent1">
                    <a:lumMod val="75000"/>
                    <a:lumOff val="25000"/>
                  </a:schemeClr>
                </a:gs>
              </a:gsLst>
              <a:lin ang="5400000" scaled="1"/>
              <a:tileRect/>
            </a:gradFill>
            <a:ln w="1632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思源黑体 CN Regular"/>
                <a:cs typeface="+mn-cs"/>
              </a:endParaRPr>
            </a:p>
          </p:txBody>
        </p:sp>
        <p:sp>
          <p:nvSpPr>
            <p:cNvPr id="6" name="任意多边形: 形状 5">
              <a:extLst>
                <a:ext uri="{FF2B5EF4-FFF2-40B4-BE49-F238E27FC236}">
                  <a16:creationId xmlns:a16="http://schemas.microsoft.com/office/drawing/2014/main" id="{7CAFF540-2791-0DEF-6B22-8EED43E5070E}"/>
                </a:ext>
              </a:extLst>
            </p:cNvPr>
            <p:cNvSpPr/>
            <p:nvPr/>
          </p:nvSpPr>
          <p:spPr>
            <a:xfrm>
              <a:off x="5338196" y="864880"/>
              <a:ext cx="780894" cy="339704"/>
            </a:xfrm>
            <a:custGeom>
              <a:avLst/>
              <a:gdLst>
                <a:gd name="connsiteX0" fmla="*/ 0 w 780894"/>
                <a:gd name="connsiteY0" fmla="*/ 0 h 339704"/>
                <a:gd name="connsiteX1" fmla="*/ 339705 w 780894"/>
                <a:gd name="connsiteY1" fmla="*/ 339705 h 339704"/>
                <a:gd name="connsiteX2" fmla="*/ 713707 w 780894"/>
                <a:gd name="connsiteY2" fmla="*/ 339705 h 339704"/>
                <a:gd name="connsiteX3" fmla="*/ 713707 w 780894"/>
                <a:gd name="connsiteY3" fmla="*/ 339705 h 339704"/>
                <a:gd name="connsiteX4" fmla="*/ 586318 w 780894"/>
                <a:gd name="connsiteY4" fmla="*/ 0 h 339704"/>
                <a:gd name="connsiteX5" fmla="*/ 0 w 780894"/>
                <a:gd name="connsiteY5" fmla="*/ 0 h 339704"/>
                <a:gd name="connsiteX6" fmla="*/ 0 w 780894"/>
                <a:gd name="connsiteY6" fmla="*/ 0 h 339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80894" h="339704">
                  <a:moveTo>
                    <a:pt x="0" y="0"/>
                  </a:moveTo>
                  <a:cubicBezTo>
                    <a:pt x="0" y="187818"/>
                    <a:pt x="151887" y="339705"/>
                    <a:pt x="339705" y="339705"/>
                  </a:cubicBezTo>
                  <a:lnTo>
                    <a:pt x="713707" y="339705"/>
                  </a:lnTo>
                  <a:lnTo>
                    <a:pt x="713707" y="339705"/>
                  </a:lnTo>
                  <a:cubicBezTo>
                    <a:pt x="849262" y="222115"/>
                    <a:pt x="765969" y="0"/>
                    <a:pt x="586318" y="0"/>
                  </a:cubicBez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98000">
                  <a:schemeClr val="accent1">
                    <a:lumMod val="75000"/>
                  </a:schemeClr>
                </a:gs>
                <a:gs pos="0">
                  <a:schemeClr val="accent1">
                    <a:lumMod val="90000"/>
                    <a:lumOff val="10000"/>
                  </a:schemeClr>
                </a:gs>
              </a:gsLst>
              <a:lin ang="0" scaled="1"/>
              <a:tileRect/>
            </a:gradFill>
            <a:ln w="1632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思源黑体 CN Regular"/>
                <a:cs typeface="+mn-cs"/>
              </a:endParaRPr>
            </a:p>
          </p:txBody>
        </p:sp>
        <p:sp>
          <p:nvSpPr>
            <p:cNvPr id="7" name="任意多边形: 形状 6">
              <a:extLst>
                <a:ext uri="{FF2B5EF4-FFF2-40B4-BE49-F238E27FC236}">
                  <a16:creationId xmlns:a16="http://schemas.microsoft.com/office/drawing/2014/main" id="{52550685-B604-12BE-0FC2-FE49BC3B705F}"/>
                </a:ext>
              </a:extLst>
            </p:cNvPr>
            <p:cNvSpPr/>
            <p:nvPr/>
          </p:nvSpPr>
          <p:spPr>
            <a:xfrm>
              <a:off x="5243471" y="1819493"/>
              <a:ext cx="1399649" cy="921931"/>
            </a:xfrm>
            <a:custGeom>
              <a:avLst/>
              <a:gdLst>
                <a:gd name="connsiteX0" fmla="*/ 1399650 w 1399649"/>
                <a:gd name="connsiteY0" fmla="*/ 296417 h 921931"/>
                <a:gd name="connsiteX1" fmla="*/ 638580 w 1399649"/>
                <a:gd name="connsiteY1" fmla="*/ 17140 h 921931"/>
                <a:gd name="connsiteX2" fmla="*/ 1002783 w 1399649"/>
                <a:gd name="connsiteY2" fmla="*/ 281718 h 921931"/>
                <a:gd name="connsiteX3" fmla="*/ 601017 w 1399649"/>
                <a:gd name="connsiteY3" fmla="*/ 590392 h 921931"/>
                <a:gd name="connsiteX4" fmla="*/ 377269 w 1399649"/>
                <a:gd name="connsiteY4" fmla="*/ 559361 h 921931"/>
                <a:gd name="connsiteX5" fmla="*/ 0 w 1399649"/>
                <a:gd name="connsiteY5" fmla="*/ 704716 h 921931"/>
                <a:gd name="connsiteX6" fmla="*/ 635314 w 1399649"/>
                <a:gd name="connsiteY6" fmla="*/ 921931 h 921931"/>
                <a:gd name="connsiteX7" fmla="*/ 1399650 w 1399649"/>
                <a:gd name="connsiteY7" fmla="*/ 296417 h 921931"/>
                <a:gd name="connsiteX8" fmla="*/ 1399650 w 1399649"/>
                <a:gd name="connsiteY8" fmla="*/ 296417 h 921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9649" h="921931">
                  <a:moveTo>
                    <a:pt x="1399650" y="296417"/>
                  </a:moveTo>
                  <a:cubicBezTo>
                    <a:pt x="1128539" y="-103717"/>
                    <a:pt x="638580" y="17140"/>
                    <a:pt x="638580" y="17140"/>
                  </a:cubicBezTo>
                  <a:cubicBezTo>
                    <a:pt x="868861" y="17140"/>
                    <a:pt x="1002783" y="136363"/>
                    <a:pt x="1002783" y="281718"/>
                  </a:cubicBezTo>
                  <a:cubicBezTo>
                    <a:pt x="1002783" y="469535"/>
                    <a:pt x="841096" y="590392"/>
                    <a:pt x="601017" y="590392"/>
                  </a:cubicBezTo>
                  <a:cubicBezTo>
                    <a:pt x="527523" y="590392"/>
                    <a:pt x="450762" y="580593"/>
                    <a:pt x="377269" y="559361"/>
                  </a:cubicBezTo>
                  <a:cubicBezTo>
                    <a:pt x="233547" y="516898"/>
                    <a:pt x="78394" y="577327"/>
                    <a:pt x="0" y="704716"/>
                  </a:cubicBezTo>
                  <a:cubicBezTo>
                    <a:pt x="145355" y="838638"/>
                    <a:pt x="367469" y="921931"/>
                    <a:pt x="635314" y="921931"/>
                  </a:cubicBezTo>
                  <a:cubicBezTo>
                    <a:pt x="1051779" y="921931"/>
                    <a:pt x="1399650" y="716148"/>
                    <a:pt x="1399650" y="296417"/>
                  </a:cubicBezTo>
                  <a:cubicBezTo>
                    <a:pt x="1399650" y="296417"/>
                    <a:pt x="1399650" y="296417"/>
                    <a:pt x="1399650" y="296417"/>
                  </a:cubicBezTo>
                  <a:close/>
                </a:path>
              </a:pathLst>
            </a:custGeom>
            <a:gradFill flip="none" rotWithShape="1">
              <a:gsLst>
                <a:gs pos="98000">
                  <a:schemeClr val="accent1">
                    <a:lumMod val="75000"/>
                  </a:schemeClr>
                </a:gs>
                <a:gs pos="0">
                  <a:schemeClr val="accent1">
                    <a:lumMod val="90000"/>
                    <a:lumOff val="10000"/>
                  </a:schemeClr>
                </a:gs>
              </a:gsLst>
              <a:lin ang="0" scaled="1"/>
              <a:tileRect/>
            </a:gradFill>
            <a:ln w="1632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思源黑体 CN Regular"/>
                <a:cs typeface="+mn-cs"/>
              </a:endParaRPr>
            </a:p>
          </p:txBody>
        </p:sp>
      </p:grpSp>
      <p:sp>
        <p:nvSpPr>
          <p:cNvPr id="12" name="文本框 11">
            <a:extLst>
              <a:ext uri="{FF2B5EF4-FFF2-40B4-BE49-F238E27FC236}">
                <a16:creationId xmlns:a16="http://schemas.microsoft.com/office/drawing/2014/main" id="{5B7BB617-FAFE-DA8A-BFA5-1B3CCC589F76}"/>
              </a:ext>
            </a:extLst>
          </p:cNvPr>
          <p:cNvSpPr txBox="1"/>
          <p:nvPr/>
        </p:nvSpPr>
        <p:spPr>
          <a:xfrm>
            <a:off x="3753848" y="3347135"/>
            <a:ext cx="4685898" cy="1015663"/>
          </a:xfrm>
          <a:prstGeom prst="rect">
            <a:avLst/>
          </a:prstGeom>
          <a:noFill/>
          <a:effectLst/>
        </p:spPr>
        <p:txBody>
          <a:bodyPr wrap="none" rtlCol="0">
            <a:noAutofit/>
          </a:bodyPr>
          <a:lstStyle>
            <a:defPPr>
              <a:defRPr lang="zh-CN"/>
            </a:defPPr>
            <a:lvl1pPr>
              <a:defRPr sz="6600">
                <a:gradFill>
                  <a:gsLst>
                    <a:gs pos="0">
                      <a:schemeClr val="accent2"/>
                    </a:gs>
                    <a:gs pos="100000">
                      <a:schemeClr val="accent3"/>
                    </a:gs>
                  </a:gsLst>
                  <a:lin ang="3600000" scaled="0"/>
                </a:gradFill>
                <a:latin typeface="字制区喜脉体" panose="02000603000000000000" pitchFamily="2" charset="-122"/>
                <a:ea typeface="字制区喜脉体" panose="02000603000000000000" pitchFamily="2" charset="-122"/>
              </a:defRPr>
            </a:lvl1pPr>
          </a:lstStyle>
          <a:p>
            <a:pPr algn="ctr"/>
            <a:r>
              <a:rPr lang="zh-CN" altLang="en-US" sz="6000" spc="300" dirty="0">
                <a:solidFill>
                  <a:schemeClr val="accent2">
                    <a:lumMod val="75000"/>
                  </a:schemeClr>
                </a:solidFill>
              </a:rPr>
              <a:t>婚典现场执行</a:t>
            </a:r>
          </a:p>
        </p:txBody>
      </p:sp>
    </p:spTree>
    <p:extLst>
      <p:ext uri="{BB962C8B-B14F-4D97-AF65-F5344CB8AC3E}">
        <p14:creationId xmlns:p14="http://schemas.microsoft.com/office/powerpoint/2010/main" val="29731266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4EFADF39-31E2-C9AF-8106-7537C90828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33" b="5803"/>
          <a:stretch/>
        </p:blipFill>
        <p:spPr>
          <a:xfrm>
            <a:off x="0" y="0"/>
            <a:ext cx="12193589" cy="6858000"/>
          </a:xfrm>
          <a:prstGeom prst="rect">
            <a:avLst/>
          </a:prstGeom>
        </p:spPr>
      </p:pic>
      <p:sp>
        <p:nvSpPr>
          <p:cNvPr id="30" name="任意多边形: 形状 29">
            <a:extLst>
              <a:ext uri="{FF2B5EF4-FFF2-40B4-BE49-F238E27FC236}">
                <a16:creationId xmlns:a16="http://schemas.microsoft.com/office/drawing/2014/main" id="{FB83AED4-FCDF-488F-2D1F-FD9E77319447}"/>
              </a:ext>
            </a:extLst>
          </p:cNvPr>
          <p:cNvSpPr/>
          <p:nvPr/>
        </p:nvSpPr>
        <p:spPr>
          <a:xfrm>
            <a:off x="1" y="1"/>
            <a:ext cx="12193587" cy="6857999"/>
          </a:xfrm>
          <a:custGeom>
            <a:avLst/>
            <a:gdLst>
              <a:gd name="connsiteX0" fmla="*/ 7797799 w 12193587"/>
              <a:gd name="connsiteY0" fmla="*/ 5505389 h 6857999"/>
              <a:gd name="connsiteX1" fmla="*/ 7242229 w 12193587"/>
              <a:gd name="connsiteY1" fmla="*/ 6059082 h 6857999"/>
              <a:gd name="connsiteX2" fmla="*/ 7797799 w 12193587"/>
              <a:gd name="connsiteY2" fmla="*/ 6612775 h 6857999"/>
              <a:gd name="connsiteX3" fmla="*/ 8353369 w 12193587"/>
              <a:gd name="connsiteY3" fmla="*/ 6059082 h 6857999"/>
              <a:gd name="connsiteX4" fmla="*/ 7797799 w 12193587"/>
              <a:gd name="connsiteY4" fmla="*/ 5505389 h 6857999"/>
              <a:gd name="connsiteX5" fmla="*/ 3265099 w 12193587"/>
              <a:gd name="connsiteY5" fmla="*/ 3560815 h 6857999"/>
              <a:gd name="connsiteX6" fmla="*/ 2250488 w 12193587"/>
              <a:gd name="connsiteY6" fmla="*/ 4571998 h 6857999"/>
              <a:gd name="connsiteX7" fmla="*/ 3265099 w 12193587"/>
              <a:gd name="connsiteY7" fmla="*/ 5583181 h 6857999"/>
              <a:gd name="connsiteX8" fmla="*/ 4279708 w 12193587"/>
              <a:gd name="connsiteY8" fmla="*/ 4571998 h 6857999"/>
              <a:gd name="connsiteX9" fmla="*/ 3265099 w 12193587"/>
              <a:gd name="connsiteY9" fmla="*/ 3560815 h 6857999"/>
              <a:gd name="connsiteX10" fmla="*/ 9507284 w 12193587"/>
              <a:gd name="connsiteY10" fmla="*/ 3428999 h 6857999"/>
              <a:gd name="connsiteX11" fmla="*/ 8737599 w 12193587"/>
              <a:gd name="connsiteY11" fmla="*/ 4196084 h 6857999"/>
              <a:gd name="connsiteX12" fmla="*/ 9507284 w 12193587"/>
              <a:gd name="connsiteY12" fmla="*/ 4963169 h 6857999"/>
              <a:gd name="connsiteX13" fmla="*/ 10276969 w 12193587"/>
              <a:gd name="connsiteY13" fmla="*/ 4196084 h 6857999"/>
              <a:gd name="connsiteX14" fmla="*/ 9507284 w 12193587"/>
              <a:gd name="connsiteY14" fmla="*/ 3428999 h 6857999"/>
              <a:gd name="connsiteX15" fmla="*/ 1692981 w 12193587"/>
              <a:gd name="connsiteY15" fmla="*/ 2022474 h 6857999"/>
              <a:gd name="connsiteX16" fmla="*/ 1147446 w 12193587"/>
              <a:gd name="connsiteY16" fmla="*/ 2566166 h 6857999"/>
              <a:gd name="connsiteX17" fmla="*/ 1692981 w 12193587"/>
              <a:gd name="connsiteY17" fmla="*/ 3109858 h 6857999"/>
              <a:gd name="connsiteX18" fmla="*/ 2238516 w 12193587"/>
              <a:gd name="connsiteY18" fmla="*/ 2566166 h 6857999"/>
              <a:gd name="connsiteX19" fmla="*/ 1692981 w 12193587"/>
              <a:gd name="connsiteY19" fmla="*/ 2022474 h 6857999"/>
              <a:gd name="connsiteX20" fmla="*/ 6374065 w 12193587"/>
              <a:gd name="connsiteY20" fmla="*/ 692149 h 6857999"/>
              <a:gd name="connsiteX21" fmla="*/ 5039230 w 12193587"/>
              <a:gd name="connsiteY21" fmla="*/ 2022474 h 6857999"/>
              <a:gd name="connsiteX22" fmla="*/ 6374065 w 12193587"/>
              <a:gd name="connsiteY22" fmla="*/ 3352799 h 6857999"/>
              <a:gd name="connsiteX23" fmla="*/ 7708900 w 12193587"/>
              <a:gd name="connsiteY23" fmla="*/ 2022474 h 6857999"/>
              <a:gd name="connsiteX24" fmla="*/ 6374065 w 12193587"/>
              <a:gd name="connsiteY24" fmla="*/ 692149 h 6857999"/>
              <a:gd name="connsiteX25" fmla="*/ 0 w 12193587"/>
              <a:gd name="connsiteY25" fmla="*/ 0 h 6857999"/>
              <a:gd name="connsiteX26" fmla="*/ 12193587 w 12193587"/>
              <a:gd name="connsiteY26" fmla="*/ 0 h 6857999"/>
              <a:gd name="connsiteX27" fmla="*/ 12193587 w 12193587"/>
              <a:gd name="connsiteY27" fmla="*/ 6857999 h 6857999"/>
              <a:gd name="connsiteX28" fmla="*/ 0 w 12193587"/>
              <a:gd name="connsiteY28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2193587" h="6857999">
                <a:moveTo>
                  <a:pt x="7797799" y="5505389"/>
                </a:moveTo>
                <a:cubicBezTo>
                  <a:pt x="7490966" y="5505389"/>
                  <a:pt x="7242229" y="5753286"/>
                  <a:pt x="7242229" y="6059082"/>
                </a:cubicBezTo>
                <a:cubicBezTo>
                  <a:pt x="7242229" y="6364878"/>
                  <a:pt x="7490966" y="6612775"/>
                  <a:pt x="7797799" y="6612775"/>
                </a:cubicBezTo>
                <a:cubicBezTo>
                  <a:pt x="8104632" y="6612775"/>
                  <a:pt x="8353369" y="6364878"/>
                  <a:pt x="8353369" y="6059082"/>
                </a:cubicBezTo>
                <a:cubicBezTo>
                  <a:pt x="8353369" y="5753286"/>
                  <a:pt x="8104632" y="5505389"/>
                  <a:pt x="7797799" y="5505389"/>
                </a:cubicBezTo>
                <a:close/>
                <a:moveTo>
                  <a:pt x="3265099" y="3560815"/>
                </a:moveTo>
                <a:cubicBezTo>
                  <a:pt x="2704745" y="3560815"/>
                  <a:pt x="2250488" y="4013537"/>
                  <a:pt x="2250488" y="4571998"/>
                </a:cubicBezTo>
                <a:cubicBezTo>
                  <a:pt x="2250488" y="5130459"/>
                  <a:pt x="2704745" y="5583181"/>
                  <a:pt x="3265099" y="5583181"/>
                </a:cubicBezTo>
                <a:cubicBezTo>
                  <a:pt x="3825453" y="5583181"/>
                  <a:pt x="4279708" y="5130459"/>
                  <a:pt x="4279708" y="4571998"/>
                </a:cubicBezTo>
                <a:cubicBezTo>
                  <a:pt x="4279708" y="4013537"/>
                  <a:pt x="3825453" y="3560815"/>
                  <a:pt x="3265099" y="3560815"/>
                </a:cubicBezTo>
                <a:close/>
                <a:moveTo>
                  <a:pt x="9507284" y="3428999"/>
                </a:moveTo>
                <a:cubicBezTo>
                  <a:pt x="9082199" y="3428999"/>
                  <a:pt x="8737599" y="3772435"/>
                  <a:pt x="8737599" y="4196084"/>
                </a:cubicBezTo>
                <a:cubicBezTo>
                  <a:pt x="8737599" y="4619733"/>
                  <a:pt x="9082199" y="4963169"/>
                  <a:pt x="9507284" y="4963169"/>
                </a:cubicBezTo>
                <a:cubicBezTo>
                  <a:pt x="9932369" y="4963169"/>
                  <a:pt x="10276969" y="4619733"/>
                  <a:pt x="10276969" y="4196084"/>
                </a:cubicBezTo>
                <a:cubicBezTo>
                  <a:pt x="10276969" y="3772435"/>
                  <a:pt x="9932369" y="3428999"/>
                  <a:pt x="9507284" y="3428999"/>
                </a:cubicBezTo>
                <a:close/>
                <a:moveTo>
                  <a:pt x="1692981" y="2022474"/>
                </a:moveTo>
                <a:cubicBezTo>
                  <a:pt x="1391690" y="2022474"/>
                  <a:pt x="1147446" y="2265893"/>
                  <a:pt x="1147446" y="2566166"/>
                </a:cubicBezTo>
                <a:cubicBezTo>
                  <a:pt x="1147446" y="2866439"/>
                  <a:pt x="1391690" y="3109858"/>
                  <a:pt x="1692981" y="3109858"/>
                </a:cubicBezTo>
                <a:cubicBezTo>
                  <a:pt x="1994272" y="3109858"/>
                  <a:pt x="2238516" y="2866439"/>
                  <a:pt x="2238516" y="2566166"/>
                </a:cubicBezTo>
                <a:cubicBezTo>
                  <a:pt x="2238516" y="2265893"/>
                  <a:pt x="1994272" y="2022474"/>
                  <a:pt x="1692981" y="2022474"/>
                </a:cubicBezTo>
                <a:close/>
                <a:moveTo>
                  <a:pt x="6374065" y="692149"/>
                </a:moveTo>
                <a:cubicBezTo>
                  <a:pt x="5636856" y="692149"/>
                  <a:pt x="5039230" y="1287756"/>
                  <a:pt x="5039230" y="2022474"/>
                </a:cubicBezTo>
                <a:cubicBezTo>
                  <a:pt x="5039230" y="2757193"/>
                  <a:pt x="5636856" y="3352799"/>
                  <a:pt x="6374065" y="3352799"/>
                </a:cubicBezTo>
                <a:cubicBezTo>
                  <a:pt x="7111274" y="3352799"/>
                  <a:pt x="7708900" y="2757193"/>
                  <a:pt x="7708900" y="2022474"/>
                </a:cubicBezTo>
                <a:cubicBezTo>
                  <a:pt x="7708900" y="1287756"/>
                  <a:pt x="7111274" y="692149"/>
                  <a:pt x="6374065" y="692149"/>
                </a:cubicBezTo>
                <a:close/>
                <a:moveTo>
                  <a:pt x="0" y="0"/>
                </a:moveTo>
                <a:lnTo>
                  <a:pt x="12193587" y="0"/>
                </a:lnTo>
                <a:lnTo>
                  <a:pt x="12193587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>
              <a:alpha val="8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27BF534E-A2AE-2897-8E8C-4E82324C6788}"/>
              </a:ext>
            </a:extLst>
          </p:cNvPr>
          <p:cNvSpPr txBox="1"/>
          <p:nvPr/>
        </p:nvSpPr>
        <p:spPr>
          <a:xfrm>
            <a:off x="1423128" y="828129"/>
            <a:ext cx="2898629" cy="6463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>
              <a:defRPr sz="2800" b="1">
                <a:solidFill>
                  <a:schemeClr val="accent1">
                    <a:lumMod val="60000"/>
                    <a:lumOff val="40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zh-CN" altLang="en-US" sz="3600" b="0" dirty="0">
                <a:solidFill>
                  <a:schemeClr val="accent2">
                    <a:lumMod val="75000"/>
                  </a:schemeClr>
                </a:solidFill>
              </a:rPr>
              <a:t>现场氛围布置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C71D5EEF-776B-DED3-0C07-A7FAFDEC84B1}"/>
              </a:ext>
            </a:extLst>
          </p:cNvPr>
          <p:cNvSpPr txBox="1"/>
          <p:nvPr/>
        </p:nvSpPr>
        <p:spPr>
          <a:xfrm>
            <a:off x="5182718" y="5483838"/>
            <a:ext cx="1826564" cy="4001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>
              <a:defRPr sz="2800" b="1">
                <a:solidFill>
                  <a:schemeClr val="accent1">
                    <a:lumMod val="60000"/>
                    <a:lumOff val="40000"/>
                  </a:schemeClr>
                </a:solidFill>
                <a:latin typeface="+mj-ea"/>
                <a:ea typeface="+mj-ea"/>
              </a:defRPr>
            </a:lvl1pPr>
          </a:lstStyle>
          <a:p>
            <a:pPr algn="r"/>
            <a:r>
              <a:rPr lang="zh-CN" altLang="en-US" sz="2000" b="0" i="0" dirty="0">
                <a:solidFill>
                  <a:schemeClr val="accent2">
                    <a:lumMod val="7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地面输入正文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DF0F967C-2D17-E77B-AAD6-83637E5D8B67}"/>
              </a:ext>
            </a:extLst>
          </p:cNvPr>
          <p:cNvSpPr txBox="1"/>
          <p:nvPr/>
        </p:nvSpPr>
        <p:spPr>
          <a:xfrm>
            <a:off x="2418588" y="2579669"/>
            <a:ext cx="1762252" cy="4001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>
              <a:defRPr sz="2800" b="1">
                <a:solidFill>
                  <a:schemeClr val="accent1">
                    <a:lumMod val="60000"/>
                    <a:lumOff val="40000"/>
                  </a:schemeClr>
                </a:solidFill>
                <a:latin typeface="+mj-ea"/>
                <a:ea typeface="+mj-ea"/>
              </a:defRPr>
            </a:lvl1pPr>
          </a:lstStyle>
          <a:p>
            <a:pPr algn="l"/>
            <a:r>
              <a:rPr lang="zh-CN" altLang="en-US" sz="2000" b="0" i="0" dirty="0">
                <a:solidFill>
                  <a:schemeClr val="accent2">
                    <a:lumMod val="7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背景</a:t>
            </a:r>
            <a:r>
              <a:rPr lang="zh-CN" altLang="en-US" sz="2000" b="0" dirty="0">
                <a:solidFill>
                  <a:schemeClr val="accent2">
                    <a:lumMod val="7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输入正文</a:t>
            </a:r>
            <a:endParaRPr lang="zh-CN" altLang="en-US" sz="2000" b="0" i="0" dirty="0">
              <a:solidFill>
                <a:schemeClr val="accent2">
                  <a:lumMod val="75000"/>
                </a:schemeClr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1A1A9F34-AF9E-2E0D-7A71-B27D1522EB84}"/>
              </a:ext>
            </a:extLst>
          </p:cNvPr>
          <p:cNvSpPr txBox="1"/>
          <p:nvPr/>
        </p:nvSpPr>
        <p:spPr>
          <a:xfrm>
            <a:off x="4528133" y="3822579"/>
            <a:ext cx="1832217" cy="4001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>
              <a:defRPr sz="2800" b="1">
                <a:solidFill>
                  <a:schemeClr val="accent1">
                    <a:lumMod val="60000"/>
                    <a:lumOff val="40000"/>
                  </a:schemeClr>
                </a:solidFill>
                <a:latin typeface="+mj-ea"/>
                <a:ea typeface="+mj-ea"/>
              </a:defRPr>
            </a:lvl1pPr>
          </a:lstStyle>
          <a:p>
            <a:pPr algn="l"/>
            <a:r>
              <a:rPr lang="zh-CN" altLang="en-US" sz="2000" b="0" i="0" dirty="0">
                <a:solidFill>
                  <a:schemeClr val="accent2">
                    <a:lumMod val="7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装饰输入正文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BDAAECD7-ABAA-B80E-D25C-288ED5450C05}"/>
              </a:ext>
            </a:extLst>
          </p:cNvPr>
          <p:cNvSpPr txBox="1"/>
          <p:nvPr/>
        </p:nvSpPr>
        <p:spPr>
          <a:xfrm>
            <a:off x="8155959" y="1422934"/>
            <a:ext cx="2455862" cy="4001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>
              <a:defRPr sz="2800" b="1">
                <a:solidFill>
                  <a:schemeClr val="accent1">
                    <a:lumMod val="60000"/>
                    <a:lumOff val="40000"/>
                  </a:schemeClr>
                </a:solidFill>
                <a:latin typeface="+mj-ea"/>
                <a:ea typeface="+mj-ea"/>
              </a:defRPr>
            </a:lvl1pPr>
          </a:lstStyle>
          <a:p>
            <a:pPr algn="l"/>
            <a:r>
              <a:rPr lang="zh-CN" altLang="en-US" sz="2000" b="0" i="0" dirty="0">
                <a:solidFill>
                  <a:schemeClr val="accent2">
                    <a:lumMod val="7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入口输入正文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6EAB815A-3218-7FDE-A1EA-3AFAB0B9B661}"/>
              </a:ext>
            </a:extLst>
          </p:cNvPr>
          <p:cNvSpPr txBox="1"/>
          <p:nvPr/>
        </p:nvSpPr>
        <p:spPr>
          <a:xfrm>
            <a:off x="9827857" y="5167543"/>
            <a:ext cx="1900979" cy="4001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>
              <a:defRPr sz="2800" b="1">
                <a:solidFill>
                  <a:schemeClr val="accent1">
                    <a:lumMod val="60000"/>
                    <a:lumOff val="40000"/>
                  </a:schemeClr>
                </a:solidFill>
                <a:latin typeface="+mj-ea"/>
                <a:ea typeface="+mj-ea"/>
              </a:defRPr>
            </a:lvl1pPr>
          </a:lstStyle>
          <a:p>
            <a:pPr algn="l"/>
            <a:r>
              <a:rPr lang="zh-CN" altLang="en-US" sz="2000" b="0" dirty="0">
                <a:solidFill>
                  <a:schemeClr val="accent2">
                    <a:lumMod val="7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摆台</a:t>
            </a:r>
            <a:r>
              <a:rPr lang="zh-CN" altLang="en-US" sz="2000" b="0" i="0" dirty="0">
                <a:solidFill>
                  <a:schemeClr val="accent2">
                    <a:lumMod val="7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输入正文</a:t>
            </a:r>
          </a:p>
        </p:txBody>
      </p:sp>
      <p:sp>
        <p:nvSpPr>
          <p:cNvPr id="33" name="弧形 32">
            <a:extLst>
              <a:ext uri="{FF2B5EF4-FFF2-40B4-BE49-F238E27FC236}">
                <a16:creationId xmlns:a16="http://schemas.microsoft.com/office/drawing/2014/main" id="{1CA8B2B3-33EC-EAF8-9095-8E275520757D}"/>
              </a:ext>
            </a:extLst>
          </p:cNvPr>
          <p:cNvSpPr/>
          <p:nvPr/>
        </p:nvSpPr>
        <p:spPr>
          <a:xfrm rot="239482">
            <a:off x="6816880" y="1525342"/>
            <a:ext cx="1727200" cy="914400"/>
          </a:xfrm>
          <a:prstGeom prst="arc">
            <a:avLst>
              <a:gd name="adj1" fmla="val 15424901"/>
              <a:gd name="adj2" fmla="val 1924833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4" name="弧形 33">
            <a:extLst>
              <a:ext uri="{FF2B5EF4-FFF2-40B4-BE49-F238E27FC236}">
                <a16:creationId xmlns:a16="http://schemas.microsoft.com/office/drawing/2014/main" id="{F0BCC99E-DAD9-BF21-0EE5-BEAA4FABAA57}"/>
              </a:ext>
            </a:extLst>
          </p:cNvPr>
          <p:cNvSpPr/>
          <p:nvPr/>
        </p:nvSpPr>
        <p:spPr>
          <a:xfrm rot="1771169" flipV="1">
            <a:off x="1395884" y="1789098"/>
            <a:ext cx="1727200" cy="914400"/>
          </a:xfrm>
          <a:prstGeom prst="arc">
            <a:avLst>
              <a:gd name="adj1" fmla="val 17633813"/>
              <a:gd name="adj2" fmla="val 1924833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5" name="弧形 34">
            <a:extLst>
              <a:ext uri="{FF2B5EF4-FFF2-40B4-BE49-F238E27FC236}">
                <a16:creationId xmlns:a16="http://schemas.microsoft.com/office/drawing/2014/main" id="{01BEE5F2-5399-A0EA-B08D-A35C3636D120}"/>
              </a:ext>
            </a:extLst>
          </p:cNvPr>
          <p:cNvSpPr/>
          <p:nvPr/>
        </p:nvSpPr>
        <p:spPr>
          <a:xfrm rot="2923726" flipV="1">
            <a:off x="8964257" y="4316038"/>
            <a:ext cx="1727200" cy="914400"/>
          </a:xfrm>
          <a:prstGeom prst="arc">
            <a:avLst>
              <a:gd name="adj1" fmla="val 15060714"/>
              <a:gd name="adj2" fmla="val 1924833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6" name="弧形 35">
            <a:extLst>
              <a:ext uri="{FF2B5EF4-FFF2-40B4-BE49-F238E27FC236}">
                <a16:creationId xmlns:a16="http://schemas.microsoft.com/office/drawing/2014/main" id="{5113E700-95D0-214D-9028-1BEA14976BA5}"/>
              </a:ext>
            </a:extLst>
          </p:cNvPr>
          <p:cNvSpPr/>
          <p:nvPr/>
        </p:nvSpPr>
        <p:spPr>
          <a:xfrm rot="12347656" flipH="1" flipV="1">
            <a:off x="6280657" y="5791967"/>
            <a:ext cx="1727200" cy="914400"/>
          </a:xfrm>
          <a:prstGeom prst="arc">
            <a:avLst>
              <a:gd name="adj1" fmla="val 13593247"/>
              <a:gd name="adj2" fmla="val 1584857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7" name="弧形 36">
            <a:extLst>
              <a:ext uri="{FF2B5EF4-FFF2-40B4-BE49-F238E27FC236}">
                <a16:creationId xmlns:a16="http://schemas.microsoft.com/office/drawing/2014/main" id="{64A81755-A7CA-EECC-EA89-3A7E113BA8FB}"/>
              </a:ext>
            </a:extLst>
          </p:cNvPr>
          <p:cNvSpPr/>
          <p:nvPr/>
        </p:nvSpPr>
        <p:spPr>
          <a:xfrm rot="10226602" flipV="1">
            <a:off x="3282095" y="4035541"/>
            <a:ext cx="1727200" cy="914400"/>
          </a:xfrm>
          <a:prstGeom prst="arc">
            <a:avLst>
              <a:gd name="adj1" fmla="val 13031901"/>
              <a:gd name="adj2" fmla="val 1584857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E94B455F-1E00-ACFA-FB50-636A5357F4D6}"/>
              </a:ext>
            </a:extLst>
          </p:cNvPr>
          <p:cNvSpPr txBox="1"/>
          <p:nvPr/>
        </p:nvSpPr>
        <p:spPr>
          <a:xfrm>
            <a:off x="9365014" y="2183919"/>
            <a:ext cx="2455862" cy="79970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>
              <a:defRPr sz="2800" b="1">
                <a:solidFill>
                  <a:schemeClr val="accent1">
                    <a:lumMod val="60000"/>
                    <a:lumOff val="40000"/>
                  </a:schemeClr>
                </a:solidFill>
                <a:latin typeface="+mj-ea"/>
                <a:ea typeface="+mj-ea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sz="2000" b="0" i="0" dirty="0">
                <a:solidFill>
                  <a:schemeClr val="accent2">
                    <a:lumMod val="7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其他装饰输入正文</a:t>
            </a:r>
            <a:endParaRPr lang="en-US" altLang="zh-CN" sz="2000" b="0" i="0" dirty="0">
              <a:solidFill>
                <a:schemeClr val="accent2">
                  <a:lumMod val="75000"/>
                </a:schemeClr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000" b="0" i="0" dirty="0">
                <a:solidFill>
                  <a:schemeClr val="accent2">
                    <a:lumMod val="7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其他装饰输入正文</a:t>
            </a:r>
          </a:p>
        </p:txBody>
      </p:sp>
      <p:sp>
        <p:nvSpPr>
          <p:cNvPr id="39" name="矩形: 圆角 38">
            <a:extLst>
              <a:ext uri="{FF2B5EF4-FFF2-40B4-BE49-F238E27FC236}">
                <a16:creationId xmlns:a16="http://schemas.microsoft.com/office/drawing/2014/main" id="{03EADC0F-393B-5692-38A0-348048D1F71F}"/>
              </a:ext>
            </a:extLst>
          </p:cNvPr>
          <p:cNvSpPr/>
          <p:nvPr/>
        </p:nvSpPr>
        <p:spPr>
          <a:xfrm>
            <a:off x="4752635" y="4583264"/>
            <a:ext cx="2700000" cy="540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0D4E2426-C477-B542-7DA3-4FCBFA713881}"/>
              </a:ext>
            </a:extLst>
          </p:cNvPr>
          <p:cNvSpPr txBox="1"/>
          <p:nvPr/>
        </p:nvSpPr>
        <p:spPr>
          <a:xfrm>
            <a:off x="4797399" y="4653209"/>
            <a:ext cx="2610473" cy="4001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>
              <a:defRPr sz="2800" b="1">
                <a:solidFill>
                  <a:schemeClr val="accent1">
                    <a:lumMod val="60000"/>
                    <a:lumOff val="40000"/>
                  </a:schemeClr>
                </a:solidFill>
                <a:latin typeface="+mj-ea"/>
                <a:ea typeface="+mj-ea"/>
              </a:defRPr>
            </a:lvl1pPr>
          </a:lstStyle>
          <a:p>
            <a:pPr algn="ctr"/>
            <a:r>
              <a:rPr lang="zh-CN" altLang="en-US" sz="2000" i="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以西式婚礼装饰为主</a:t>
            </a:r>
          </a:p>
        </p:txBody>
      </p:sp>
      <p:sp>
        <p:nvSpPr>
          <p:cNvPr id="18" name="任意多边形: 形状 17">
            <a:extLst>
              <a:ext uri="{FF2B5EF4-FFF2-40B4-BE49-F238E27FC236}">
                <a16:creationId xmlns:a16="http://schemas.microsoft.com/office/drawing/2014/main" id="{DAB9D074-C82D-5B66-FBBB-EFC5F69A0F0C}"/>
              </a:ext>
            </a:extLst>
          </p:cNvPr>
          <p:cNvSpPr/>
          <p:nvPr/>
        </p:nvSpPr>
        <p:spPr>
          <a:xfrm>
            <a:off x="16934" y="0"/>
            <a:ext cx="2150533" cy="2252134"/>
          </a:xfrm>
          <a:custGeom>
            <a:avLst/>
            <a:gdLst>
              <a:gd name="connsiteX0" fmla="*/ 2167467 w 2167467"/>
              <a:gd name="connsiteY0" fmla="*/ 0 h 2222500"/>
              <a:gd name="connsiteX1" fmla="*/ 1739900 w 2167467"/>
              <a:gd name="connsiteY1" fmla="*/ 605367 h 2222500"/>
              <a:gd name="connsiteX2" fmla="*/ 626533 w 2167467"/>
              <a:gd name="connsiteY2" fmla="*/ 262467 h 2222500"/>
              <a:gd name="connsiteX3" fmla="*/ 554567 w 2167467"/>
              <a:gd name="connsiteY3" fmla="*/ 1803400 h 2222500"/>
              <a:gd name="connsiteX4" fmla="*/ 0 w 2167467"/>
              <a:gd name="connsiteY4" fmla="*/ 2222500 h 2222500"/>
              <a:gd name="connsiteX5" fmla="*/ 0 w 2167467"/>
              <a:gd name="connsiteY5" fmla="*/ 2222500 h 2222500"/>
              <a:gd name="connsiteX0" fmla="*/ 2167467 w 2167467"/>
              <a:gd name="connsiteY0" fmla="*/ 0 h 2222500"/>
              <a:gd name="connsiteX1" fmla="*/ 1739900 w 2167467"/>
              <a:gd name="connsiteY1" fmla="*/ 605367 h 2222500"/>
              <a:gd name="connsiteX2" fmla="*/ 491067 w 2167467"/>
              <a:gd name="connsiteY2" fmla="*/ 338667 h 2222500"/>
              <a:gd name="connsiteX3" fmla="*/ 554567 w 2167467"/>
              <a:gd name="connsiteY3" fmla="*/ 1803400 h 2222500"/>
              <a:gd name="connsiteX4" fmla="*/ 0 w 2167467"/>
              <a:gd name="connsiteY4" fmla="*/ 2222500 h 2222500"/>
              <a:gd name="connsiteX5" fmla="*/ 0 w 2167467"/>
              <a:gd name="connsiteY5" fmla="*/ 2222500 h 2222500"/>
              <a:gd name="connsiteX0" fmla="*/ 2167467 w 2167467"/>
              <a:gd name="connsiteY0" fmla="*/ 0 h 2222500"/>
              <a:gd name="connsiteX1" fmla="*/ 1739900 w 2167467"/>
              <a:gd name="connsiteY1" fmla="*/ 605367 h 2222500"/>
              <a:gd name="connsiteX2" fmla="*/ 491067 w 2167467"/>
              <a:gd name="connsiteY2" fmla="*/ 338667 h 2222500"/>
              <a:gd name="connsiteX3" fmla="*/ 554567 w 2167467"/>
              <a:gd name="connsiteY3" fmla="*/ 1803400 h 2222500"/>
              <a:gd name="connsiteX4" fmla="*/ 0 w 2167467"/>
              <a:gd name="connsiteY4" fmla="*/ 2222500 h 2222500"/>
              <a:gd name="connsiteX5" fmla="*/ 0 w 2167467"/>
              <a:gd name="connsiteY5" fmla="*/ 2222500 h 2222500"/>
              <a:gd name="connsiteX0" fmla="*/ 2167467 w 2167467"/>
              <a:gd name="connsiteY0" fmla="*/ 0 h 2222500"/>
              <a:gd name="connsiteX1" fmla="*/ 1739900 w 2167467"/>
              <a:gd name="connsiteY1" fmla="*/ 605367 h 2222500"/>
              <a:gd name="connsiteX2" fmla="*/ 491067 w 2167467"/>
              <a:gd name="connsiteY2" fmla="*/ 338667 h 2222500"/>
              <a:gd name="connsiteX3" fmla="*/ 554567 w 2167467"/>
              <a:gd name="connsiteY3" fmla="*/ 1803400 h 2222500"/>
              <a:gd name="connsiteX4" fmla="*/ 0 w 2167467"/>
              <a:gd name="connsiteY4" fmla="*/ 2222500 h 2222500"/>
              <a:gd name="connsiteX5" fmla="*/ 0 w 2167467"/>
              <a:gd name="connsiteY5" fmla="*/ 2154767 h 2222500"/>
              <a:gd name="connsiteX0" fmla="*/ 2438400 w 2438400"/>
              <a:gd name="connsiteY0" fmla="*/ 0 h 2222500"/>
              <a:gd name="connsiteX1" fmla="*/ 2010833 w 2438400"/>
              <a:gd name="connsiteY1" fmla="*/ 605367 h 2222500"/>
              <a:gd name="connsiteX2" fmla="*/ 762000 w 2438400"/>
              <a:gd name="connsiteY2" fmla="*/ 338667 h 2222500"/>
              <a:gd name="connsiteX3" fmla="*/ 825500 w 2438400"/>
              <a:gd name="connsiteY3" fmla="*/ 1803400 h 2222500"/>
              <a:gd name="connsiteX4" fmla="*/ 270933 w 2438400"/>
              <a:gd name="connsiteY4" fmla="*/ 2222500 h 2222500"/>
              <a:gd name="connsiteX5" fmla="*/ 0 w 2438400"/>
              <a:gd name="connsiteY5" fmla="*/ 2146301 h 2222500"/>
              <a:gd name="connsiteX0" fmla="*/ 2167467 w 2167467"/>
              <a:gd name="connsiteY0" fmla="*/ 0 h 2222500"/>
              <a:gd name="connsiteX1" fmla="*/ 1739900 w 2167467"/>
              <a:gd name="connsiteY1" fmla="*/ 605367 h 2222500"/>
              <a:gd name="connsiteX2" fmla="*/ 491067 w 2167467"/>
              <a:gd name="connsiteY2" fmla="*/ 338667 h 2222500"/>
              <a:gd name="connsiteX3" fmla="*/ 554567 w 2167467"/>
              <a:gd name="connsiteY3" fmla="*/ 1803400 h 2222500"/>
              <a:gd name="connsiteX4" fmla="*/ 0 w 2167467"/>
              <a:gd name="connsiteY4" fmla="*/ 2222500 h 2222500"/>
              <a:gd name="connsiteX0" fmla="*/ 2150533 w 2150533"/>
              <a:gd name="connsiteY0" fmla="*/ 0 h 2167467"/>
              <a:gd name="connsiteX1" fmla="*/ 1722966 w 2150533"/>
              <a:gd name="connsiteY1" fmla="*/ 605367 h 2167467"/>
              <a:gd name="connsiteX2" fmla="*/ 474133 w 2150533"/>
              <a:gd name="connsiteY2" fmla="*/ 338667 h 2167467"/>
              <a:gd name="connsiteX3" fmla="*/ 537633 w 2150533"/>
              <a:gd name="connsiteY3" fmla="*/ 1803400 h 2167467"/>
              <a:gd name="connsiteX4" fmla="*/ 0 w 2150533"/>
              <a:gd name="connsiteY4" fmla="*/ 2167467 h 2167467"/>
              <a:gd name="connsiteX0" fmla="*/ 2150533 w 2150533"/>
              <a:gd name="connsiteY0" fmla="*/ 0 h 2167467"/>
              <a:gd name="connsiteX1" fmla="*/ 1722966 w 2150533"/>
              <a:gd name="connsiteY1" fmla="*/ 605367 h 2167467"/>
              <a:gd name="connsiteX2" fmla="*/ 474133 w 2150533"/>
              <a:gd name="connsiteY2" fmla="*/ 338667 h 2167467"/>
              <a:gd name="connsiteX3" fmla="*/ 541866 w 2150533"/>
              <a:gd name="connsiteY3" fmla="*/ 1782233 h 2167467"/>
              <a:gd name="connsiteX4" fmla="*/ 0 w 2150533"/>
              <a:gd name="connsiteY4" fmla="*/ 2167467 h 2167467"/>
              <a:gd name="connsiteX0" fmla="*/ 2150533 w 2150533"/>
              <a:gd name="connsiteY0" fmla="*/ 0 h 2167467"/>
              <a:gd name="connsiteX1" fmla="*/ 1722966 w 2150533"/>
              <a:gd name="connsiteY1" fmla="*/ 605367 h 2167467"/>
              <a:gd name="connsiteX2" fmla="*/ 474133 w 2150533"/>
              <a:gd name="connsiteY2" fmla="*/ 338667 h 2167467"/>
              <a:gd name="connsiteX3" fmla="*/ 541866 w 2150533"/>
              <a:gd name="connsiteY3" fmla="*/ 1782233 h 2167467"/>
              <a:gd name="connsiteX4" fmla="*/ 0 w 2150533"/>
              <a:gd name="connsiteY4" fmla="*/ 2167467 h 2167467"/>
              <a:gd name="connsiteX0" fmla="*/ 2150533 w 2150533"/>
              <a:gd name="connsiteY0" fmla="*/ 0 h 2167467"/>
              <a:gd name="connsiteX1" fmla="*/ 1722966 w 2150533"/>
              <a:gd name="connsiteY1" fmla="*/ 605367 h 2167467"/>
              <a:gd name="connsiteX2" fmla="*/ 474133 w 2150533"/>
              <a:gd name="connsiteY2" fmla="*/ 338667 h 2167467"/>
              <a:gd name="connsiteX3" fmla="*/ 541866 w 2150533"/>
              <a:gd name="connsiteY3" fmla="*/ 1782233 h 2167467"/>
              <a:gd name="connsiteX4" fmla="*/ 0 w 2150533"/>
              <a:gd name="connsiteY4" fmla="*/ 2167467 h 2167467"/>
              <a:gd name="connsiteX0" fmla="*/ 2150533 w 2150533"/>
              <a:gd name="connsiteY0" fmla="*/ 0 h 2167467"/>
              <a:gd name="connsiteX1" fmla="*/ 1701800 w 2150533"/>
              <a:gd name="connsiteY1" fmla="*/ 605367 h 2167467"/>
              <a:gd name="connsiteX2" fmla="*/ 474133 w 2150533"/>
              <a:gd name="connsiteY2" fmla="*/ 338667 h 2167467"/>
              <a:gd name="connsiteX3" fmla="*/ 541866 w 2150533"/>
              <a:gd name="connsiteY3" fmla="*/ 1782233 h 2167467"/>
              <a:gd name="connsiteX4" fmla="*/ 0 w 2150533"/>
              <a:gd name="connsiteY4" fmla="*/ 2167467 h 2167467"/>
              <a:gd name="connsiteX0" fmla="*/ 2150533 w 2150533"/>
              <a:gd name="connsiteY0" fmla="*/ 0 h 2167467"/>
              <a:gd name="connsiteX1" fmla="*/ 1701800 w 2150533"/>
              <a:gd name="connsiteY1" fmla="*/ 605367 h 2167467"/>
              <a:gd name="connsiteX2" fmla="*/ 474133 w 2150533"/>
              <a:gd name="connsiteY2" fmla="*/ 338667 h 2167467"/>
              <a:gd name="connsiteX3" fmla="*/ 541866 w 2150533"/>
              <a:gd name="connsiteY3" fmla="*/ 1782233 h 2167467"/>
              <a:gd name="connsiteX4" fmla="*/ 0 w 2150533"/>
              <a:gd name="connsiteY4" fmla="*/ 2167467 h 2167467"/>
              <a:gd name="connsiteX0" fmla="*/ 2150533 w 2150533"/>
              <a:gd name="connsiteY0" fmla="*/ 0 h 2167467"/>
              <a:gd name="connsiteX1" fmla="*/ 1701800 w 2150533"/>
              <a:gd name="connsiteY1" fmla="*/ 605367 h 2167467"/>
              <a:gd name="connsiteX2" fmla="*/ 474133 w 2150533"/>
              <a:gd name="connsiteY2" fmla="*/ 338667 h 2167467"/>
              <a:gd name="connsiteX3" fmla="*/ 575732 w 2150533"/>
              <a:gd name="connsiteY3" fmla="*/ 1697566 h 2167467"/>
              <a:gd name="connsiteX4" fmla="*/ 0 w 2150533"/>
              <a:gd name="connsiteY4" fmla="*/ 2167467 h 2167467"/>
              <a:gd name="connsiteX0" fmla="*/ 2150533 w 2150533"/>
              <a:gd name="connsiteY0" fmla="*/ 0 h 2167467"/>
              <a:gd name="connsiteX1" fmla="*/ 1701800 w 2150533"/>
              <a:gd name="connsiteY1" fmla="*/ 605367 h 2167467"/>
              <a:gd name="connsiteX2" fmla="*/ 474133 w 2150533"/>
              <a:gd name="connsiteY2" fmla="*/ 338667 h 2167467"/>
              <a:gd name="connsiteX3" fmla="*/ 575732 w 2150533"/>
              <a:gd name="connsiteY3" fmla="*/ 1697566 h 2167467"/>
              <a:gd name="connsiteX4" fmla="*/ 0 w 2150533"/>
              <a:gd name="connsiteY4" fmla="*/ 2167467 h 2167467"/>
              <a:gd name="connsiteX0" fmla="*/ 2150533 w 2150533"/>
              <a:gd name="connsiteY0" fmla="*/ 0 h 2167467"/>
              <a:gd name="connsiteX1" fmla="*/ 1701800 w 2150533"/>
              <a:gd name="connsiteY1" fmla="*/ 605367 h 2167467"/>
              <a:gd name="connsiteX2" fmla="*/ 541866 w 2150533"/>
              <a:gd name="connsiteY2" fmla="*/ 448734 h 2167467"/>
              <a:gd name="connsiteX3" fmla="*/ 575732 w 2150533"/>
              <a:gd name="connsiteY3" fmla="*/ 1697566 h 2167467"/>
              <a:gd name="connsiteX4" fmla="*/ 0 w 2150533"/>
              <a:gd name="connsiteY4" fmla="*/ 2167467 h 2167467"/>
              <a:gd name="connsiteX0" fmla="*/ 2150533 w 2150533"/>
              <a:gd name="connsiteY0" fmla="*/ 0 h 2167467"/>
              <a:gd name="connsiteX1" fmla="*/ 1701800 w 2150533"/>
              <a:gd name="connsiteY1" fmla="*/ 605367 h 2167467"/>
              <a:gd name="connsiteX2" fmla="*/ 541866 w 2150533"/>
              <a:gd name="connsiteY2" fmla="*/ 448734 h 2167467"/>
              <a:gd name="connsiteX3" fmla="*/ 575732 w 2150533"/>
              <a:gd name="connsiteY3" fmla="*/ 1697566 h 2167467"/>
              <a:gd name="connsiteX4" fmla="*/ 0 w 2150533"/>
              <a:gd name="connsiteY4" fmla="*/ 2167467 h 2167467"/>
              <a:gd name="connsiteX0" fmla="*/ 2150533 w 2150533"/>
              <a:gd name="connsiteY0" fmla="*/ 0 h 2167467"/>
              <a:gd name="connsiteX1" fmla="*/ 1676400 w 2150533"/>
              <a:gd name="connsiteY1" fmla="*/ 622300 h 2167467"/>
              <a:gd name="connsiteX2" fmla="*/ 541866 w 2150533"/>
              <a:gd name="connsiteY2" fmla="*/ 448734 h 2167467"/>
              <a:gd name="connsiteX3" fmla="*/ 575732 w 2150533"/>
              <a:gd name="connsiteY3" fmla="*/ 1697566 h 2167467"/>
              <a:gd name="connsiteX4" fmla="*/ 0 w 2150533"/>
              <a:gd name="connsiteY4" fmla="*/ 2167467 h 2167467"/>
              <a:gd name="connsiteX0" fmla="*/ 2150533 w 2150533"/>
              <a:gd name="connsiteY0" fmla="*/ 0 h 2167467"/>
              <a:gd name="connsiteX1" fmla="*/ 1617134 w 2150533"/>
              <a:gd name="connsiteY1" fmla="*/ 596900 h 2167467"/>
              <a:gd name="connsiteX2" fmla="*/ 541866 w 2150533"/>
              <a:gd name="connsiteY2" fmla="*/ 448734 h 2167467"/>
              <a:gd name="connsiteX3" fmla="*/ 575732 w 2150533"/>
              <a:gd name="connsiteY3" fmla="*/ 1697566 h 2167467"/>
              <a:gd name="connsiteX4" fmla="*/ 0 w 2150533"/>
              <a:gd name="connsiteY4" fmla="*/ 2167467 h 2167467"/>
              <a:gd name="connsiteX0" fmla="*/ 2150533 w 2150533"/>
              <a:gd name="connsiteY0" fmla="*/ 0 h 2167467"/>
              <a:gd name="connsiteX1" fmla="*/ 1617134 w 2150533"/>
              <a:gd name="connsiteY1" fmla="*/ 596900 h 2167467"/>
              <a:gd name="connsiteX2" fmla="*/ 541866 w 2150533"/>
              <a:gd name="connsiteY2" fmla="*/ 448734 h 2167467"/>
              <a:gd name="connsiteX3" fmla="*/ 575732 w 2150533"/>
              <a:gd name="connsiteY3" fmla="*/ 1697566 h 2167467"/>
              <a:gd name="connsiteX4" fmla="*/ 0 w 2150533"/>
              <a:gd name="connsiteY4" fmla="*/ 2167467 h 2167467"/>
              <a:gd name="connsiteX0" fmla="*/ 2150533 w 2150533"/>
              <a:gd name="connsiteY0" fmla="*/ 0 h 2167467"/>
              <a:gd name="connsiteX1" fmla="*/ 1617134 w 2150533"/>
              <a:gd name="connsiteY1" fmla="*/ 596900 h 2167467"/>
              <a:gd name="connsiteX2" fmla="*/ 541866 w 2150533"/>
              <a:gd name="connsiteY2" fmla="*/ 448734 h 2167467"/>
              <a:gd name="connsiteX3" fmla="*/ 575732 w 2150533"/>
              <a:gd name="connsiteY3" fmla="*/ 1697566 h 2167467"/>
              <a:gd name="connsiteX4" fmla="*/ 0 w 2150533"/>
              <a:gd name="connsiteY4" fmla="*/ 2167467 h 2167467"/>
              <a:gd name="connsiteX0" fmla="*/ 2150533 w 2150533"/>
              <a:gd name="connsiteY0" fmla="*/ 0 h 2167467"/>
              <a:gd name="connsiteX1" fmla="*/ 1617134 w 2150533"/>
              <a:gd name="connsiteY1" fmla="*/ 596900 h 2167467"/>
              <a:gd name="connsiteX2" fmla="*/ 541866 w 2150533"/>
              <a:gd name="connsiteY2" fmla="*/ 448734 h 2167467"/>
              <a:gd name="connsiteX3" fmla="*/ 575732 w 2150533"/>
              <a:gd name="connsiteY3" fmla="*/ 1697566 h 2167467"/>
              <a:gd name="connsiteX4" fmla="*/ 0 w 2150533"/>
              <a:gd name="connsiteY4" fmla="*/ 2167467 h 2167467"/>
              <a:gd name="connsiteX0" fmla="*/ 2150533 w 2150533"/>
              <a:gd name="connsiteY0" fmla="*/ 0 h 2167467"/>
              <a:gd name="connsiteX1" fmla="*/ 1617134 w 2150533"/>
              <a:gd name="connsiteY1" fmla="*/ 596900 h 2167467"/>
              <a:gd name="connsiteX2" fmla="*/ 541866 w 2150533"/>
              <a:gd name="connsiteY2" fmla="*/ 389468 h 2167467"/>
              <a:gd name="connsiteX3" fmla="*/ 575732 w 2150533"/>
              <a:gd name="connsiteY3" fmla="*/ 1697566 h 2167467"/>
              <a:gd name="connsiteX4" fmla="*/ 0 w 2150533"/>
              <a:gd name="connsiteY4" fmla="*/ 2167467 h 2167467"/>
              <a:gd name="connsiteX0" fmla="*/ 2150533 w 2150533"/>
              <a:gd name="connsiteY0" fmla="*/ 0 h 2167467"/>
              <a:gd name="connsiteX1" fmla="*/ 1617134 w 2150533"/>
              <a:gd name="connsiteY1" fmla="*/ 596900 h 2167467"/>
              <a:gd name="connsiteX2" fmla="*/ 541866 w 2150533"/>
              <a:gd name="connsiteY2" fmla="*/ 389468 h 2167467"/>
              <a:gd name="connsiteX3" fmla="*/ 575732 w 2150533"/>
              <a:gd name="connsiteY3" fmla="*/ 1697566 h 2167467"/>
              <a:gd name="connsiteX4" fmla="*/ 0 w 2150533"/>
              <a:gd name="connsiteY4" fmla="*/ 2167467 h 2167467"/>
              <a:gd name="connsiteX0" fmla="*/ 2150533 w 2150533"/>
              <a:gd name="connsiteY0" fmla="*/ 0 h 2167467"/>
              <a:gd name="connsiteX1" fmla="*/ 1617134 w 2150533"/>
              <a:gd name="connsiteY1" fmla="*/ 596900 h 2167467"/>
              <a:gd name="connsiteX2" fmla="*/ 541866 w 2150533"/>
              <a:gd name="connsiteY2" fmla="*/ 389468 h 2167467"/>
              <a:gd name="connsiteX3" fmla="*/ 575732 w 2150533"/>
              <a:gd name="connsiteY3" fmla="*/ 1697566 h 2167467"/>
              <a:gd name="connsiteX4" fmla="*/ 0 w 2150533"/>
              <a:gd name="connsiteY4" fmla="*/ 2167467 h 2167467"/>
              <a:gd name="connsiteX0" fmla="*/ 2150533 w 2150533"/>
              <a:gd name="connsiteY0" fmla="*/ 0 h 2167467"/>
              <a:gd name="connsiteX1" fmla="*/ 1617134 w 2150533"/>
              <a:gd name="connsiteY1" fmla="*/ 596900 h 2167467"/>
              <a:gd name="connsiteX2" fmla="*/ 541866 w 2150533"/>
              <a:gd name="connsiteY2" fmla="*/ 389468 h 2167467"/>
              <a:gd name="connsiteX3" fmla="*/ 575732 w 2150533"/>
              <a:gd name="connsiteY3" fmla="*/ 1739899 h 2167467"/>
              <a:gd name="connsiteX4" fmla="*/ 0 w 2150533"/>
              <a:gd name="connsiteY4" fmla="*/ 2167467 h 2167467"/>
              <a:gd name="connsiteX0" fmla="*/ 2150533 w 2150533"/>
              <a:gd name="connsiteY0" fmla="*/ 0 h 2167467"/>
              <a:gd name="connsiteX1" fmla="*/ 1617134 w 2150533"/>
              <a:gd name="connsiteY1" fmla="*/ 596900 h 2167467"/>
              <a:gd name="connsiteX2" fmla="*/ 541866 w 2150533"/>
              <a:gd name="connsiteY2" fmla="*/ 389468 h 2167467"/>
              <a:gd name="connsiteX3" fmla="*/ 575732 w 2150533"/>
              <a:gd name="connsiteY3" fmla="*/ 1739899 h 2167467"/>
              <a:gd name="connsiteX4" fmla="*/ 0 w 2150533"/>
              <a:gd name="connsiteY4" fmla="*/ 2167467 h 2167467"/>
              <a:gd name="connsiteX0" fmla="*/ 2150533 w 2150533"/>
              <a:gd name="connsiteY0" fmla="*/ 0 h 2167467"/>
              <a:gd name="connsiteX1" fmla="*/ 1617134 w 2150533"/>
              <a:gd name="connsiteY1" fmla="*/ 596900 h 2167467"/>
              <a:gd name="connsiteX2" fmla="*/ 541866 w 2150533"/>
              <a:gd name="connsiteY2" fmla="*/ 389468 h 2167467"/>
              <a:gd name="connsiteX3" fmla="*/ 575732 w 2150533"/>
              <a:gd name="connsiteY3" fmla="*/ 1739899 h 2167467"/>
              <a:gd name="connsiteX4" fmla="*/ 0 w 2150533"/>
              <a:gd name="connsiteY4" fmla="*/ 2167467 h 2167467"/>
              <a:gd name="connsiteX0" fmla="*/ 2150533 w 2150533"/>
              <a:gd name="connsiteY0" fmla="*/ 0 h 2252134"/>
              <a:gd name="connsiteX1" fmla="*/ 1617134 w 2150533"/>
              <a:gd name="connsiteY1" fmla="*/ 596900 h 2252134"/>
              <a:gd name="connsiteX2" fmla="*/ 541866 w 2150533"/>
              <a:gd name="connsiteY2" fmla="*/ 389468 h 2252134"/>
              <a:gd name="connsiteX3" fmla="*/ 575732 w 2150533"/>
              <a:gd name="connsiteY3" fmla="*/ 1739899 h 2252134"/>
              <a:gd name="connsiteX4" fmla="*/ 0 w 2150533"/>
              <a:gd name="connsiteY4" fmla="*/ 2252134 h 2252134"/>
              <a:gd name="connsiteX0" fmla="*/ 2150533 w 2150533"/>
              <a:gd name="connsiteY0" fmla="*/ 0 h 2252134"/>
              <a:gd name="connsiteX1" fmla="*/ 1617134 w 2150533"/>
              <a:gd name="connsiteY1" fmla="*/ 596900 h 2252134"/>
              <a:gd name="connsiteX2" fmla="*/ 541866 w 2150533"/>
              <a:gd name="connsiteY2" fmla="*/ 389468 h 2252134"/>
              <a:gd name="connsiteX3" fmla="*/ 575732 w 2150533"/>
              <a:gd name="connsiteY3" fmla="*/ 1739899 h 2252134"/>
              <a:gd name="connsiteX4" fmla="*/ 0 w 2150533"/>
              <a:gd name="connsiteY4" fmla="*/ 2252134 h 2252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0533" h="2252134">
                <a:moveTo>
                  <a:pt x="2150533" y="0"/>
                </a:moveTo>
                <a:cubicBezTo>
                  <a:pt x="2065160" y="280811"/>
                  <a:pt x="1885245" y="531989"/>
                  <a:pt x="1617134" y="596900"/>
                </a:cubicBezTo>
                <a:cubicBezTo>
                  <a:pt x="1349023" y="661811"/>
                  <a:pt x="876299" y="148168"/>
                  <a:pt x="541866" y="389468"/>
                </a:cubicBezTo>
                <a:cubicBezTo>
                  <a:pt x="207433" y="630768"/>
                  <a:pt x="640643" y="1412522"/>
                  <a:pt x="575732" y="1739899"/>
                </a:cubicBezTo>
                <a:cubicBezTo>
                  <a:pt x="510821" y="2067276"/>
                  <a:pt x="0" y="2252134"/>
                  <a:pt x="0" y="2252134"/>
                </a:cubicBezTo>
              </a:path>
            </a:pathLst>
          </a:custGeom>
          <a:noFill/>
          <a:ln w="15875" cap="rnd">
            <a:solidFill>
              <a:schemeClr val="accent2">
                <a:lumMod val="60000"/>
                <a:lumOff val="40000"/>
              </a:schemeClr>
            </a:solidFill>
            <a:prstDash val="sys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37D636F9-EF14-B4DA-0B6C-C5DCE1B88B29}"/>
              </a:ext>
            </a:extLst>
          </p:cNvPr>
          <p:cNvGrpSpPr/>
          <p:nvPr/>
        </p:nvGrpSpPr>
        <p:grpSpPr>
          <a:xfrm>
            <a:off x="342061" y="250473"/>
            <a:ext cx="1394021" cy="1181685"/>
            <a:chOff x="342061" y="250473"/>
            <a:chExt cx="1394021" cy="1181685"/>
          </a:xfrm>
        </p:grpSpPr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CFD25AA0-C2B4-4A2D-935A-AC1799E2D84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602568">
              <a:off x="342061" y="569268"/>
              <a:ext cx="1035468" cy="862890"/>
            </a:xfrm>
            <a:prstGeom prst="rect">
              <a:avLst/>
            </a:prstGeom>
            <a:effectLst>
              <a:outerShdw blurRad="317500" dist="254000" dir="5400000" sx="80000" sy="80000" algn="t" rotWithShape="0">
                <a:schemeClr val="accent2">
                  <a:alpha val="45000"/>
                </a:schemeClr>
              </a:outerShdw>
            </a:effectLst>
          </p:spPr>
        </p:pic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B2D08DB1-4601-CAC8-E06D-3A7BD72B93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58399">
              <a:off x="1043201" y="250473"/>
              <a:ext cx="692881" cy="6341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6501157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&quot;189641df-d09f-45ce-a7e3-20dbe0b4040f&quot;,&quot;Name&quot;:&quot;微软模板&quot;,&quot;Kind&quot;:&quot;Custom&quot;,&quot;OldGuidesSetting&quot;:{&quot;HeaderHeight&quot;:10.0,&quot;FooterHeight&quot;:0.0,&quot;SideMargin&quot;:6.0,&quot;TopMargin&quot;:10.0,&quot;BottomMargin&quot;:10.0,&quot;IntervalMargin&quot;:0.0}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sz3lwysz"/>
</p:tagLst>
</file>

<file path=ppt/theme/theme1.xml><?xml version="1.0" encoding="utf-8"?>
<a:theme xmlns:a="http://schemas.openxmlformats.org/drawingml/2006/main" name="Office 主题​​">
  <a:themeElements>
    <a:clrScheme name="红色婚庆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A32325"/>
      </a:accent1>
      <a:accent2>
        <a:srgbClr val="E04C4C"/>
      </a:accent2>
      <a:accent3>
        <a:srgbClr val="821413"/>
      </a:accent3>
      <a:accent4>
        <a:srgbClr val="3B3E4D"/>
      </a:accent4>
      <a:accent5>
        <a:srgbClr val="000000"/>
      </a:accent5>
      <a:accent6>
        <a:srgbClr val="FFFFFF"/>
      </a:accent6>
      <a:hlink>
        <a:srgbClr val="0563C1"/>
      </a:hlink>
      <a:folHlink>
        <a:srgbClr val="954F72"/>
      </a:folHlink>
    </a:clrScheme>
    <a:fontScheme name="微软模板">
      <a:majorFont>
        <a:latin typeface="Arial"/>
        <a:ea typeface="字制区喜脉体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1008</TotalTime>
  <Words>421</Words>
  <Application>Microsoft Office PowerPoint</Application>
  <PresentationFormat>自定义</PresentationFormat>
  <Paragraphs>132</Paragraphs>
  <Slides>15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0" baseType="lpstr">
      <vt:lpstr>Arial</vt:lpstr>
      <vt:lpstr>微软雅黑</vt:lpstr>
      <vt:lpstr>等线</vt:lpstr>
      <vt:lpstr>字制区喜脉体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庞珺</dc:creator>
  <cp:lastModifiedBy>庞珺</cp:lastModifiedBy>
  <cp:revision>35</cp:revision>
  <dcterms:created xsi:type="dcterms:W3CDTF">2022-07-29T04:34:44Z</dcterms:created>
  <dcterms:modified xsi:type="dcterms:W3CDTF">2022-08-02T10:03:50Z</dcterms:modified>
</cp:coreProperties>
</file>