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3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4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5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notesMasterIdLst>
    <p:notesMasterId r:id="rId24"/>
  </p:notesMasterIdLst>
  <p:sldIdLst>
    <p:sldId id="1284" r:id="rId2"/>
    <p:sldId id="1285" r:id="rId3"/>
    <p:sldId id="1305" r:id="rId4"/>
    <p:sldId id="1304" r:id="rId5"/>
    <p:sldId id="1290" r:id="rId6"/>
    <p:sldId id="1296" r:id="rId7"/>
    <p:sldId id="1295" r:id="rId8"/>
    <p:sldId id="1291" r:id="rId9"/>
    <p:sldId id="1289" r:id="rId10"/>
    <p:sldId id="1297" r:id="rId11"/>
    <p:sldId id="1292" r:id="rId12"/>
    <p:sldId id="1306" r:id="rId13"/>
    <p:sldId id="1298" r:id="rId14"/>
    <p:sldId id="1299" r:id="rId15"/>
    <p:sldId id="1294" r:id="rId16"/>
    <p:sldId id="1293" r:id="rId17"/>
    <p:sldId id="1286" r:id="rId18"/>
    <p:sldId id="1301" r:id="rId19"/>
    <p:sldId id="1308" r:id="rId20"/>
    <p:sldId id="1302" r:id="rId21"/>
    <p:sldId id="1303" r:id="rId22"/>
    <p:sldId id="31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2E491C9B-68CA-44C7-81BF-C02D169139CD}">
          <p14:sldIdLst>
            <p14:sldId id="1284"/>
            <p14:sldId id="1285"/>
            <p14:sldId id="1305"/>
            <p14:sldId id="1304"/>
            <p14:sldId id="1290"/>
            <p14:sldId id="1296"/>
            <p14:sldId id="1295"/>
            <p14:sldId id="1291"/>
            <p14:sldId id="1289"/>
            <p14:sldId id="1297"/>
            <p14:sldId id="1292"/>
            <p14:sldId id="1306"/>
            <p14:sldId id="1298"/>
            <p14:sldId id="1299"/>
            <p14:sldId id="1294"/>
            <p14:sldId id="1293"/>
            <p14:sldId id="1286"/>
            <p14:sldId id="1301"/>
            <p14:sldId id="1308"/>
            <p14:sldId id="1302"/>
            <p14:sldId id="1303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2" pos="846" userDrawn="1">
          <p15:clr>
            <a:srgbClr val="A4A3A4"/>
          </p15:clr>
        </p15:guide>
        <p15:guide id="3" pos="6811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pos="1209" userDrawn="1">
          <p15:clr>
            <a:srgbClr val="A4A3A4"/>
          </p15:clr>
        </p15:guide>
        <p15:guide id="10" pos="64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709"/>
    <a:srgbClr val="0055BC"/>
    <a:srgbClr val="D6EEFA"/>
    <a:srgbClr val="97D0ED"/>
    <a:srgbClr val="58B3E1"/>
    <a:srgbClr val="1A96D5"/>
    <a:srgbClr val="78C2E7"/>
    <a:srgbClr val="E8380D"/>
    <a:srgbClr val="F28B72"/>
    <a:srgbClr val="EB5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9" autoAdjust="0"/>
    <p:restoredTop sz="96520" autoAdjust="0"/>
  </p:normalViewPr>
  <p:slideViewPr>
    <p:cSldViewPr snapToGrid="0">
      <p:cViewPr>
        <p:scale>
          <a:sx n="75" d="100"/>
          <a:sy n="75" d="100"/>
        </p:scale>
        <p:origin x="1066" y="835"/>
      </p:cViewPr>
      <p:guideLst>
        <p:guide pos="846"/>
        <p:guide pos="6811"/>
        <p:guide orient="horz" pos="504"/>
        <p:guide orient="horz" pos="3793"/>
        <p:guide pos="3840"/>
        <p:guide orient="horz" pos="2160"/>
        <p:guide pos="1209"/>
        <p:guide pos="6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74"/>
    </p:cViewPr>
  </p:sorterViewPr>
  <p:notesViewPr>
    <p:cSldViewPr snapToGrid="0" showGuides="1">
      <p:cViewPr varScale="1">
        <p:scale>
          <a:sx n="87" d="100"/>
          <a:sy n="87" d="100"/>
        </p:scale>
        <p:origin x="262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101600" dist="38100" dir="5400000" algn="t" rotWithShape="0">
                <a:schemeClr val="accent1">
                  <a:lumMod val="90000"/>
                  <a:lumOff val="10000"/>
                  <a:alpha val="48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6-4510-924D-07C93EEA83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>
              <a:outerShdw blurRad="76200" dist="38100" dir="5400000" algn="t" rotWithShape="0">
                <a:schemeClr val="accent1">
                  <a:lumMod val="90000"/>
                  <a:lumOff val="10000"/>
                  <a:alpha val="36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A6-4510-924D-07C93EEA83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  <a:effectLst>
              <a:outerShdw blurRad="38100" dist="38100" dir="5400000" algn="t" rotWithShape="0">
                <a:schemeClr val="accent1">
                  <a:lumMod val="90000"/>
                  <a:lumOff val="10000"/>
                  <a:alpha val="37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A6-4510-924D-07C93EEA83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7899935"/>
        <c:axId val="1038077663"/>
      </c:barChart>
      <c:catAx>
        <c:axId val="10978999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8077663"/>
        <c:crosses val="autoZero"/>
        <c:auto val="1"/>
        <c:lblAlgn val="ctr"/>
        <c:lblOffset val="100"/>
        <c:noMultiLvlLbl val="0"/>
      </c:catAx>
      <c:valAx>
        <c:axId val="10380776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789993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0122388219916779"/>
          <c:y val="0.91285503394353262"/>
          <c:w val="0.39755223560166447"/>
          <c:h val="7.658654180567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82223858258"/>
          <c:y val="0.183681722524107"/>
          <c:w val="0.80450425277040405"/>
          <c:h val="0.545171505905512"/>
        </c:manualLayout>
      </c:layout>
      <c:areaChart>
        <c:grouping val="stacked"/>
        <c:varyColors val="0"/>
        <c:ser>
          <c:idx val="3"/>
          <c:order val="0"/>
          <c:tx>
            <c:strRef>
              <c:f>Blatt1!$B$1</c:f>
              <c:strCache>
                <c:ptCount val="1"/>
                <c:pt idx="0">
                  <c:v>Company 4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81000">
                  <a:schemeClr val="accent1">
                    <a:lumMod val="75000"/>
                  </a:schemeClr>
                </a:gs>
                <a:gs pos="2041">
                  <a:schemeClr val="bg1"/>
                </a:gs>
                <a:gs pos="34000">
                  <a:schemeClr val="accent1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 w="31750" cap="rnd">
              <a:solidFill>
                <a:schemeClr val="accent1">
                  <a:lumMod val="75000"/>
                </a:schemeClr>
              </a:solidFill>
            </a:ln>
            <a:effectLst/>
          </c:spPr>
          <c:cat>
            <c:numRef>
              <c:f>Blatt1!$A$2:$A$14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Blatt1!$B$2:$B$14</c:f>
              <c:numCache>
                <c:formatCode>General</c:formatCode>
                <c:ptCount val="13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9</c:v>
                </c:pt>
                <c:pt idx="7">
                  <c:v>10</c:v>
                </c:pt>
                <c:pt idx="8">
                  <c:v>14</c:v>
                </c:pt>
                <c:pt idx="9">
                  <c:v>11</c:v>
                </c:pt>
                <c:pt idx="10">
                  <c:v>13</c:v>
                </c:pt>
                <c:pt idx="11">
                  <c:v>10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BC-4901-BC94-BB7EAD3FC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0115984"/>
        <c:axId val="-2110024864"/>
      </c:areaChart>
      <c:catAx>
        <c:axId val="-2110115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0024864"/>
        <c:crosses val="autoZero"/>
        <c:auto val="1"/>
        <c:lblAlgn val="ctr"/>
        <c:lblOffset val="100"/>
        <c:noMultiLvlLbl val="0"/>
      </c:catAx>
      <c:valAx>
        <c:axId val="-2110024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011598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0" i="0">
          <a:latin typeface="Roboto Light" charset="0"/>
          <a:ea typeface="Roboto Light" charset="0"/>
          <a:cs typeface="Roboto Light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582223858258"/>
          <c:y val="0.183681722524107"/>
          <c:w val="0.80450425277040405"/>
          <c:h val="0.545171505905512"/>
        </c:manualLayout>
      </c:layout>
      <c:areaChart>
        <c:grouping val="stack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Company 1</c:v>
                </c:pt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  <a:effectLst/>
          </c:spPr>
          <c:cat>
            <c:numRef>
              <c:f>Blatt1!$A$2:$A$14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Blatt1!$B$2:$B$14</c:f>
              <c:numCache>
                <c:formatCode>General</c:formatCode>
                <c:ptCount val="13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6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2-46BA-B5EA-F1CD0B64C7F8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Company 2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cat>
            <c:numRef>
              <c:f>Blatt1!$A$2:$A$14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Blatt1!$C$2:$C$14</c:f>
              <c:numCache>
                <c:formatCode>General</c:formatCode>
                <c:ptCount val="13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2-46BA-B5EA-F1CD0B64C7F8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Company 3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/>
          </c:spPr>
          <c:cat>
            <c:numRef>
              <c:f>Blatt1!$A$2:$A$14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Blatt1!$D$2:$D$14</c:f>
              <c:numCache>
                <c:formatCode>General</c:formatCode>
                <c:ptCount val="13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2</c:v>
                </c:pt>
                <c:pt idx="11">
                  <c:v>5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B2-46BA-B5EA-F1CD0B64C7F8}"/>
            </c:ext>
          </c:extLst>
        </c:ser>
        <c:ser>
          <c:idx val="3"/>
          <c:order val="3"/>
          <c:tx>
            <c:strRef>
              <c:f>Blatt1!$E$1</c:f>
              <c:strCache>
                <c:ptCount val="1"/>
                <c:pt idx="0">
                  <c:v>Company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Blatt1!$A$2:$A$14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Blatt1!$E$2:$E$14</c:f>
              <c:numCache>
                <c:formatCode>General</c:formatCode>
                <c:ptCount val="13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5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B2-46BA-B5EA-F1CD0B64C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0115984"/>
        <c:axId val="-2110024864"/>
      </c:areaChart>
      <c:catAx>
        <c:axId val="-211011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197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0024864"/>
        <c:crosses val="autoZero"/>
        <c:auto val="1"/>
        <c:lblAlgn val="ctr"/>
        <c:lblOffset val="100"/>
        <c:noMultiLvlLbl val="0"/>
      </c:catAx>
      <c:valAx>
        <c:axId val="-211002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197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0115984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0037375261450364"/>
          <c:y val="0.85831344033671497"/>
          <c:w val="0.80350847360237265"/>
          <c:h val="6.3775049470741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97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0" i="0">
          <a:latin typeface="Roboto Light" charset="0"/>
          <a:ea typeface="Roboto Light" charset="0"/>
          <a:cs typeface="Roboto Light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279400" dir="5400000" algn="t" rotWithShape="0">
                <a:srgbClr val="0055BC">
                  <a:alpha val="21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279400" dir="5400000" algn="t" rotWithShape="0">
                  <a:srgbClr val="0055BC">
                    <a:alpha val="21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C8-40D9-916B-7F7187E3D1E6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279400" dir="5400000" algn="t" rotWithShape="0">
                  <a:srgbClr val="0055BC">
                    <a:alpha val="21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C8-40D9-916B-7F7187E3D1E6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279400" dir="5400000" algn="t" rotWithShape="0">
                  <a:srgbClr val="0055BC">
                    <a:alpha val="21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C8-40D9-916B-7F7187E3D1E6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279400" dir="5400000" algn="t" rotWithShape="0">
                  <a:srgbClr val="0055BC">
                    <a:alpha val="21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AC8-40D9-916B-7F7187E3D1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C8-40D9-916B-7F7187E3D1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050040957021171"/>
          <c:y val="0.37732336396823818"/>
          <c:w val="0.11487023963408571"/>
          <c:h val="0.24535327206352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41275" cap="rnd" cmpd="thickThin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5.0999999999999996</c:v>
                </c:pt>
                <c:pt idx="3">
                  <c:v>5.5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CE-4EAC-8027-079589B5B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利润</c:v>
                </c:pt>
              </c:strCache>
            </c:strRef>
          </c:tx>
          <c:spPr>
            <a:ln w="41275" cap="rnd" cmpd="thinThick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3.6</c:v>
                </c:pt>
                <c:pt idx="1">
                  <c:v>4.2</c:v>
                </c:pt>
                <c:pt idx="2">
                  <c:v>4.3</c:v>
                </c:pt>
                <c:pt idx="3">
                  <c:v>4</c:v>
                </c:pt>
                <c:pt idx="4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CE-4EAC-8027-079589B5B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9937375"/>
        <c:axId val="1942126607"/>
      </c:lineChart>
      <c:catAx>
        <c:axId val="162993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42126607"/>
        <c:crosses val="autoZero"/>
        <c:auto val="1"/>
        <c:lblAlgn val="ctr"/>
        <c:lblOffset val="100"/>
        <c:noMultiLvlLbl val="0"/>
      </c:catAx>
      <c:valAx>
        <c:axId val="194212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29937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D971959-953B-463E-BAAE-BE8CB048C413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1BB0138-77EE-466A-BAEB-47D907700EE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5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fficeplus.cn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fficeplus.cn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DFBDA84-304B-43B5-9E35-DB05D666D0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5000">
                <a:schemeClr val="accent4"/>
              </a:gs>
              <a:gs pos="48000">
                <a:schemeClr val="accent4"/>
              </a:gs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7D1B554-A027-4A54-B299-DEF3AED23585}"/>
              </a:ext>
            </a:extLst>
          </p:cNvPr>
          <p:cNvSpPr/>
          <p:nvPr userDrawn="1"/>
        </p:nvSpPr>
        <p:spPr>
          <a:xfrm rot="12912200">
            <a:off x="2890072" y="4477790"/>
            <a:ext cx="466730" cy="46673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54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739F3F3-6319-44DD-8A92-8A6E66F4414F}"/>
              </a:ext>
            </a:extLst>
          </p:cNvPr>
          <p:cNvSpPr/>
          <p:nvPr userDrawn="1"/>
        </p:nvSpPr>
        <p:spPr>
          <a:xfrm>
            <a:off x="7115912" y="5422209"/>
            <a:ext cx="1838031" cy="1838031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15900" dist="228600" dir="27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6BD334B-DCD6-41C1-9D59-2A7752FB5B25}"/>
              </a:ext>
            </a:extLst>
          </p:cNvPr>
          <p:cNvSpPr/>
          <p:nvPr userDrawn="1"/>
        </p:nvSpPr>
        <p:spPr>
          <a:xfrm>
            <a:off x="11322235" y="2747365"/>
            <a:ext cx="1481659" cy="1481659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15900" dist="228600" dir="27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B4F952D-96AC-4DC3-A05A-0F7A7D9A4593}"/>
              </a:ext>
            </a:extLst>
          </p:cNvPr>
          <p:cNvSpPr/>
          <p:nvPr userDrawn="1"/>
        </p:nvSpPr>
        <p:spPr>
          <a:xfrm>
            <a:off x="10127475" y="-89492"/>
            <a:ext cx="875074" cy="875074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2286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AF5B82D-097A-4054-8118-55A4606B0931}"/>
              </a:ext>
            </a:extLst>
          </p:cNvPr>
          <p:cNvSpPr/>
          <p:nvPr userDrawn="1"/>
        </p:nvSpPr>
        <p:spPr>
          <a:xfrm>
            <a:off x="7207912" y="1849892"/>
            <a:ext cx="335888" cy="33588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762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C4DCCA4-73BB-4676-B2E6-2C95958E40EE}"/>
              </a:ext>
            </a:extLst>
          </p:cNvPr>
          <p:cNvSpPr/>
          <p:nvPr userDrawn="1"/>
        </p:nvSpPr>
        <p:spPr>
          <a:xfrm rot="14576785">
            <a:off x="3894573" y="1286184"/>
            <a:ext cx="468946" cy="468946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76200" dir="120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37D54E0-8D65-4793-9AB1-3466780EDDB3}"/>
              </a:ext>
            </a:extLst>
          </p:cNvPr>
          <p:cNvSpPr/>
          <p:nvPr userDrawn="1"/>
        </p:nvSpPr>
        <p:spPr>
          <a:xfrm rot="11466093">
            <a:off x="4959027" y="3587954"/>
            <a:ext cx="224009" cy="224009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84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B0782E1-BADC-4A45-B7A8-2A294F42ACDE}"/>
              </a:ext>
            </a:extLst>
          </p:cNvPr>
          <p:cNvSpPr/>
          <p:nvPr userDrawn="1"/>
        </p:nvSpPr>
        <p:spPr>
          <a:xfrm rot="14959093">
            <a:off x="-480826" y="-105607"/>
            <a:ext cx="1782376" cy="1782376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54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B125024-3744-4366-8524-FF70320D5AD9}"/>
              </a:ext>
            </a:extLst>
          </p:cNvPr>
          <p:cNvSpPr/>
          <p:nvPr userDrawn="1"/>
        </p:nvSpPr>
        <p:spPr>
          <a:xfrm rot="14959093">
            <a:off x="1849119" y="1999933"/>
            <a:ext cx="620949" cy="620949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54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6A99E5C-4058-4843-A3FA-1F92AD3A7384}"/>
              </a:ext>
            </a:extLst>
          </p:cNvPr>
          <p:cNvSpPr/>
          <p:nvPr userDrawn="1"/>
        </p:nvSpPr>
        <p:spPr>
          <a:xfrm rot="6547533">
            <a:off x="6547131" y="3307815"/>
            <a:ext cx="321617" cy="321617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54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C3479DB-CEBE-47EB-8D36-05EA18423BD1}"/>
              </a:ext>
            </a:extLst>
          </p:cNvPr>
          <p:cNvSpPr/>
          <p:nvPr userDrawn="1"/>
        </p:nvSpPr>
        <p:spPr>
          <a:xfrm rot="5400000">
            <a:off x="9465564" y="2842473"/>
            <a:ext cx="850661" cy="850661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88900" dir="36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AA8E500-CDFD-4930-9B5A-4AF8DB31A2E3}"/>
              </a:ext>
            </a:extLst>
          </p:cNvPr>
          <p:cNvSpPr/>
          <p:nvPr userDrawn="1"/>
        </p:nvSpPr>
        <p:spPr>
          <a:xfrm rot="1567518">
            <a:off x="8953943" y="1360282"/>
            <a:ext cx="475838" cy="475838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88900" dir="192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C62031A-D412-472D-A4A4-129BBCFFE4BC}"/>
              </a:ext>
            </a:extLst>
          </p:cNvPr>
          <p:cNvSpPr/>
          <p:nvPr userDrawn="1"/>
        </p:nvSpPr>
        <p:spPr>
          <a:xfrm rot="5400000">
            <a:off x="-263976" y="5090456"/>
            <a:ext cx="1968664" cy="1968664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15900" dist="228600" dir="96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994DE620-B736-4D43-AD8A-A2347DF8E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6325" y="3596307"/>
            <a:ext cx="6619351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sz="4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114300" dist="38100" dir="5400000" algn="t" rotWithShape="0">
                    <a:srgbClr val="0055BC">
                      <a:alpha val="44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28600" marR="0" lvl="0" indent="-22860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年度总结个人工作汇报</a:t>
            </a:r>
          </a:p>
        </p:txBody>
      </p:sp>
      <p:sp>
        <p:nvSpPr>
          <p:cNvPr id="21" name="文本占位符 18">
            <a:extLst>
              <a:ext uri="{FF2B5EF4-FFF2-40B4-BE49-F238E27FC236}">
                <a16:creationId xmlns:a16="http://schemas.microsoft.com/office/drawing/2014/main" id="{E7D00D1D-6A61-4FC7-85E8-A6219BC47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6325" y="4280927"/>
            <a:ext cx="6619351" cy="38722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en-US" altLang="zh-CN" sz="16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28600" marR="0" lvl="0" indent="-228600" algn="ctr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Please enter your English title here</a:t>
            </a:r>
          </a:p>
        </p:txBody>
      </p:sp>
    </p:spTree>
    <p:extLst>
      <p:ext uri="{BB962C8B-B14F-4D97-AF65-F5344CB8AC3E}">
        <p14:creationId xmlns:p14="http://schemas.microsoft.com/office/powerpoint/2010/main" val="136952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D3654394-CF55-43AF-8E08-B2D8C4E44C08}"/>
              </a:ext>
            </a:extLst>
          </p:cNvPr>
          <p:cNvSpPr/>
          <p:nvPr userDrawn="1"/>
        </p:nvSpPr>
        <p:spPr>
          <a:xfrm>
            <a:off x="436536" y="0"/>
            <a:ext cx="5708100" cy="6858000"/>
          </a:xfrm>
          <a:custGeom>
            <a:avLst/>
            <a:gdLst>
              <a:gd name="connsiteX0" fmla="*/ 0 w 5708100"/>
              <a:gd name="connsiteY0" fmla="*/ 0 h 6858000"/>
              <a:gd name="connsiteX1" fmla="*/ 5708100 w 5708100"/>
              <a:gd name="connsiteY1" fmla="*/ 0 h 6858000"/>
              <a:gd name="connsiteX2" fmla="*/ 5684945 w 5708100"/>
              <a:gd name="connsiteY2" fmla="*/ 54194 h 6858000"/>
              <a:gd name="connsiteX3" fmla="*/ 4594890 w 5708100"/>
              <a:gd name="connsiteY3" fmla="*/ 6555720 h 6858000"/>
              <a:gd name="connsiteX4" fmla="*/ 4669112 w 5708100"/>
              <a:gd name="connsiteY4" fmla="*/ 6858000 h 6858000"/>
              <a:gd name="connsiteX5" fmla="*/ 12 w 5708100"/>
              <a:gd name="connsiteY5" fmla="*/ 6858000 h 6858000"/>
              <a:gd name="connsiteX6" fmla="*/ 0 w 5708100"/>
              <a:gd name="connsiteY6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8100" h="6858000">
                <a:moveTo>
                  <a:pt x="0" y="0"/>
                </a:moveTo>
                <a:lnTo>
                  <a:pt x="5708100" y="0"/>
                </a:lnTo>
                <a:lnTo>
                  <a:pt x="5684945" y="54194"/>
                </a:lnTo>
                <a:cubicBezTo>
                  <a:pt x="4650810" y="2433001"/>
                  <a:pt x="3813168" y="3231099"/>
                  <a:pt x="4594890" y="6555720"/>
                </a:cubicBezTo>
                <a:lnTo>
                  <a:pt x="4669112" y="6858000"/>
                </a:lnTo>
                <a:lnTo>
                  <a:pt x="12" y="6858000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21594000" scaled="0"/>
            <a:tileRect/>
          </a:gradFill>
          <a:ln>
            <a:noFill/>
          </a:ln>
          <a:effectLst>
            <a:outerShdw blurRad="215900" dist="38100" dir="2700000" algn="tl" rotWithShape="0">
              <a:schemeClr val="accent3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4C7FD63E-2147-4265-8F30-5F35CCE81A95}"/>
              </a:ext>
            </a:extLst>
          </p:cNvPr>
          <p:cNvSpPr/>
          <p:nvPr userDrawn="1"/>
        </p:nvSpPr>
        <p:spPr>
          <a:xfrm>
            <a:off x="45938" y="0"/>
            <a:ext cx="5606097" cy="6858000"/>
          </a:xfrm>
          <a:custGeom>
            <a:avLst/>
            <a:gdLst>
              <a:gd name="connsiteX0" fmla="*/ 0 w 5606097"/>
              <a:gd name="connsiteY0" fmla="*/ 0 h 6858000"/>
              <a:gd name="connsiteX1" fmla="*/ 5606097 w 5606097"/>
              <a:gd name="connsiteY1" fmla="*/ 0 h 6858000"/>
              <a:gd name="connsiteX2" fmla="*/ 5595246 w 5606097"/>
              <a:gd name="connsiteY2" fmla="*/ 23687 h 6858000"/>
              <a:gd name="connsiteX3" fmla="*/ 4848438 w 5606097"/>
              <a:gd name="connsiteY3" fmla="*/ 6800881 h 6858000"/>
              <a:gd name="connsiteX4" fmla="*/ 4852010 w 5606097"/>
              <a:gd name="connsiteY4" fmla="*/ 6858000 h 6858000"/>
              <a:gd name="connsiteX5" fmla="*/ 16 w 5606097"/>
              <a:gd name="connsiteY5" fmla="*/ 6858000 h 6858000"/>
              <a:gd name="connsiteX6" fmla="*/ 0 w 5606097"/>
              <a:gd name="connsiteY6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6097" h="6858000">
                <a:moveTo>
                  <a:pt x="0" y="0"/>
                </a:moveTo>
                <a:lnTo>
                  <a:pt x="5606097" y="0"/>
                </a:lnTo>
                <a:lnTo>
                  <a:pt x="5595246" y="23687"/>
                </a:lnTo>
                <a:cubicBezTo>
                  <a:pt x="4570268" y="2293982"/>
                  <a:pt x="4624231" y="3220117"/>
                  <a:pt x="4848438" y="6800881"/>
                </a:cubicBezTo>
                <a:lnTo>
                  <a:pt x="4852010" y="6858000"/>
                </a:lnTo>
                <a:lnTo>
                  <a:pt x="16" y="6858000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  <a:effectLst>
            <a:outerShdw blurRad="215900" dist="38100" dir="2700000" algn="tl" rotWithShape="0">
              <a:schemeClr val="accent3">
                <a:alpha val="8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7066D6F5-F920-4BCD-B05B-016D17779C64}"/>
              </a:ext>
            </a:extLst>
          </p:cNvPr>
          <p:cNvSpPr/>
          <p:nvPr userDrawn="1"/>
        </p:nvSpPr>
        <p:spPr>
          <a:xfrm>
            <a:off x="1" y="0"/>
            <a:ext cx="5809853" cy="6858000"/>
          </a:xfrm>
          <a:custGeom>
            <a:avLst/>
            <a:gdLst>
              <a:gd name="connsiteX0" fmla="*/ 0 w 5809853"/>
              <a:gd name="connsiteY0" fmla="*/ 0 h 6858000"/>
              <a:gd name="connsiteX1" fmla="*/ 5167820 w 5809853"/>
              <a:gd name="connsiteY1" fmla="*/ 0 h 6858000"/>
              <a:gd name="connsiteX2" fmla="*/ 5044348 w 5809853"/>
              <a:gd name="connsiteY2" fmla="*/ 399324 h 6858000"/>
              <a:gd name="connsiteX3" fmla="*/ 5698194 w 5809853"/>
              <a:gd name="connsiteY3" fmla="*/ 6518614 h 6858000"/>
              <a:gd name="connsiteX4" fmla="*/ 5809853 w 5809853"/>
              <a:gd name="connsiteY4" fmla="*/ 6858000 h 6858000"/>
              <a:gd name="connsiteX5" fmla="*/ 0 w 580985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9853" h="6858000">
                <a:moveTo>
                  <a:pt x="0" y="0"/>
                </a:moveTo>
                <a:lnTo>
                  <a:pt x="5167820" y="0"/>
                </a:lnTo>
                <a:lnTo>
                  <a:pt x="5044348" y="399324"/>
                </a:lnTo>
                <a:cubicBezTo>
                  <a:pt x="4451841" y="2617867"/>
                  <a:pt x="5091741" y="4674298"/>
                  <a:pt x="5698194" y="6518614"/>
                </a:cubicBezTo>
                <a:lnTo>
                  <a:pt x="580985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3000">
                <a:schemeClr val="accent4"/>
              </a:gs>
              <a:gs pos="97000">
                <a:schemeClr val="accent4"/>
              </a:gs>
              <a:gs pos="15000">
                <a:schemeClr val="accent1">
                  <a:lumMod val="75000"/>
                </a:schemeClr>
              </a:gs>
              <a:gs pos="46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92100" dist="38100" dir="2700000" algn="tl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B34CF49-75DE-45BF-AFCC-45DA26EEA113}"/>
              </a:ext>
            </a:extLst>
          </p:cNvPr>
          <p:cNvSpPr/>
          <p:nvPr userDrawn="1"/>
        </p:nvSpPr>
        <p:spPr>
          <a:xfrm rot="195286">
            <a:off x="10226744" y="5141609"/>
            <a:ext cx="2429657" cy="2429657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304800" dir="24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Logo">
            <a:hlinkClick r:id="rId2"/>
            <a:extLst>
              <a:ext uri="{FF2B5EF4-FFF2-40B4-BE49-F238E27FC236}">
                <a16:creationId xmlns:a16="http://schemas.microsoft.com/office/drawing/2014/main" id="{3388FE73-7A64-4125-A972-41D8F94262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818379"/>
            <a:ext cx="1595544" cy="2127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29F65DDE-B919-4763-BFB7-98B7D7A2050B}"/>
              </a:ext>
            </a:extLst>
          </p:cNvPr>
          <p:cNvSpPr/>
          <p:nvPr userDrawn="1"/>
        </p:nvSpPr>
        <p:spPr>
          <a:xfrm rot="4673938">
            <a:off x="11671540" y="4368401"/>
            <a:ext cx="464323" cy="46432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6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566A89D-E2B0-417A-8DBD-3ACCDD703756}"/>
              </a:ext>
            </a:extLst>
          </p:cNvPr>
          <p:cNvSpPr/>
          <p:nvPr userDrawn="1"/>
        </p:nvSpPr>
        <p:spPr>
          <a:xfrm rot="2384768">
            <a:off x="11106663" y="331831"/>
            <a:ext cx="464323" cy="46432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192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51395613-7C3D-41C5-B352-25D13A7F013A}"/>
              </a:ext>
            </a:extLst>
          </p:cNvPr>
          <p:cNvSpPr/>
          <p:nvPr userDrawn="1"/>
        </p:nvSpPr>
        <p:spPr>
          <a:xfrm rot="17389345">
            <a:off x="10774751" y="650929"/>
            <a:ext cx="240208" cy="24020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566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92F2B7EE-D3DC-45CE-BF91-344EF327EE09}"/>
              </a:ext>
            </a:extLst>
          </p:cNvPr>
          <p:cNvSpPr/>
          <p:nvPr userDrawn="1"/>
        </p:nvSpPr>
        <p:spPr>
          <a:xfrm>
            <a:off x="436536" y="0"/>
            <a:ext cx="5708100" cy="6858000"/>
          </a:xfrm>
          <a:custGeom>
            <a:avLst/>
            <a:gdLst>
              <a:gd name="connsiteX0" fmla="*/ 0 w 5708100"/>
              <a:gd name="connsiteY0" fmla="*/ 0 h 6858000"/>
              <a:gd name="connsiteX1" fmla="*/ 5708100 w 5708100"/>
              <a:gd name="connsiteY1" fmla="*/ 0 h 6858000"/>
              <a:gd name="connsiteX2" fmla="*/ 5684945 w 5708100"/>
              <a:gd name="connsiteY2" fmla="*/ 54194 h 6858000"/>
              <a:gd name="connsiteX3" fmla="*/ 4594890 w 5708100"/>
              <a:gd name="connsiteY3" fmla="*/ 6555720 h 6858000"/>
              <a:gd name="connsiteX4" fmla="*/ 4669112 w 5708100"/>
              <a:gd name="connsiteY4" fmla="*/ 6858000 h 6858000"/>
              <a:gd name="connsiteX5" fmla="*/ 12 w 5708100"/>
              <a:gd name="connsiteY5" fmla="*/ 6858000 h 6858000"/>
              <a:gd name="connsiteX6" fmla="*/ 0 w 5708100"/>
              <a:gd name="connsiteY6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8100" h="6858000">
                <a:moveTo>
                  <a:pt x="0" y="0"/>
                </a:moveTo>
                <a:lnTo>
                  <a:pt x="5708100" y="0"/>
                </a:lnTo>
                <a:lnTo>
                  <a:pt x="5684945" y="54194"/>
                </a:lnTo>
                <a:cubicBezTo>
                  <a:pt x="4650810" y="2433001"/>
                  <a:pt x="3813168" y="3231099"/>
                  <a:pt x="4594890" y="6555720"/>
                </a:cubicBezTo>
                <a:lnTo>
                  <a:pt x="4669112" y="6858000"/>
                </a:lnTo>
                <a:lnTo>
                  <a:pt x="12" y="6858000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21594000" scaled="0"/>
            <a:tileRect/>
          </a:gradFill>
          <a:ln>
            <a:noFill/>
          </a:ln>
          <a:effectLst>
            <a:outerShdw blurRad="215900" dist="38100" dir="2700000" algn="tl" rotWithShape="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9C827FA-4DEB-4B09-9607-E067FB9CE725}"/>
              </a:ext>
            </a:extLst>
          </p:cNvPr>
          <p:cNvSpPr/>
          <p:nvPr userDrawn="1"/>
        </p:nvSpPr>
        <p:spPr>
          <a:xfrm>
            <a:off x="45938" y="0"/>
            <a:ext cx="5606097" cy="6858000"/>
          </a:xfrm>
          <a:custGeom>
            <a:avLst/>
            <a:gdLst>
              <a:gd name="connsiteX0" fmla="*/ 0 w 5606097"/>
              <a:gd name="connsiteY0" fmla="*/ 0 h 6858000"/>
              <a:gd name="connsiteX1" fmla="*/ 5606097 w 5606097"/>
              <a:gd name="connsiteY1" fmla="*/ 0 h 6858000"/>
              <a:gd name="connsiteX2" fmla="*/ 5595246 w 5606097"/>
              <a:gd name="connsiteY2" fmla="*/ 23687 h 6858000"/>
              <a:gd name="connsiteX3" fmla="*/ 4848438 w 5606097"/>
              <a:gd name="connsiteY3" fmla="*/ 6800881 h 6858000"/>
              <a:gd name="connsiteX4" fmla="*/ 4852010 w 5606097"/>
              <a:gd name="connsiteY4" fmla="*/ 6858000 h 6858000"/>
              <a:gd name="connsiteX5" fmla="*/ 16 w 5606097"/>
              <a:gd name="connsiteY5" fmla="*/ 6858000 h 6858000"/>
              <a:gd name="connsiteX6" fmla="*/ 0 w 5606097"/>
              <a:gd name="connsiteY6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6097" h="6858000">
                <a:moveTo>
                  <a:pt x="0" y="0"/>
                </a:moveTo>
                <a:lnTo>
                  <a:pt x="5606097" y="0"/>
                </a:lnTo>
                <a:lnTo>
                  <a:pt x="5595246" y="23687"/>
                </a:lnTo>
                <a:cubicBezTo>
                  <a:pt x="4570268" y="2293982"/>
                  <a:pt x="4624231" y="3220117"/>
                  <a:pt x="4848438" y="6800881"/>
                </a:cubicBezTo>
                <a:lnTo>
                  <a:pt x="4852010" y="6858000"/>
                </a:lnTo>
                <a:lnTo>
                  <a:pt x="16" y="6858000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  <a:effectLst>
            <a:outerShdw blurRad="215900" dist="38100" dir="2700000" algn="tl" rotWithShape="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04002CE-653B-485E-8691-27B6E409557D}"/>
              </a:ext>
            </a:extLst>
          </p:cNvPr>
          <p:cNvSpPr/>
          <p:nvPr userDrawn="1"/>
        </p:nvSpPr>
        <p:spPr>
          <a:xfrm>
            <a:off x="1" y="0"/>
            <a:ext cx="5809853" cy="6858000"/>
          </a:xfrm>
          <a:custGeom>
            <a:avLst/>
            <a:gdLst>
              <a:gd name="connsiteX0" fmla="*/ 0 w 5809853"/>
              <a:gd name="connsiteY0" fmla="*/ 0 h 6858000"/>
              <a:gd name="connsiteX1" fmla="*/ 5167820 w 5809853"/>
              <a:gd name="connsiteY1" fmla="*/ 0 h 6858000"/>
              <a:gd name="connsiteX2" fmla="*/ 5044348 w 5809853"/>
              <a:gd name="connsiteY2" fmla="*/ 399324 h 6858000"/>
              <a:gd name="connsiteX3" fmla="*/ 5698194 w 5809853"/>
              <a:gd name="connsiteY3" fmla="*/ 6518614 h 6858000"/>
              <a:gd name="connsiteX4" fmla="*/ 5809853 w 5809853"/>
              <a:gd name="connsiteY4" fmla="*/ 6858000 h 6858000"/>
              <a:gd name="connsiteX5" fmla="*/ 0 w 580985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9853" h="6858000">
                <a:moveTo>
                  <a:pt x="0" y="0"/>
                </a:moveTo>
                <a:lnTo>
                  <a:pt x="5167820" y="0"/>
                </a:lnTo>
                <a:lnTo>
                  <a:pt x="5044348" y="399324"/>
                </a:lnTo>
                <a:cubicBezTo>
                  <a:pt x="4451841" y="2617867"/>
                  <a:pt x="5091741" y="4674298"/>
                  <a:pt x="5698194" y="6518614"/>
                </a:cubicBezTo>
                <a:lnTo>
                  <a:pt x="580985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3000">
                <a:schemeClr val="accent4"/>
              </a:gs>
              <a:gs pos="97000">
                <a:schemeClr val="accent4"/>
              </a:gs>
              <a:gs pos="15000">
                <a:schemeClr val="accent1">
                  <a:lumMod val="75000"/>
                </a:schemeClr>
              </a:gs>
              <a:gs pos="46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92100" dist="38100" dir="2700000" algn="tl" rotWithShape="0">
              <a:srgbClr val="0055BC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4F026ED-8F3B-47ED-BA36-B009F919757F}"/>
              </a:ext>
            </a:extLst>
          </p:cNvPr>
          <p:cNvSpPr/>
          <p:nvPr userDrawn="1"/>
        </p:nvSpPr>
        <p:spPr>
          <a:xfrm rot="195286">
            <a:off x="10226744" y="5141609"/>
            <a:ext cx="2429657" cy="2429657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304800" dir="24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Logo">
            <a:hlinkClick r:id="rId2"/>
            <a:extLst>
              <a:ext uri="{FF2B5EF4-FFF2-40B4-BE49-F238E27FC236}">
                <a16:creationId xmlns:a16="http://schemas.microsoft.com/office/drawing/2014/main" id="{44834CC3-6C92-4102-8C6F-586C9DA42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818379"/>
            <a:ext cx="1595544" cy="2127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46DE079B-95F6-484E-8A5C-C07D32AE309B}"/>
              </a:ext>
            </a:extLst>
          </p:cNvPr>
          <p:cNvSpPr/>
          <p:nvPr userDrawn="1"/>
        </p:nvSpPr>
        <p:spPr>
          <a:xfrm rot="4673938">
            <a:off x="11671540" y="4368401"/>
            <a:ext cx="464323" cy="46432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6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EF8001F-2B40-4E3C-9081-53FA795CE88E}"/>
              </a:ext>
            </a:extLst>
          </p:cNvPr>
          <p:cNvSpPr/>
          <p:nvPr userDrawn="1"/>
        </p:nvSpPr>
        <p:spPr>
          <a:xfrm rot="2384768">
            <a:off x="11106663" y="331831"/>
            <a:ext cx="464323" cy="46432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192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300BE7B-2F4C-46A9-B53E-9739892C3DEC}"/>
              </a:ext>
            </a:extLst>
          </p:cNvPr>
          <p:cNvSpPr/>
          <p:nvPr userDrawn="1"/>
        </p:nvSpPr>
        <p:spPr>
          <a:xfrm rot="17389345">
            <a:off x="10774751" y="650929"/>
            <a:ext cx="240208" cy="24020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681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6B695E2-1155-49A4-9553-466D236B5137}"/>
              </a:ext>
            </a:extLst>
          </p:cNvPr>
          <p:cNvSpPr/>
          <p:nvPr userDrawn="1"/>
        </p:nvSpPr>
        <p:spPr>
          <a:xfrm rot="16200000">
            <a:off x="5598467" y="264466"/>
            <a:ext cx="995066" cy="12192000"/>
          </a:xfrm>
          <a:custGeom>
            <a:avLst/>
            <a:gdLst>
              <a:gd name="connsiteX0" fmla="*/ 995066 w 995066"/>
              <a:gd name="connsiteY0" fmla="*/ 0 h 12192000"/>
              <a:gd name="connsiteX1" fmla="*/ 975435 w 995066"/>
              <a:gd name="connsiteY1" fmla="*/ 174045 h 12192000"/>
              <a:gd name="connsiteX2" fmla="*/ 452358 w 995066"/>
              <a:gd name="connsiteY2" fmla="*/ 11679998 h 12192000"/>
              <a:gd name="connsiteX3" fmla="*/ 481873 w 995066"/>
              <a:gd name="connsiteY3" fmla="*/ 12192000 h 12192000"/>
              <a:gd name="connsiteX4" fmla="*/ 0 w 995066"/>
              <a:gd name="connsiteY4" fmla="*/ 12192000 h 12192000"/>
              <a:gd name="connsiteX5" fmla="*/ 0 w 995066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066" h="12192000">
                <a:moveTo>
                  <a:pt x="995066" y="0"/>
                </a:moveTo>
                <a:lnTo>
                  <a:pt x="975435" y="174045"/>
                </a:lnTo>
                <a:cubicBezTo>
                  <a:pt x="504366" y="4294965"/>
                  <a:pt x="137578" y="5959261"/>
                  <a:pt x="452358" y="11679998"/>
                </a:cubicBezTo>
                <a:lnTo>
                  <a:pt x="481873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21594000" scaled="0"/>
            <a:tileRect/>
          </a:gradFill>
          <a:ln>
            <a:noFill/>
          </a:ln>
          <a:effectLst>
            <a:outerShdw blurRad="215900" dist="38100" dir="2700000" algn="tl" rotWithShape="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F906F56-5EA2-4E1F-AA03-4B8220CEDF85}"/>
              </a:ext>
            </a:extLst>
          </p:cNvPr>
          <p:cNvSpPr/>
          <p:nvPr userDrawn="1"/>
        </p:nvSpPr>
        <p:spPr>
          <a:xfrm rot="4673938">
            <a:off x="775582" y="6101411"/>
            <a:ext cx="464323" cy="46432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6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781A838-CD14-44FF-980C-7FA4831D2CF0}"/>
              </a:ext>
            </a:extLst>
          </p:cNvPr>
          <p:cNvSpPr/>
          <p:nvPr userDrawn="1"/>
        </p:nvSpPr>
        <p:spPr>
          <a:xfrm rot="16200000">
            <a:off x="5833339" y="499338"/>
            <a:ext cx="525322" cy="12192000"/>
          </a:xfrm>
          <a:custGeom>
            <a:avLst/>
            <a:gdLst>
              <a:gd name="connsiteX0" fmla="*/ 525322 w 525322"/>
              <a:gd name="connsiteY0" fmla="*/ 0 h 12192000"/>
              <a:gd name="connsiteX1" fmla="*/ 515881 w 525322"/>
              <a:gd name="connsiteY1" fmla="*/ 97083 h 12192000"/>
              <a:gd name="connsiteX2" fmla="*/ 232113 w 525322"/>
              <a:gd name="connsiteY2" fmla="*/ 12106330 h 12192000"/>
              <a:gd name="connsiteX3" fmla="*/ 233283 w 525322"/>
              <a:gd name="connsiteY3" fmla="*/ 12192000 h 12192000"/>
              <a:gd name="connsiteX4" fmla="*/ 0 w 525322"/>
              <a:gd name="connsiteY4" fmla="*/ 12192000 h 12192000"/>
              <a:gd name="connsiteX5" fmla="*/ 0 w 525322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22" h="12192000">
                <a:moveTo>
                  <a:pt x="525322" y="0"/>
                </a:moveTo>
                <a:lnTo>
                  <a:pt x="515881" y="97083"/>
                </a:lnTo>
                <a:cubicBezTo>
                  <a:pt x="137773" y="4048705"/>
                  <a:pt x="148209" y="5938087"/>
                  <a:pt x="232113" y="12106330"/>
                </a:cubicBezTo>
                <a:lnTo>
                  <a:pt x="233283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  <a:effectLst>
            <a:outerShdw blurRad="215900" dist="38100" dir="2700000" algn="tl" rotWithShape="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3374B49-5586-4226-AE19-E8A57E0F7C84}"/>
              </a:ext>
            </a:extLst>
          </p:cNvPr>
          <p:cNvSpPr/>
          <p:nvPr userDrawn="1"/>
        </p:nvSpPr>
        <p:spPr>
          <a:xfrm rot="16005354">
            <a:off x="5538422" y="505452"/>
            <a:ext cx="1154200" cy="12237883"/>
          </a:xfrm>
          <a:custGeom>
            <a:avLst/>
            <a:gdLst>
              <a:gd name="connsiteX0" fmla="*/ 1154200 w 1154200"/>
              <a:gd name="connsiteY0" fmla="*/ 12237883 h 12237883"/>
              <a:gd name="connsiteX1" fmla="*/ 0 w 1154200"/>
              <a:gd name="connsiteY1" fmla="*/ 12172462 h 12237883"/>
              <a:gd name="connsiteX2" fmla="*/ 689945 w 1154200"/>
              <a:gd name="connsiteY2" fmla="*/ 0 h 12237883"/>
              <a:gd name="connsiteX3" fmla="*/ 890911 w 1154200"/>
              <a:gd name="connsiteY3" fmla="*/ 11391 h 12237883"/>
              <a:gd name="connsiteX4" fmla="*/ 869491 w 1154200"/>
              <a:gd name="connsiteY4" fmla="*/ 328218 h 12237883"/>
              <a:gd name="connsiteX5" fmla="*/ 1144634 w 1154200"/>
              <a:gd name="connsiteY5" fmla="*/ 12104906 h 122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200" h="12237883">
                <a:moveTo>
                  <a:pt x="1154200" y="12237883"/>
                </a:moveTo>
                <a:lnTo>
                  <a:pt x="0" y="12172462"/>
                </a:lnTo>
                <a:lnTo>
                  <a:pt x="689945" y="0"/>
                </a:lnTo>
                <a:lnTo>
                  <a:pt x="890911" y="11391"/>
                </a:lnTo>
                <a:lnTo>
                  <a:pt x="869491" y="328218"/>
                </a:lnTo>
                <a:cubicBezTo>
                  <a:pt x="620159" y="4597845"/>
                  <a:pt x="889434" y="8555485"/>
                  <a:pt x="1144634" y="12104906"/>
                </a:cubicBezTo>
                <a:close/>
              </a:path>
            </a:pathLst>
          </a:custGeom>
          <a:gradFill flip="none" rotWithShape="1">
            <a:gsLst>
              <a:gs pos="73000">
                <a:schemeClr val="accent4"/>
              </a:gs>
              <a:gs pos="97000">
                <a:schemeClr val="accent4"/>
              </a:gs>
              <a:gs pos="15000">
                <a:schemeClr val="accent1">
                  <a:lumMod val="75000"/>
                </a:schemeClr>
              </a:gs>
              <a:gs pos="46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92100" dist="38100" dir="2700000" algn="tl" rotWithShape="0">
              <a:srgbClr val="0055BC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2943FCE-2096-4F3F-A8C7-978866E73055}"/>
              </a:ext>
            </a:extLst>
          </p:cNvPr>
          <p:cNvSpPr/>
          <p:nvPr userDrawn="1"/>
        </p:nvSpPr>
        <p:spPr>
          <a:xfrm rot="195286">
            <a:off x="10226743" y="5314305"/>
            <a:ext cx="2429657" cy="2429657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304800" dir="24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2F6624A-EFBE-4D95-A02C-1281C2A81E3C}"/>
              </a:ext>
            </a:extLst>
          </p:cNvPr>
          <p:cNvSpPr/>
          <p:nvPr userDrawn="1"/>
        </p:nvSpPr>
        <p:spPr>
          <a:xfrm rot="2384768">
            <a:off x="11106663" y="331831"/>
            <a:ext cx="464323" cy="46432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192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2EF3983-9FAE-41B8-BD9D-7A79D8631605}"/>
              </a:ext>
            </a:extLst>
          </p:cNvPr>
          <p:cNvSpPr/>
          <p:nvPr userDrawn="1"/>
        </p:nvSpPr>
        <p:spPr>
          <a:xfrm rot="17389345">
            <a:off x="10774751" y="650929"/>
            <a:ext cx="240208" cy="24020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204B879-07C9-43F7-9BE5-2B522F31ED4D}"/>
              </a:ext>
            </a:extLst>
          </p:cNvPr>
          <p:cNvSpPr/>
          <p:nvPr userDrawn="1"/>
        </p:nvSpPr>
        <p:spPr>
          <a:xfrm rot="14327682">
            <a:off x="1102580" y="930051"/>
            <a:ext cx="209485" cy="209484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76200" dir="7800000" algn="tl" rotWithShape="0">
              <a:schemeClr val="accent2">
                <a:alpha val="4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894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>
            <a:extLst>
              <a:ext uri="{FF2B5EF4-FFF2-40B4-BE49-F238E27FC236}">
                <a16:creationId xmlns:a16="http://schemas.microsoft.com/office/drawing/2014/main" id="{C091BE1E-447F-4CC7-B55A-B45DD95B103A}"/>
              </a:ext>
            </a:extLst>
          </p:cNvPr>
          <p:cNvSpPr/>
          <p:nvPr userDrawn="1"/>
        </p:nvSpPr>
        <p:spPr>
          <a:xfrm rot="195286">
            <a:off x="8195926" y="2880995"/>
            <a:ext cx="1367395" cy="1367395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304800" dir="24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2F0AF69-C03C-44C5-953F-262F5F0D99E5}"/>
              </a:ext>
            </a:extLst>
          </p:cNvPr>
          <p:cNvSpPr/>
          <p:nvPr userDrawn="1"/>
        </p:nvSpPr>
        <p:spPr>
          <a:xfrm rot="4673938">
            <a:off x="3091508" y="4920657"/>
            <a:ext cx="1884563" cy="1884551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6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CA08F1A-A2F7-4009-818C-D86158E5018F}"/>
              </a:ext>
            </a:extLst>
          </p:cNvPr>
          <p:cNvSpPr/>
          <p:nvPr userDrawn="1"/>
        </p:nvSpPr>
        <p:spPr>
          <a:xfrm rot="4474413">
            <a:off x="4205788" y="2523384"/>
            <a:ext cx="872266" cy="872266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304800" dir="78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E15C59-AAF5-46FA-9834-316D44A5769D}"/>
              </a:ext>
            </a:extLst>
          </p:cNvPr>
          <p:cNvSpPr/>
          <p:nvPr userDrawn="1"/>
        </p:nvSpPr>
        <p:spPr>
          <a:xfrm>
            <a:off x="0" y="-9914"/>
            <a:ext cx="12192000" cy="686791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6B695E2-1155-49A4-9553-466D236B5137}"/>
              </a:ext>
            </a:extLst>
          </p:cNvPr>
          <p:cNvSpPr/>
          <p:nvPr userDrawn="1"/>
        </p:nvSpPr>
        <p:spPr>
          <a:xfrm rot="16200000">
            <a:off x="5598467" y="264466"/>
            <a:ext cx="995066" cy="12192000"/>
          </a:xfrm>
          <a:custGeom>
            <a:avLst/>
            <a:gdLst>
              <a:gd name="connsiteX0" fmla="*/ 995066 w 995066"/>
              <a:gd name="connsiteY0" fmla="*/ 0 h 12192000"/>
              <a:gd name="connsiteX1" fmla="*/ 975435 w 995066"/>
              <a:gd name="connsiteY1" fmla="*/ 174045 h 12192000"/>
              <a:gd name="connsiteX2" fmla="*/ 452358 w 995066"/>
              <a:gd name="connsiteY2" fmla="*/ 11679998 h 12192000"/>
              <a:gd name="connsiteX3" fmla="*/ 481873 w 995066"/>
              <a:gd name="connsiteY3" fmla="*/ 12192000 h 12192000"/>
              <a:gd name="connsiteX4" fmla="*/ 0 w 995066"/>
              <a:gd name="connsiteY4" fmla="*/ 12192000 h 12192000"/>
              <a:gd name="connsiteX5" fmla="*/ 0 w 995066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066" h="12192000">
                <a:moveTo>
                  <a:pt x="995066" y="0"/>
                </a:moveTo>
                <a:lnTo>
                  <a:pt x="975435" y="174045"/>
                </a:lnTo>
                <a:cubicBezTo>
                  <a:pt x="504366" y="4294965"/>
                  <a:pt x="137578" y="5959261"/>
                  <a:pt x="452358" y="11679998"/>
                </a:cubicBezTo>
                <a:lnTo>
                  <a:pt x="481873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21594000" scaled="0"/>
            <a:tileRect/>
          </a:gradFill>
          <a:ln>
            <a:noFill/>
          </a:ln>
          <a:effectLst>
            <a:outerShdw blurRad="215900" dist="38100" dir="2700000" algn="tl" rotWithShape="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F906F56-5EA2-4E1F-AA03-4B8220CEDF85}"/>
              </a:ext>
            </a:extLst>
          </p:cNvPr>
          <p:cNvSpPr/>
          <p:nvPr userDrawn="1"/>
        </p:nvSpPr>
        <p:spPr>
          <a:xfrm rot="4673938">
            <a:off x="775582" y="6101411"/>
            <a:ext cx="464323" cy="46432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6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781A838-CD14-44FF-980C-7FA4831D2CF0}"/>
              </a:ext>
            </a:extLst>
          </p:cNvPr>
          <p:cNvSpPr/>
          <p:nvPr userDrawn="1"/>
        </p:nvSpPr>
        <p:spPr>
          <a:xfrm rot="16200000">
            <a:off x="5833339" y="499338"/>
            <a:ext cx="525322" cy="12192000"/>
          </a:xfrm>
          <a:custGeom>
            <a:avLst/>
            <a:gdLst>
              <a:gd name="connsiteX0" fmla="*/ 525322 w 525322"/>
              <a:gd name="connsiteY0" fmla="*/ 0 h 12192000"/>
              <a:gd name="connsiteX1" fmla="*/ 515881 w 525322"/>
              <a:gd name="connsiteY1" fmla="*/ 97083 h 12192000"/>
              <a:gd name="connsiteX2" fmla="*/ 232113 w 525322"/>
              <a:gd name="connsiteY2" fmla="*/ 12106330 h 12192000"/>
              <a:gd name="connsiteX3" fmla="*/ 233283 w 525322"/>
              <a:gd name="connsiteY3" fmla="*/ 12192000 h 12192000"/>
              <a:gd name="connsiteX4" fmla="*/ 0 w 525322"/>
              <a:gd name="connsiteY4" fmla="*/ 12192000 h 12192000"/>
              <a:gd name="connsiteX5" fmla="*/ 0 w 525322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22" h="12192000">
                <a:moveTo>
                  <a:pt x="525322" y="0"/>
                </a:moveTo>
                <a:lnTo>
                  <a:pt x="515881" y="97083"/>
                </a:lnTo>
                <a:cubicBezTo>
                  <a:pt x="137773" y="4048705"/>
                  <a:pt x="148209" y="5938087"/>
                  <a:pt x="232113" y="12106330"/>
                </a:cubicBezTo>
                <a:lnTo>
                  <a:pt x="233283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  <a:effectLst>
            <a:outerShdw blurRad="215900" dist="38100" dir="2700000" algn="tl" rotWithShape="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3374B49-5586-4226-AE19-E8A57E0F7C84}"/>
              </a:ext>
            </a:extLst>
          </p:cNvPr>
          <p:cNvSpPr/>
          <p:nvPr userDrawn="1"/>
        </p:nvSpPr>
        <p:spPr>
          <a:xfrm rot="16005354">
            <a:off x="5538422" y="505452"/>
            <a:ext cx="1154200" cy="12237883"/>
          </a:xfrm>
          <a:custGeom>
            <a:avLst/>
            <a:gdLst>
              <a:gd name="connsiteX0" fmla="*/ 1154200 w 1154200"/>
              <a:gd name="connsiteY0" fmla="*/ 12237883 h 12237883"/>
              <a:gd name="connsiteX1" fmla="*/ 0 w 1154200"/>
              <a:gd name="connsiteY1" fmla="*/ 12172462 h 12237883"/>
              <a:gd name="connsiteX2" fmla="*/ 689945 w 1154200"/>
              <a:gd name="connsiteY2" fmla="*/ 0 h 12237883"/>
              <a:gd name="connsiteX3" fmla="*/ 890911 w 1154200"/>
              <a:gd name="connsiteY3" fmla="*/ 11391 h 12237883"/>
              <a:gd name="connsiteX4" fmla="*/ 869491 w 1154200"/>
              <a:gd name="connsiteY4" fmla="*/ 328218 h 12237883"/>
              <a:gd name="connsiteX5" fmla="*/ 1144634 w 1154200"/>
              <a:gd name="connsiteY5" fmla="*/ 12104906 h 1223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200" h="12237883">
                <a:moveTo>
                  <a:pt x="1154200" y="12237883"/>
                </a:moveTo>
                <a:lnTo>
                  <a:pt x="0" y="12172462"/>
                </a:lnTo>
                <a:lnTo>
                  <a:pt x="689945" y="0"/>
                </a:lnTo>
                <a:lnTo>
                  <a:pt x="890911" y="11391"/>
                </a:lnTo>
                <a:lnTo>
                  <a:pt x="869491" y="328218"/>
                </a:lnTo>
                <a:cubicBezTo>
                  <a:pt x="620159" y="4597845"/>
                  <a:pt x="889434" y="8555485"/>
                  <a:pt x="1144634" y="12104906"/>
                </a:cubicBezTo>
                <a:close/>
              </a:path>
            </a:pathLst>
          </a:custGeom>
          <a:gradFill flip="none" rotWithShape="1">
            <a:gsLst>
              <a:gs pos="73000">
                <a:schemeClr val="accent4"/>
              </a:gs>
              <a:gs pos="97000">
                <a:schemeClr val="accent4"/>
              </a:gs>
              <a:gs pos="15000">
                <a:schemeClr val="accent1">
                  <a:lumMod val="75000"/>
                </a:schemeClr>
              </a:gs>
              <a:gs pos="46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92100" dist="38100" dir="2700000" algn="tl" rotWithShape="0">
              <a:srgbClr val="0055BC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2943FCE-2096-4F3F-A8C7-978866E73055}"/>
              </a:ext>
            </a:extLst>
          </p:cNvPr>
          <p:cNvSpPr/>
          <p:nvPr userDrawn="1"/>
        </p:nvSpPr>
        <p:spPr>
          <a:xfrm rot="195286">
            <a:off x="10226743" y="5314305"/>
            <a:ext cx="2429657" cy="2429657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304800" dir="24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2F6624A-EFBE-4D95-A02C-1281C2A81E3C}"/>
              </a:ext>
            </a:extLst>
          </p:cNvPr>
          <p:cNvSpPr/>
          <p:nvPr userDrawn="1"/>
        </p:nvSpPr>
        <p:spPr>
          <a:xfrm rot="2384768">
            <a:off x="11106663" y="331831"/>
            <a:ext cx="464323" cy="46432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192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2EF3983-9FAE-41B8-BD9D-7A79D8631605}"/>
              </a:ext>
            </a:extLst>
          </p:cNvPr>
          <p:cNvSpPr/>
          <p:nvPr userDrawn="1"/>
        </p:nvSpPr>
        <p:spPr>
          <a:xfrm rot="17389345">
            <a:off x="10774751" y="650929"/>
            <a:ext cx="240208" cy="24020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204B879-07C9-43F7-9BE5-2B522F31ED4D}"/>
              </a:ext>
            </a:extLst>
          </p:cNvPr>
          <p:cNvSpPr/>
          <p:nvPr userDrawn="1"/>
        </p:nvSpPr>
        <p:spPr>
          <a:xfrm rot="14327682">
            <a:off x="1102580" y="930051"/>
            <a:ext cx="209485" cy="209484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76200" dir="7800000" algn="tl" rotWithShape="0">
              <a:schemeClr val="accent2">
                <a:alpha val="4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857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4C8D044-EF08-4957-AE6B-559FA9A12E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5000">
                <a:schemeClr val="accent4"/>
              </a:gs>
              <a:gs pos="48000">
                <a:schemeClr val="accent4"/>
              </a:gs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5C9CB0B-D96D-4843-ADC3-0052D22A6BA8}"/>
              </a:ext>
            </a:extLst>
          </p:cNvPr>
          <p:cNvSpPr/>
          <p:nvPr userDrawn="1"/>
        </p:nvSpPr>
        <p:spPr>
          <a:xfrm rot="5400000">
            <a:off x="-263976" y="5090456"/>
            <a:ext cx="1968664" cy="1968664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15900" dist="228600" dir="96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21D1ED0-296E-4EDC-B696-95FCCBF234BC}"/>
              </a:ext>
            </a:extLst>
          </p:cNvPr>
          <p:cNvSpPr/>
          <p:nvPr userDrawn="1"/>
        </p:nvSpPr>
        <p:spPr>
          <a:xfrm>
            <a:off x="7115912" y="5422209"/>
            <a:ext cx="1838031" cy="1838031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15900" dist="228600" dir="27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819BEA3-B1A7-42F7-9F82-D21CE68B3ECF}"/>
              </a:ext>
            </a:extLst>
          </p:cNvPr>
          <p:cNvSpPr/>
          <p:nvPr userDrawn="1"/>
        </p:nvSpPr>
        <p:spPr>
          <a:xfrm rot="12912200">
            <a:off x="2890072" y="4477790"/>
            <a:ext cx="466730" cy="46673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54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40EDEDB-D6BA-48C4-86FC-8E57D556FE10}"/>
              </a:ext>
            </a:extLst>
          </p:cNvPr>
          <p:cNvSpPr/>
          <p:nvPr userDrawn="1"/>
        </p:nvSpPr>
        <p:spPr>
          <a:xfrm>
            <a:off x="7207912" y="1849892"/>
            <a:ext cx="335888" cy="33588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762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F53650D-CBEF-4D26-95ED-C0ACA28289B3}"/>
              </a:ext>
            </a:extLst>
          </p:cNvPr>
          <p:cNvSpPr/>
          <p:nvPr userDrawn="1"/>
        </p:nvSpPr>
        <p:spPr>
          <a:xfrm rot="14576785">
            <a:off x="3894573" y="1286184"/>
            <a:ext cx="468946" cy="468946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76200" dir="120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0FEE513-E4D0-48FD-ACC5-BAC1AA5B38A3}"/>
              </a:ext>
            </a:extLst>
          </p:cNvPr>
          <p:cNvSpPr/>
          <p:nvPr userDrawn="1"/>
        </p:nvSpPr>
        <p:spPr>
          <a:xfrm rot="11466093">
            <a:off x="4959027" y="3587954"/>
            <a:ext cx="224009" cy="224009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84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2BEBC8C-E038-41DC-A821-B07ABD11B30B}"/>
              </a:ext>
            </a:extLst>
          </p:cNvPr>
          <p:cNvSpPr/>
          <p:nvPr userDrawn="1"/>
        </p:nvSpPr>
        <p:spPr>
          <a:xfrm rot="14959093">
            <a:off x="1849119" y="1999933"/>
            <a:ext cx="620949" cy="620949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54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4CDFC27-0E0E-446F-A055-A3A68894A105}"/>
              </a:ext>
            </a:extLst>
          </p:cNvPr>
          <p:cNvSpPr/>
          <p:nvPr userDrawn="1"/>
        </p:nvSpPr>
        <p:spPr>
          <a:xfrm rot="6547533">
            <a:off x="6547131" y="3307815"/>
            <a:ext cx="321617" cy="321617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54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DEA01AB-6C7A-4CA0-9BAA-3B47A66706BF}"/>
              </a:ext>
            </a:extLst>
          </p:cNvPr>
          <p:cNvSpPr/>
          <p:nvPr userDrawn="1"/>
        </p:nvSpPr>
        <p:spPr>
          <a:xfrm rot="5400000">
            <a:off x="9465564" y="2842473"/>
            <a:ext cx="850661" cy="850661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88900" dir="36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5338048-762B-4518-AB2D-99E3E9C57FF8}"/>
              </a:ext>
            </a:extLst>
          </p:cNvPr>
          <p:cNvSpPr/>
          <p:nvPr userDrawn="1"/>
        </p:nvSpPr>
        <p:spPr>
          <a:xfrm rot="1567518">
            <a:off x="8953943" y="1360282"/>
            <a:ext cx="475838" cy="475838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88900" dir="192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67D0FBB-ACB2-4435-AE16-B3F7A0975C6C}"/>
              </a:ext>
            </a:extLst>
          </p:cNvPr>
          <p:cNvSpPr/>
          <p:nvPr userDrawn="1"/>
        </p:nvSpPr>
        <p:spPr>
          <a:xfrm>
            <a:off x="11322235" y="2747365"/>
            <a:ext cx="1481659" cy="1481659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15900" dist="228600" dir="27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7989B79-925F-426F-BA88-A98AC90A4D6D}"/>
              </a:ext>
            </a:extLst>
          </p:cNvPr>
          <p:cNvSpPr/>
          <p:nvPr userDrawn="1"/>
        </p:nvSpPr>
        <p:spPr>
          <a:xfrm>
            <a:off x="10127475" y="-89492"/>
            <a:ext cx="875074" cy="875074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2286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6EA1C3D-2AB0-4E41-A853-9CF519D76AC4}"/>
              </a:ext>
            </a:extLst>
          </p:cNvPr>
          <p:cNvSpPr/>
          <p:nvPr userDrawn="1"/>
        </p:nvSpPr>
        <p:spPr>
          <a:xfrm rot="14959093">
            <a:off x="-480826" y="-105607"/>
            <a:ext cx="1782376" cy="1782376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54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A7D76F9-7429-47AA-98B5-20514EE8E1C3}"/>
              </a:ext>
            </a:extLst>
          </p:cNvPr>
          <p:cNvSpPr/>
          <p:nvPr userDrawn="1"/>
        </p:nvSpPr>
        <p:spPr>
          <a:xfrm>
            <a:off x="1547724" y="802094"/>
            <a:ext cx="9264739" cy="525580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>
            <a:outerShdw blurRad="292100" dist="38100" algn="l" rotWithShape="0">
              <a:schemeClr val="accent2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A69BD75-14D8-43D0-946C-E1C00591212F}"/>
              </a:ext>
            </a:extLst>
          </p:cNvPr>
          <p:cNvSpPr/>
          <p:nvPr userDrawn="1"/>
        </p:nvSpPr>
        <p:spPr>
          <a:xfrm>
            <a:off x="1343025" y="800099"/>
            <a:ext cx="45719" cy="52558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280E124-CE57-4ED4-88A2-A90A65F562B8}"/>
              </a:ext>
            </a:extLst>
          </p:cNvPr>
          <p:cNvSpPr/>
          <p:nvPr userDrawn="1"/>
        </p:nvSpPr>
        <p:spPr>
          <a:xfrm rot="11532516">
            <a:off x="1760287" y="5612755"/>
            <a:ext cx="890289" cy="890289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9000000" algn="tl" rotWithShape="0">
              <a:schemeClr val="accent2">
                <a:lumMod val="50000"/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676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84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80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61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3" r:id="rId2"/>
    <p:sldLayoutId id="2147483734" r:id="rId3"/>
    <p:sldLayoutId id="2147483737" r:id="rId4"/>
    <p:sldLayoutId id="2147483736" r:id="rId5"/>
    <p:sldLayoutId id="2147483735" r:id="rId6"/>
    <p:sldLayoutId id="2147483732" r:id="rId7"/>
    <p:sldLayoutId id="214748373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.png"/><Relationship Id="rId4" Type="http://schemas.openxmlformats.org/officeDocument/2006/relationships/hyperlink" Target="https://www.officeplus.c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Logo">
            <a:hlinkClick r:id="rId3"/>
            <a:extLst>
              <a:ext uri="{FF2B5EF4-FFF2-40B4-BE49-F238E27FC236}">
                <a16:creationId xmlns:a16="http://schemas.microsoft.com/office/drawing/2014/main" id="{79CC2999-0434-49DE-B037-FAEEFC2A1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07" y="2533754"/>
            <a:ext cx="4456587" cy="594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A50C33-069C-476B-8180-C40BA29AC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6325" y="3596307"/>
            <a:ext cx="6619351" cy="757130"/>
          </a:xfrm>
        </p:spPr>
        <p:txBody>
          <a:bodyPr>
            <a:noAutofit/>
          </a:bodyPr>
          <a:lstStyle/>
          <a:p>
            <a:r>
              <a:rPr lang="zh-CN" altLang="en-US" dirty="0"/>
              <a:t>红色通用年度汇报模板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7ED67B8-5639-4E30-B159-F9291B199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6325" y="4280927"/>
            <a:ext cx="6619351" cy="313932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+mn-ea"/>
                <a:ea typeface="+mn-ea"/>
              </a:rPr>
              <a:t>Please enter your English title here</a:t>
            </a:r>
          </a:p>
        </p:txBody>
      </p:sp>
    </p:spTree>
    <p:extLst>
      <p:ext uri="{BB962C8B-B14F-4D97-AF65-F5344CB8AC3E}">
        <p14:creationId xmlns:p14="http://schemas.microsoft.com/office/powerpoint/2010/main" val="408035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6">
            <a:extLst>
              <a:ext uri="{FF2B5EF4-FFF2-40B4-BE49-F238E27FC236}">
                <a16:creationId xmlns:a16="http://schemas.microsoft.com/office/drawing/2014/main" id="{8EE13CBD-A3BA-461E-A49A-AA397FD6E7F3}"/>
              </a:ext>
            </a:extLst>
          </p:cNvPr>
          <p:cNvSpPr txBox="1"/>
          <p:nvPr/>
        </p:nvSpPr>
        <p:spPr>
          <a:xfrm>
            <a:off x="1613833" y="2250718"/>
            <a:ext cx="2826087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竞品的业绩对比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FFBBE5B-A801-4A7A-BBB8-AC9D9844C05B}"/>
              </a:ext>
            </a:extLst>
          </p:cNvPr>
          <p:cNvSpPr txBox="1"/>
          <p:nvPr/>
        </p:nvSpPr>
        <p:spPr>
          <a:xfrm>
            <a:off x="1613833" y="1967242"/>
            <a:ext cx="2413395" cy="2834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20XX</a:t>
            </a:r>
            <a:r>
              <a:rPr lang="zh-CN" altLang="en-US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年</a:t>
            </a:r>
            <a:endParaRPr lang="fr-FR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83E07755-6394-494D-AC58-383292D7B09B}"/>
              </a:ext>
            </a:extLst>
          </p:cNvPr>
          <p:cNvSpPr txBox="1"/>
          <p:nvPr/>
        </p:nvSpPr>
        <p:spPr>
          <a:xfrm>
            <a:off x="1613833" y="3007896"/>
            <a:ext cx="2826087" cy="24341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82563" indent="-1825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对图表进行简要的说明，对图表进行简要的说明；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 marL="182563" indent="-1825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对图表进行简要的说明，对图表进行简要的说明；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 marL="182563" indent="-1825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对图表进行简要的说明，对图表进行简要的说明；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 marL="182563" indent="-1825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对图表进行简要的说明，对图表进行简要的说明。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graphicFrame>
        <p:nvGraphicFramePr>
          <p:cNvPr id="20" name="Chart 12">
            <a:extLst>
              <a:ext uri="{FF2B5EF4-FFF2-40B4-BE49-F238E27FC236}">
                <a16:creationId xmlns:a16="http://schemas.microsoft.com/office/drawing/2014/main" id="{1850413B-CEEF-42D7-AFE3-C53DE44B3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429611"/>
              </p:ext>
            </p:extLst>
          </p:nvPr>
        </p:nvGraphicFramePr>
        <p:xfrm>
          <a:off x="5314950" y="1232792"/>
          <a:ext cx="6313833" cy="434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062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711E10C-CFA7-4A30-AFA2-63FDE45AE38A}"/>
              </a:ext>
            </a:extLst>
          </p:cNvPr>
          <p:cNvSpPr/>
          <p:nvPr/>
        </p:nvSpPr>
        <p:spPr>
          <a:xfrm>
            <a:off x="6472907" y="2392452"/>
            <a:ext cx="4271259" cy="1900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dist="38100" algn="l" rotWithShape="0">
              <a:schemeClr val="accent2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180D74D-939D-41DE-80B0-F66931BFE2CA}"/>
              </a:ext>
            </a:extLst>
          </p:cNvPr>
          <p:cNvSpPr/>
          <p:nvPr/>
        </p:nvSpPr>
        <p:spPr>
          <a:xfrm>
            <a:off x="6268208" y="2390457"/>
            <a:ext cx="45719" cy="19006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BA009BB-3BF8-4E34-B707-53134669A917}"/>
              </a:ext>
            </a:extLst>
          </p:cNvPr>
          <p:cNvSpPr/>
          <p:nvPr/>
        </p:nvSpPr>
        <p:spPr>
          <a:xfrm>
            <a:off x="1343025" y="4047105"/>
            <a:ext cx="2263776" cy="61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92100" dist="38100" algn="l" rotWithShape="0">
              <a:srgbClr val="0055BC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5D0A457-9D4A-4158-97CB-7A7328C61702}"/>
              </a:ext>
            </a:extLst>
          </p:cNvPr>
          <p:cNvSpPr/>
          <p:nvPr/>
        </p:nvSpPr>
        <p:spPr>
          <a:xfrm rot="13245280">
            <a:off x="1151938" y="4208124"/>
            <a:ext cx="337502" cy="33750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27000" dist="50800" dir="54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D85E319-A6BA-4E8F-A442-E9ED86248395}"/>
              </a:ext>
            </a:extLst>
          </p:cNvPr>
          <p:cNvSpPr txBox="1"/>
          <p:nvPr/>
        </p:nvSpPr>
        <p:spPr>
          <a:xfrm>
            <a:off x="1733303" y="1447435"/>
            <a:ext cx="2413395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工作思路</a:t>
            </a:r>
            <a:endParaRPr lang="fr-FR" dirty="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16B705E2-2F44-437C-AE21-802A3F218496}"/>
              </a:ext>
            </a:extLst>
          </p:cNvPr>
          <p:cNvSpPr txBox="1"/>
          <p:nvPr/>
        </p:nvSpPr>
        <p:spPr>
          <a:xfrm>
            <a:off x="1733303" y="2392452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工作做法</a:t>
            </a:r>
            <a:endParaRPr lang="fr-FR" dirty="0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952B889E-64B0-4F94-9883-6B86B996F3BE}"/>
              </a:ext>
            </a:extLst>
          </p:cNvPr>
          <p:cNvSpPr txBox="1"/>
          <p:nvPr/>
        </p:nvSpPr>
        <p:spPr>
          <a:xfrm>
            <a:off x="1733303" y="5034085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未来展望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6D88A95E-DF74-4A89-8F69-E742976941AD}"/>
              </a:ext>
            </a:extLst>
          </p:cNvPr>
          <p:cNvSpPr txBox="1"/>
          <p:nvPr/>
        </p:nvSpPr>
        <p:spPr>
          <a:xfrm>
            <a:off x="1733303" y="3272996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存在问题</a:t>
            </a:r>
            <a:endParaRPr lang="fr-FR" dirty="0"/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A2FEDEFD-1154-4C2C-AA12-C79BFFC2BA70}"/>
              </a:ext>
            </a:extLst>
          </p:cNvPr>
          <p:cNvSpPr txBox="1"/>
          <p:nvPr/>
        </p:nvSpPr>
        <p:spPr>
          <a:xfrm>
            <a:off x="6792891" y="2569063"/>
            <a:ext cx="3799264" cy="1503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展示本年度工作的主要成绩</a:t>
            </a:r>
            <a:endParaRPr lang="en-US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展示本年度工作的主要成绩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展示本年度工作的主要成绩</a:t>
            </a:r>
            <a:endParaRPr lang="fr-FR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展示本年度工作的主要成绩</a:t>
            </a:r>
            <a:endParaRPr lang="fr-FR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B998E714-F96F-4130-B8BA-80C8068F449F}"/>
              </a:ext>
            </a:extLst>
          </p:cNvPr>
          <p:cNvSpPr txBox="1"/>
          <p:nvPr/>
        </p:nvSpPr>
        <p:spPr>
          <a:xfrm>
            <a:off x="1704519" y="4164917"/>
            <a:ext cx="2413392" cy="31495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800" b="1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工作成绩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36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31A1DB5-BFFF-48DC-ACA9-D2A396649AB4}"/>
              </a:ext>
            </a:extLst>
          </p:cNvPr>
          <p:cNvCxnSpPr>
            <a:cxnSpLocks/>
          </p:cNvCxnSpPr>
          <p:nvPr/>
        </p:nvCxnSpPr>
        <p:spPr>
          <a:xfrm>
            <a:off x="8146279" y="1882501"/>
            <a:ext cx="0" cy="596539"/>
          </a:xfrm>
          <a:prstGeom prst="line">
            <a:avLst/>
          </a:prstGeom>
          <a:solidFill>
            <a:schemeClr val="accent2"/>
          </a:solidFill>
          <a:ln w="53975" cap="rnd">
            <a:gradFill>
              <a:gsLst>
                <a:gs pos="0">
                  <a:schemeClr val="accent2"/>
                </a:gs>
                <a:gs pos="90000">
                  <a:schemeClr val="accent2">
                    <a:alpha val="0"/>
                  </a:schemeClr>
                </a:gs>
              </a:gsLst>
              <a:lin ang="5400000" scaled="1"/>
            </a:gradFill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8FBC64D-8CA1-4A97-B122-7EF40F547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639195"/>
              </p:ext>
            </p:extLst>
          </p:nvPr>
        </p:nvGraphicFramePr>
        <p:xfrm>
          <a:off x="-1554480" y="-1"/>
          <a:ext cx="15240000" cy="1007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9">
            <a:extLst>
              <a:ext uri="{FF2B5EF4-FFF2-40B4-BE49-F238E27FC236}">
                <a16:creationId xmlns:a16="http://schemas.microsoft.com/office/drawing/2014/main" id="{6A613295-EF4C-4C04-9CA6-BFA73E180CB2}"/>
              </a:ext>
            </a:extLst>
          </p:cNvPr>
          <p:cNvSpPr txBox="1"/>
          <p:nvPr/>
        </p:nvSpPr>
        <p:spPr>
          <a:xfrm>
            <a:off x="1400473" y="800100"/>
            <a:ext cx="3202007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图表页面</a:t>
            </a:r>
            <a:endParaRPr lang="fr-FR" sz="2800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B0E6314-FB78-4491-912C-BB6A31C77A14}"/>
              </a:ext>
            </a:extLst>
          </p:cNvPr>
          <p:cNvSpPr/>
          <p:nvPr/>
        </p:nvSpPr>
        <p:spPr>
          <a:xfrm rot="2384768">
            <a:off x="11106663" y="331831"/>
            <a:ext cx="464323" cy="46432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192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92B6356-D6CE-4C93-B34A-A0F37101C334}"/>
              </a:ext>
            </a:extLst>
          </p:cNvPr>
          <p:cNvSpPr/>
          <p:nvPr/>
        </p:nvSpPr>
        <p:spPr>
          <a:xfrm rot="17389345">
            <a:off x="10774751" y="650929"/>
            <a:ext cx="240208" cy="24020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2F21772-034A-4C78-AAE7-E252F93B8432}"/>
              </a:ext>
            </a:extLst>
          </p:cNvPr>
          <p:cNvSpPr/>
          <p:nvPr/>
        </p:nvSpPr>
        <p:spPr>
          <a:xfrm rot="14327682">
            <a:off x="1102580" y="930051"/>
            <a:ext cx="209485" cy="209484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76200" dir="7800000" algn="tl" rotWithShape="0">
              <a:schemeClr val="accent2">
                <a:alpha val="4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3E33EA8-FC1D-4F9E-A965-77B023A27D34}"/>
              </a:ext>
            </a:extLst>
          </p:cNvPr>
          <p:cNvSpPr>
            <a:spLocks/>
          </p:cNvSpPr>
          <p:nvPr/>
        </p:nvSpPr>
        <p:spPr>
          <a:xfrm rot="2384768">
            <a:off x="7956760" y="1510892"/>
            <a:ext cx="382712" cy="382712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192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E0A66FB-4399-4D6B-BE94-5C3D7846942D}"/>
              </a:ext>
            </a:extLst>
          </p:cNvPr>
          <p:cNvSpPr/>
          <p:nvPr/>
        </p:nvSpPr>
        <p:spPr>
          <a:xfrm>
            <a:off x="2123987" y="1845124"/>
            <a:ext cx="4867122" cy="1590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dist="38100" algn="l" rotWithShape="0">
              <a:schemeClr val="accent2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4D73F29-B09F-437A-A975-F01B4CAED94C}"/>
              </a:ext>
            </a:extLst>
          </p:cNvPr>
          <p:cNvSpPr/>
          <p:nvPr/>
        </p:nvSpPr>
        <p:spPr>
          <a:xfrm>
            <a:off x="1919288" y="1843129"/>
            <a:ext cx="45719" cy="159026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F507A940-44AC-44C2-9BB4-427A65D462F3}"/>
              </a:ext>
            </a:extLst>
          </p:cNvPr>
          <p:cNvSpPr txBox="1"/>
          <p:nvPr/>
        </p:nvSpPr>
        <p:spPr>
          <a:xfrm>
            <a:off x="2464181" y="2111965"/>
            <a:ext cx="2848031" cy="10525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数据峰值：</a:t>
            </a:r>
            <a:endParaRPr lang="en-US" altLang="zh-CN" sz="1400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  <a:p>
            <a:pPr marL="180975" indent="-180975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采取的主要措施</a:t>
            </a:r>
            <a:r>
              <a:rPr lang="en-US" altLang="zh-CN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………………</a:t>
            </a:r>
          </a:p>
          <a:p>
            <a:pPr marL="180975" indent="-180975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采取的主要措施</a:t>
            </a:r>
            <a:r>
              <a:rPr lang="en-US" altLang="zh-CN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………………</a:t>
            </a:r>
            <a:endParaRPr lang="fr-FR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180975" indent="-180975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采取的主要措施</a:t>
            </a:r>
            <a:r>
              <a:rPr lang="en-US" altLang="zh-CN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………………</a:t>
            </a:r>
            <a:endParaRPr lang="fr-FR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24554C98-1BFF-49CA-82A1-9025D0E5C178}"/>
              </a:ext>
            </a:extLst>
          </p:cNvPr>
          <p:cNvSpPr txBox="1"/>
          <p:nvPr/>
        </p:nvSpPr>
        <p:spPr>
          <a:xfrm>
            <a:off x="7542567" y="991811"/>
            <a:ext cx="1211097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¥</a:t>
            </a:r>
            <a:r>
              <a:rPr lang="en-US" sz="28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14.00</a:t>
            </a:r>
            <a:endParaRPr lang="fr-FR" sz="2800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AB383140-9C3A-4198-BD41-725AD65A3E73}"/>
              </a:ext>
            </a:extLst>
          </p:cNvPr>
          <p:cNvSpPr txBox="1"/>
          <p:nvPr/>
        </p:nvSpPr>
        <p:spPr>
          <a:xfrm>
            <a:off x="10511373" y="5766083"/>
            <a:ext cx="459531" cy="1922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时间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4A3021D-A5E1-49AA-9AA9-42CE41F3C0DC}"/>
              </a:ext>
            </a:extLst>
          </p:cNvPr>
          <p:cNvCxnSpPr>
            <a:cxnSpLocks/>
          </p:cNvCxnSpPr>
          <p:nvPr/>
        </p:nvCxnSpPr>
        <p:spPr>
          <a:xfrm>
            <a:off x="9711104" y="5068852"/>
            <a:ext cx="0" cy="1272024"/>
          </a:xfrm>
          <a:prstGeom prst="line">
            <a:avLst/>
          </a:prstGeom>
          <a:solidFill>
            <a:schemeClr val="accent2"/>
          </a:solidFill>
          <a:ln w="25400" cap="rnd">
            <a:gradFill>
              <a:gsLst>
                <a:gs pos="0">
                  <a:schemeClr val="bg1"/>
                </a:gs>
                <a:gs pos="90000">
                  <a:schemeClr val="bg1">
                    <a:alpha val="0"/>
                  </a:schemeClr>
                </a:gs>
              </a:gsLst>
              <a:lin ang="5400000" scaled="1"/>
            </a:gradFill>
            <a:headEnd type="triangle" w="lg" len="lg"/>
          </a:ln>
          <a:effectLst>
            <a:outerShdw blurRad="76200" dist="38100" algn="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119D7F8-FD41-4986-8C48-33FA0269137C}"/>
              </a:ext>
            </a:extLst>
          </p:cNvPr>
          <p:cNvCxnSpPr>
            <a:cxnSpLocks/>
          </p:cNvCxnSpPr>
          <p:nvPr/>
        </p:nvCxnSpPr>
        <p:spPr>
          <a:xfrm rot="5400000">
            <a:off x="10137824" y="5434612"/>
            <a:ext cx="0" cy="1272024"/>
          </a:xfrm>
          <a:prstGeom prst="line">
            <a:avLst/>
          </a:prstGeom>
          <a:solidFill>
            <a:schemeClr val="accent2"/>
          </a:solidFill>
          <a:ln w="25400" cap="rnd">
            <a:gradFill>
              <a:gsLst>
                <a:gs pos="0">
                  <a:schemeClr val="bg1"/>
                </a:gs>
                <a:gs pos="90000">
                  <a:schemeClr val="bg1">
                    <a:alpha val="0"/>
                  </a:schemeClr>
                </a:gs>
              </a:gsLst>
              <a:lin ang="5400000" scaled="1"/>
            </a:gradFill>
            <a:headEnd type="triangle" w="lg" len="lg"/>
          </a:ln>
          <a:effectLst>
            <a:outerShdw blurRad="76200" dist="38100" algn="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6">
            <a:extLst>
              <a:ext uri="{FF2B5EF4-FFF2-40B4-BE49-F238E27FC236}">
                <a16:creationId xmlns:a16="http://schemas.microsoft.com/office/drawing/2014/main" id="{DF3D55D7-420E-413E-812E-09062FA4632F}"/>
              </a:ext>
            </a:extLst>
          </p:cNvPr>
          <p:cNvSpPr txBox="1"/>
          <p:nvPr/>
        </p:nvSpPr>
        <p:spPr>
          <a:xfrm>
            <a:off x="9817404" y="5042182"/>
            <a:ext cx="459531" cy="19229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售价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3E93FDB-2276-4A67-9A3B-E6314F4D7297}"/>
              </a:ext>
            </a:extLst>
          </p:cNvPr>
          <p:cNvCxnSpPr>
            <a:cxnSpLocks/>
          </p:cNvCxnSpPr>
          <p:nvPr/>
        </p:nvCxnSpPr>
        <p:spPr>
          <a:xfrm>
            <a:off x="3030269" y="5676855"/>
            <a:ext cx="0" cy="955439"/>
          </a:xfrm>
          <a:prstGeom prst="line">
            <a:avLst/>
          </a:prstGeom>
          <a:solidFill>
            <a:schemeClr val="accent2"/>
          </a:solidFill>
          <a:ln w="53975" cap="rnd">
            <a:gradFill>
              <a:gsLst>
                <a:gs pos="0">
                  <a:schemeClr val="accent1"/>
                </a:gs>
                <a:gs pos="90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24DE8DB3-6D16-4683-B8A2-F484F9E4D68A}"/>
              </a:ext>
            </a:extLst>
          </p:cNvPr>
          <p:cNvSpPr>
            <a:spLocks/>
          </p:cNvSpPr>
          <p:nvPr/>
        </p:nvSpPr>
        <p:spPr>
          <a:xfrm rot="5076427">
            <a:off x="2840750" y="5305246"/>
            <a:ext cx="382712" cy="382712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0A713B66-E14D-4B30-A49F-91C23ED321AA}"/>
              </a:ext>
            </a:extLst>
          </p:cNvPr>
          <p:cNvSpPr txBox="1"/>
          <p:nvPr/>
        </p:nvSpPr>
        <p:spPr>
          <a:xfrm>
            <a:off x="2426557" y="4786165"/>
            <a:ext cx="1211097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rPr>
              <a:t>¥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rPr>
              <a:t>14.00</a:t>
            </a:r>
            <a:endParaRPr lang="fr-FR" sz="2800" b="1" dirty="0">
              <a:solidFill>
                <a:schemeClr val="accent1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6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6">
            <a:extLst>
              <a:ext uri="{FF2B5EF4-FFF2-40B4-BE49-F238E27FC236}">
                <a16:creationId xmlns:a16="http://schemas.microsoft.com/office/drawing/2014/main" id="{8EE13CBD-A3BA-461E-A49A-AA397FD6E7F3}"/>
              </a:ext>
            </a:extLst>
          </p:cNvPr>
          <p:cNvSpPr txBox="1"/>
          <p:nvPr/>
        </p:nvSpPr>
        <p:spPr>
          <a:xfrm>
            <a:off x="1613833" y="2250718"/>
            <a:ext cx="2413395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业绩分布图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FFBBE5B-A801-4A7A-BBB8-AC9D9844C05B}"/>
              </a:ext>
            </a:extLst>
          </p:cNvPr>
          <p:cNvSpPr txBox="1"/>
          <p:nvPr/>
        </p:nvSpPr>
        <p:spPr>
          <a:xfrm>
            <a:off x="1613833" y="1967242"/>
            <a:ext cx="2413395" cy="2834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20XX</a:t>
            </a:r>
            <a:r>
              <a:rPr lang="zh-CN" altLang="en-US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年</a:t>
            </a:r>
            <a:endParaRPr lang="fr-FR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83E07755-6394-494D-AC58-383292D7B09B}"/>
              </a:ext>
            </a:extLst>
          </p:cNvPr>
          <p:cNvSpPr txBox="1"/>
          <p:nvPr/>
        </p:nvSpPr>
        <p:spPr>
          <a:xfrm>
            <a:off x="1613833" y="3007896"/>
            <a:ext cx="2826087" cy="24341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82563" indent="-1825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对图表进行简要的说明，对图表进行简要的说明；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 marL="182563" indent="-1825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对图表进行简要的说明，对图表进行简要的说明；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 marL="182563" indent="-1825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对图表进行简要的说明，对图表进行简要的说明；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 marL="182563" indent="-1825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对图表进行简要的说明，对图表进行简要的说明。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graphicFrame>
        <p:nvGraphicFramePr>
          <p:cNvPr id="16" name="Diagramm 3">
            <a:extLst>
              <a:ext uri="{FF2B5EF4-FFF2-40B4-BE49-F238E27FC236}">
                <a16:creationId xmlns:a16="http://schemas.microsoft.com/office/drawing/2014/main" id="{150ADB1C-12BA-471B-BCC1-B5178A025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527759"/>
              </p:ext>
            </p:extLst>
          </p:nvPr>
        </p:nvGraphicFramePr>
        <p:xfrm>
          <a:off x="5573947" y="1022416"/>
          <a:ext cx="5876373" cy="4979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245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6">
            <a:extLst>
              <a:ext uri="{FF2B5EF4-FFF2-40B4-BE49-F238E27FC236}">
                <a16:creationId xmlns:a16="http://schemas.microsoft.com/office/drawing/2014/main" id="{8EE13CBD-A3BA-461E-A49A-AA397FD6E7F3}"/>
              </a:ext>
            </a:extLst>
          </p:cNvPr>
          <p:cNvSpPr txBox="1"/>
          <p:nvPr/>
        </p:nvSpPr>
        <p:spPr>
          <a:xfrm>
            <a:off x="1613833" y="2250718"/>
            <a:ext cx="2413395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销售额对比图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FFBBE5B-A801-4A7A-BBB8-AC9D9844C05B}"/>
              </a:ext>
            </a:extLst>
          </p:cNvPr>
          <p:cNvSpPr txBox="1"/>
          <p:nvPr/>
        </p:nvSpPr>
        <p:spPr>
          <a:xfrm>
            <a:off x="1613833" y="1967242"/>
            <a:ext cx="2413395" cy="2834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20XX</a:t>
            </a:r>
            <a:r>
              <a:rPr lang="zh-CN" altLang="en-US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年</a:t>
            </a:r>
            <a:endParaRPr lang="fr-FR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83E07755-6394-494D-AC58-383292D7B09B}"/>
              </a:ext>
            </a:extLst>
          </p:cNvPr>
          <p:cNvSpPr txBox="1"/>
          <p:nvPr/>
        </p:nvSpPr>
        <p:spPr>
          <a:xfrm>
            <a:off x="1613833" y="3007896"/>
            <a:ext cx="2826087" cy="24341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82563" indent="-1825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对图表进行简要的说明，对图表进行简要的说明；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 marL="182563" indent="-1825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对图表进行简要的说明，对图表进行简要的说明；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 marL="182563" indent="-1825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对图表进行简要的说明，对图表进行简要的说明；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 marL="182563" indent="-1825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对图表进行简要的说明，对图表进行简要的说明。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A18DE9BE-62CF-4E32-BA6E-1AD3A496F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312771"/>
              </p:ext>
            </p:extLst>
          </p:nvPr>
        </p:nvGraphicFramePr>
        <p:xfrm>
          <a:off x="4993636" y="1273430"/>
          <a:ext cx="6758304" cy="450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964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9FA22BFD-731C-45AB-A412-4DAEB3E8B635}"/>
              </a:ext>
            </a:extLst>
          </p:cNvPr>
          <p:cNvSpPr txBox="1"/>
          <p:nvPr/>
        </p:nvSpPr>
        <p:spPr>
          <a:xfrm>
            <a:off x="1400473" y="800100"/>
            <a:ext cx="4847927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销售额、利润增长趋势</a:t>
            </a:r>
            <a:endParaRPr lang="fr-FR" sz="2800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7B000161-F013-4D83-BBDF-6AFC9A56A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283772"/>
              </p:ext>
            </p:extLst>
          </p:nvPr>
        </p:nvGraphicFramePr>
        <p:xfrm>
          <a:off x="5105928" y="1473200"/>
          <a:ext cx="5706535" cy="442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FAD3E52D-4ED1-4889-841A-1236EB9835FE}"/>
              </a:ext>
            </a:extLst>
          </p:cNvPr>
          <p:cNvSpPr/>
          <p:nvPr/>
        </p:nvSpPr>
        <p:spPr>
          <a:xfrm>
            <a:off x="1343025" y="1914932"/>
            <a:ext cx="3518535" cy="1590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dist="38100" algn="l" rotWithShape="0">
              <a:schemeClr val="accent2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07FF17E-F6EE-4F7B-87E4-A06D9EC2B37D}"/>
              </a:ext>
            </a:extLst>
          </p:cNvPr>
          <p:cNvSpPr/>
          <p:nvPr/>
        </p:nvSpPr>
        <p:spPr>
          <a:xfrm>
            <a:off x="1138326" y="1912937"/>
            <a:ext cx="45719" cy="159026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B9983E00-3B98-479F-B682-E8BBE80BB48C}"/>
              </a:ext>
            </a:extLst>
          </p:cNvPr>
          <p:cNvSpPr txBox="1"/>
          <p:nvPr/>
        </p:nvSpPr>
        <p:spPr>
          <a:xfrm>
            <a:off x="1663009" y="2519189"/>
            <a:ext cx="2848031" cy="10525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实现某类商品销售额的连续增长</a:t>
            </a:r>
            <a:endParaRPr lang="en-US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实现某类商品销售额的连续增长</a:t>
            </a:r>
            <a:endParaRPr lang="fr-FR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实现某类商品销售额的连续增长</a:t>
            </a:r>
            <a:endParaRPr lang="fr-FR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9891CFB-8018-4FFD-BE2F-986CBF62DFC1}"/>
              </a:ext>
            </a:extLst>
          </p:cNvPr>
          <p:cNvSpPr/>
          <p:nvPr/>
        </p:nvSpPr>
        <p:spPr>
          <a:xfrm>
            <a:off x="1343025" y="3873272"/>
            <a:ext cx="3518535" cy="1590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dist="38100" algn="l" rotWithShape="0">
              <a:schemeClr val="accent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2411D91-07DF-47BD-9C3E-1010D2E01B65}"/>
              </a:ext>
            </a:extLst>
          </p:cNvPr>
          <p:cNvSpPr/>
          <p:nvPr/>
        </p:nvSpPr>
        <p:spPr>
          <a:xfrm>
            <a:off x="1138326" y="3871277"/>
            <a:ext cx="45719" cy="15902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76200" dist="38100" algn="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32EA244F-381A-4C98-A5D4-93430E609711}"/>
              </a:ext>
            </a:extLst>
          </p:cNvPr>
          <p:cNvSpPr txBox="1"/>
          <p:nvPr/>
        </p:nvSpPr>
        <p:spPr>
          <a:xfrm>
            <a:off x="1663009" y="4477529"/>
            <a:ext cx="2848031" cy="10525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实现某类商品利润保持稳定</a:t>
            </a:r>
            <a:endParaRPr lang="en-US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实现某类商品利润保持稳定</a:t>
            </a:r>
            <a:endParaRPr lang="en-US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实现某类商品利润保持稳定</a:t>
            </a:r>
            <a:endParaRPr lang="en-US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CB9E01E1-DE96-49DC-A1DE-338B85EB2179}"/>
              </a:ext>
            </a:extLst>
          </p:cNvPr>
          <p:cNvSpPr txBox="1"/>
          <p:nvPr/>
        </p:nvSpPr>
        <p:spPr>
          <a:xfrm>
            <a:off x="1519853" y="2057559"/>
            <a:ext cx="2848031" cy="39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销售额逆势增长</a:t>
            </a:r>
            <a:endParaRPr lang="fr-FR" altLang="zh-CN" sz="2000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E585C5AF-535A-4CAB-AD0E-E9E9F24C2536}"/>
              </a:ext>
            </a:extLst>
          </p:cNvPr>
          <p:cNvSpPr txBox="1"/>
          <p:nvPr/>
        </p:nvSpPr>
        <p:spPr>
          <a:xfrm>
            <a:off x="1519853" y="3983549"/>
            <a:ext cx="2848031" cy="39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rPr>
              <a:t>利润保持稳定</a:t>
            </a:r>
            <a:endParaRPr lang="fr-FR" altLang="zh-CN" sz="2000" b="1" dirty="0">
              <a:solidFill>
                <a:schemeClr val="accent1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6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226D823-C154-4603-8D4C-F5790FC48ED9}"/>
              </a:ext>
            </a:extLst>
          </p:cNvPr>
          <p:cNvSpPr/>
          <p:nvPr/>
        </p:nvSpPr>
        <p:spPr>
          <a:xfrm>
            <a:off x="6472907" y="2392452"/>
            <a:ext cx="4271259" cy="1900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dist="38100" algn="l" rotWithShape="0">
              <a:schemeClr val="accent2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E7132D2-0A16-404E-B9F6-469B53D7BB02}"/>
              </a:ext>
            </a:extLst>
          </p:cNvPr>
          <p:cNvSpPr/>
          <p:nvPr/>
        </p:nvSpPr>
        <p:spPr>
          <a:xfrm>
            <a:off x="6268208" y="2390457"/>
            <a:ext cx="45719" cy="19006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BA009BB-3BF8-4E34-B707-53134669A917}"/>
              </a:ext>
            </a:extLst>
          </p:cNvPr>
          <p:cNvSpPr/>
          <p:nvPr/>
        </p:nvSpPr>
        <p:spPr>
          <a:xfrm>
            <a:off x="1343025" y="4889115"/>
            <a:ext cx="2263776" cy="61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92100" dist="38100" algn="l" rotWithShape="0">
              <a:srgbClr val="0055BC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5D0A457-9D4A-4158-97CB-7A7328C61702}"/>
              </a:ext>
            </a:extLst>
          </p:cNvPr>
          <p:cNvSpPr/>
          <p:nvPr/>
        </p:nvSpPr>
        <p:spPr>
          <a:xfrm rot="13245280">
            <a:off x="1151938" y="5050134"/>
            <a:ext cx="337502" cy="33750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27000" dist="50800" dir="54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D85E319-A6BA-4E8F-A442-E9ED86248395}"/>
              </a:ext>
            </a:extLst>
          </p:cNvPr>
          <p:cNvSpPr txBox="1"/>
          <p:nvPr/>
        </p:nvSpPr>
        <p:spPr>
          <a:xfrm>
            <a:off x="1733303" y="1447435"/>
            <a:ext cx="2413395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工作思路</a:t>
            </a:r>
            <a:endParaRPr lang="fr-FR" dirty="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16B705E2-2F44-437C-AE21-802A3F218496}"/>
              </a:ext>
            </a:extLst>
          </p:cNvPr>
          <p:cNvSpPr txBox="1"/>
          <p:nvPr/>
        </p:nvSpPr>
        <p:spPr>
          <a:xfrm>
            <a:off x="1733303" y="2392452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工作做法</a:t>
            </a:r>
            <a:endParaRPr lang="fr-FR" dirty="0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952B889E-64B0-4F94-9883-6B86B996F3BE}"/>
              </a:ext>
            </a:extLst>
          </p:cNvPr>
          <p:cNvSpPr txBox="1"/>
          <p:nvPr/>
        </p:nvSpPr>
        <p:spPr>
          <a:xfrm>
            <a:off x="1733303" y="5034085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800" b="1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未来展望</a:t>
            </a:r>
            <a:endParaRPr lang="fr-FR" dirty="0"/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6D88A95E-DF74-4A89-8F69-E742976941AD}"/>
              </a:ext>
            </a:extLst>
          </p:cNvPr>
          <p:cNvSpPr txBox="1"/>
          <p:nvPr/>
        </p:nvSpPr>
        <p:spPr>
          <a:xfrm>
            <a:off x="1733303" y="3272996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存在问题</a:t>
            </a:r>
            <a:endParaRPr lang="fr-FR" dirty="0"/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A2FEDEFD-1154-4C2C-AA12-C79BFFC2BA70}"/>
              </a:ext>
            </a:extLst>
          </p:cNvPr>
          <p:cNvSpPr txBox="1"/>
          <p:nvPr/>
        </p:nvSpPr>
        <p:spPr>
          <a:xfrm>
            <a:off x="6792891" y="2569063"/>
            <a:ext cx="3799264" cy="1503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对未来的展望主要包括：</a:t>
            </a:r>
            <a:endParaRPr lang="en-US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1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、未来展望</a:t>
            </a: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1……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2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、未来展望</a:t>
            </a: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2……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3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、未来展望</a:t>
            </a: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3……</a:t>
            </a:r>
            <a:endParaRPr lang="fr-FR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B998E714-F96F-4130-B8BA-80C8068F449F}"/>
              </a:ext>
            </a:extLst>
          </p:cNvPr>
          <p:cNvSpPr txBox="1"/>
          <p:nvPr/>
        </p:nvSpPr>
        <p:spPr>
          <a:xfrm>
            <a:off x="1704519" y="4164917"/>
            <a:ext cx="2413392" cy="31495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工作成绩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67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2E11BAD-A76C-4C35-A262-1D15A5E2FEAD}"/>
              </a:ext>
            </a:extLst>
          </p:cNvPr>
          <p:cNvSpPr/>
          <p:nvPr/>
        </p:nvSpPr>
        <p:spPr>
          <a:xfrm>
            <a:off x="6541204" y="1142772"/>
            <a:ext cx="4271259" cy="1315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dist="38100" algn="l" rotWithShape="0">
              <a:schemeClr val="accent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7994C43-3B4A-44F8-B07E-9CBEFE6850ED}"/>
              </a:ext>
            </a:extLst>
          </p:cNvPr>
          <p:cNvSpPr/>
          <p:nvPr/>
        </p:nvSpPr>
        <p:spPr>
          <a:xfrm>
            <a:off x="6336505" y="1140777"/>
            <a:ext cx="45719" cy="13159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412ABBF-9EC5-4AAA-8AA4-A8874EFF22D9}"/>
              </a:ext>
            </a:extLst>
          </p:cNvPr>
          <p:cNvSpPr/>
          <p:nvPr/>
        </p:nvSpPr>
        <p:spPr>
          <a:xfrm>
            <a:off x="6541204" y="2754245"/>
            <a:ext cx="4271259" cy="1315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dist="38100" algn="l" rotWithShape="0">
              <a:schemeClr val="accent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39409AB-280D-4E1F-8C02-71174E90C455}"/>
              </a:ext>
            </a:extLst>
          </p:cNvPr>
          <p:cNvSpPr/>
          <p:nvPr/>
        </p:nvSpPr>
        <p:spPr>
          <a:xfrm>
            <a:off x="6336505" y="2752250"/>
            <a:ext cx="45719" cy="13159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DD9DDA-927E-4795-BD67-7BD939362D80}"/>
              </a:ext>
            </a:extLst>
          </p:cNvPr>
          <p:cNvSpPr/>
          <p:nvPr/>
        </p:nvSpPr>
        <p:spPr>
          <a:xfrm>
            <a:off x="6541204" y="4365718"/>
            <a:ext cx="4271259" cy="1315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dist="38100" algn="l" rotWithShape="0">
              <a:schemeClr val="accent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7CCAB8D-2118-4334-BDB1-252B8200E54C}"/>
              </a:ext>
            </a:extLst>
          </p:cNvPr>
          <p:cNvSpPr/>
          <p:nvPr/>
        </p:nvSpPr>
        <p:spPr>
          <a:xfrm>
            <a:off x="6336505" y="4363723"/>
            <a:ext cx="45719" cy="13159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8EE13CBD-A3BA-461E-A49A-AA397FD6E7F3}"/>
              </a:ext>
            </a:extLst>
          </p:cNvPr>
          <p:cNvSpPr txBox="1">
            <a:spLocks/>
          </p:cNvSpPr>
          <p:nvPr/>
        </p:nvSpPr>
        <p:spPr>
          <a:xfrm>
            <a:off x="1613833" y="2250718"/>
            <a:ext cx="2413395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年度工作总结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FFBBE5B-A801-4A7A-BBB8-AC9D9844C05B}"/>
              </a:ext>
            </a:extLst>
          </p:cNvPr>
          <p:cNvSpPr txBox="1">
            <a:spLocks/>
          </p:cNvSpPr>
          <p:nvPr/>
        </p:nvSpPr>
        <p:spPr>
          <a:xfrm>
            <a:off x="1613833" y="1967242"/>
            <a:ext cx="2413395" cy="2834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20XX</a:t>
            </a:r>
            <a:r>
              <a:rPr lang="zh-CN" altLang="en-US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年</a:t>
            </a:r>
            <a:endParaRPr lang="fr-FR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83E07755-6394-494D-AC58-383292D7B09B}"/>
              </a:ext>
            </a:extLst>
          </p:cNvPr>
          <p:cNvSpPr txBox="1">
            <a:spLocks/>
          </p:cNvSpPr>
          <p:nvPr/>
        </p:nvSpPr>
        <p:spPr>
          <a:xfrm>
            <a:off x="1613833" y="3007896"/>
            <a:ext cx="2413395" cy="24341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本年度工作总结概述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本年度工作总结概述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本年度工作总结概述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本年度工作总结概述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本年度工作总结概述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本年度工作总结概述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本年度工作总结概述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本年度工作总结概述</a:t>
            </a:r>
            <a:endParaRPr lang="fr-FR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9B8B0237-C06D-4A67-B4B1-58137F1D9AA0}"/>
              </a:ext>
            </a:extLst>
          </p:cNvPr>
          <p:cNvSpPr txBox="1">
            <a:spLocks/>
          </p:cNvSpPr>
          <p:nvPr/>
        </p:nvSpPr>
        <p:spPr>
          <a:xfrm>
            <a:off x="6777201" y="1431599"/>
            <a:ext cx="3799264" cy="895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本年度开展了哪些调研工作，具体内容包括</a:t>
            </a:r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</a:t>
            </a: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本年度开展了哪些调研工作，具体内容包括</a:t>
            </a:r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</a:t>
            </a:r>
            <a:endParaRPr lang="fr-FR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0F8EF1D2-933D-4917-8D82-16DFFC3AFDCE}"/>
              </a:ext>
            </a:extLst>
          </p:cNvPr>
          <p:cNvSpPr txBox="1">
            <a:spLocks/>
          </p:cNvSpPr>
          <p:nvPr/>
        </p:nvSpPr>
        <p:spPr>
          <a:xfrm>
            <a:off x="6777201" y="3007896"/>
            <a:ext cx="3799264" cy="895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本年度开展了哪些调研工作，具体内容包括</a:t>
            </a:r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</a:t>
            </a: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本年度开展了哪些调研工作，具体内容包括</a:t>
            </a:r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</a:t>
            </a:r>
            <a:endParaRPr lang="fr-FR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1253F0D8-0587-4849-809C-18560D915A85}"/>
              </a:ext>
            </a:extLst>
          </p:cNvPr>
          <p:cNvSpPr txBox="1">
            <a:spLocks/>
          </p:cNvSpPr>
          <p:nvPr/>
        </p:nvSpPr>
        <p:spPr>
          <a:xfrm>
            <a:off x="6777201" y="4584193"/>
            <a:ext cx="3799264" cy="895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本年度开展了哪些调研工作，具体内容包括</a:t>
            </a:r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</a:t>
            </a: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本年度开展了哪些调研工作，具体内容包括</a:t>
            </a:r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</a:t>
            </a:r>
            <a:endParaRPr lang="fr-FR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6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5">
            <a:extLst>
              <a:ext uri="{FF2B5EF4-FFF2-40B4-BE49-F238E27FC236}">
                <a16:creationId xmlns:a16="http://schemas.microsoft.com/office/drawing/2014/main" id="{C487314C-088A-4C3E-852E-E08C96C8CEC0}"/>
              </a:ext>
            </a:extLst>
          </p:cNvPr>
          <p:cNvSpPr txBox="1"/>
          <p:nvPr/>
        </p:nvSpPr>
        <p:spPr>
          <a:xfrm>
            <a:off x="1919288" y="1863452"/>
            <a:ext cx="8532651" cy="36652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标题、正文等都可以通过点击和重新输入进行更改。顶部“开始”面板中可以对字体、字号、颜色、行距等进行修改。</a:t>
            </a:r>
          </a:p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标题、正文等都可以通过点击和重新输入进行更改。顶部“开始”面板中可以对字体、字号、颜色、行距等进行修改。</a:t>
            </a:r>
            <a:endParaRPr lang="en-US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标题、正文等都可以通过点击和重新输入进行更改。顶部“开始”面板中可以对字体、字号、颜色、行距等进行修改。</a:t>
            </a:r>
          </a:p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标题、正文等都可以通过点击和重新输入进行更改。顶部“开始”面板中可以对字体、字号、颜色、行距等进行修改。</a:t>
            </a:r>
          </a:p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标题、正文等都可以通过点击和重新输入进行更改。顶部“开始”面板中可以对字体、字号、颜色、行距等进行修改。</a:t>
            </a:r>
          </a:p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标题、正文等都可以通过点击和重新输入进行更改。顶部“开始”面板中可以对字体、字号、颜色、行距等进行修改。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B5DBC397-422B-41C1-8E45-309B677DE23D}"/>
              </a:ext>
            </a:extLst>
          </p:cNvPr>
          <p:cNvSpPr txBox="1"/>
          <p:nvPr/>
        </p:nvSpPr>
        <p:spPr>
          <a:xfrm>
            <a:off x="1919288" y="1250198"/>
            <a:ext cx="3202007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下一年度工作计划</a:t>
            </a:r>
            <a:endParaRPr lang="fr-FR" sz="2800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5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>
            <a:extLst>
              <a:ext uri="{FF2B5EF4-FFF2-40B4-BE49-F238E27FC236}">
                <a16:creationId xmlns:a16="http://schemas.microsoft.com/office/drawing/2014/main" id="{B5DBC397-422B-41C1-8E45-309B677DE23D}"/>
              </a:ext>
            </a:extLst>
          </p:cNvPr>
          <p:cNvSpPr txBox="1"/>
          <p:nvPr/>
        </p:nvSpPr>
        <p:spPr>
          <a:xfrm>
            <a:off x="1919288" y="1250198"/>
            <a:ext cx="3202007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工作展望</a:t>
            </a:r>
            <a:endParaRPr lang="en-US" altLang="zh-CN" sz="2800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8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42A11D7-FBEE-4D07-8CCE-5DD561F20446}"/>
              </a:ext>
            </a:extLst>
          </p:cNvPr>
          <p:cNvSpPr/>
          <p:nvPr/>
        </p:nvSpPr>
        <p:spPr>
          <a:xfrm>
            <a:off x="6472907" y="2392452"/>
            <a:ext cx="4271259" cy="1900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dist="38100" algn="l" rotWithShape="0">
              <a:schemeClr val="accent2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3736D25D-7632-4F2C-8A9E-5C58F75C0835}"/>
              </a:ext>
            </a:extLst>
          </p:cNvPr>
          <p:cNvSpPr/>
          <p:nvPr/>
        </p:nvSpPr>
        <p:spPr>
          <a:xfrm>
            <a:off x="6268208" y="2390457"/>
            <a:ext cx="45719" cy="19006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BA009BB-3BF8-4E34-B707-53134669A917}"/>
              </a:ext>
            </a:extLst>
          </p:cNvPr>
          <p:cNvSpPr/>
          <p:nvPr/>
        </p:nvSpPr>
        <p:spPr>
          <a:xfrm>
            <a:off x="1343025" y="1383106"/>
            <a:ext cx="2263776" cy="61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92100" dist="38100" algn="l" rotWithShape="0">
              <a:srgbClr val="0055BC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5D0A457-9D4A-4158-97CB-7A7328C61702}"/>
              </a:ext>
            </a:extLst>
          </p:cNvPr>
          <p:cNvSpPr/>
          <p:nvPr/>
        </p:nvSpPr>
        <p:spPr>
          <a:xfrm rot="13245280">
            <a:off x="1151938" y="1544125"/>
            <a:ext cx="337502" cy="33750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27000" dist="50800" dir="54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D85E319-A6BA-4E8F-A442-E9ED86248395}"/>
              </a:ext>
            </a:extLst>
          </p:cNvPr>
          <p:cNvSpPr txBox="1"/>
          <p:nvPr/>
        </p:nvSpPr>
        <p:spPr>
          <a:xfrm>
            <a:off x="1733303" y="1447435"/>
            <a:ext cx="2413395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3200" b="1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sz="2800" dirty="0"/>
              <a:t>工作思路</a:t>
            </a:r>
            <a:endParaRPr lang="fr-FR" sz="2800" dirty="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16B705E2-2F44-437C-AE21-802A3F218496}"/>
              </a:ext>
            </a:extLst>
          </p:cNvPr>
          <p:cNvSpPr txBox="1"/>
          <p:nvPr/>
        </p:nvSpPr>
        <p:spPr>
          <a:xfrm>
            <a:off x="1733303" y="2392452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工作做法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952B889E-64B0-4F94-9883-6B86B996F3BE}"/>
              </a:ext>
            </a:extLst>
          </p:cNvPr>
          <p:cNvSpPr txBox="1"/>
          <p:nvPr/>
        </p:nvSpPr>
        <p:spPr>
          <a:xfrm>
            <a:off x="1733303" y="5034085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未来展望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6D88A95E-DF74-4A89-8F69-E742976941AD}"/>
              </a:ext>
            </a:extLst>
          </p:cNvPr>
          <p:cNvSpPr txBox="1"/>
          <p:nvPr/>
        </p:nvSpPr>
        <p:spPr>
          <a:xfrm>
            <a:off x="1733303" y="3272996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存在问题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A2FEDEFD-1154-4C2C-AA12-C79BFFC2BA70}"/>
              </a:ext>
            </a:extLst>
          </p:cNvPr>
          <p:cNvSpPr txBox="1"/>
          <p:nvPr/>
        </p:nvSpPr>
        <p:spPr>
          <a:xfrm>
            <a:off x="6792891" y="2569063"/>
            <a:ext cx="3799264" cy="1503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本年度的工作思路简述如下：</a:t>
            </a:r>
            <a:endParaRPr lang="en-US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1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、工作理念是</a:t>
            </a: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2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、具体思路是</a:t>
            </a: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3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、工作目标是</a:t>
            </a: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</a:t>
            </a:r>
            <a:endParaRPr lang="fr-FR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B998E714-F96F-4130-B8BA-80C8068F449F}"/>
              </a:ext>
            </a:extLst>
          </p:cNvPr>
          <p:cNvSpPr txBox="1"/>
          <p:nvPr/>
        </p:nvSpPr>
        <p:spPr>
          <a:xfrm>
            <a:off x="1704517" y="4072808"/>
            <a:ext cx="2413395" cy="4991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/>
              <a:t>工作成绩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291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9437A56-FA50-4FA0-B531-483B4DBDABE5}"/>
              </a:ext>
            </a:extLst>
          </p:cNvPr>
          <p:cNvSpPr>
            <a:spLocks/>
          </p:cNvSpPr>
          <p:nvPr/>
        </p:nvSpPr>
        <p:spPr bwMode="auto">
          <a:xfrm>
            <a:off x="1954374" y="1915624"/>
            <a:ext cx="744667" cy="690510"/>
          </a:xfrm>
          <a:custGeom>
            <a:avLst/>
            <a:gdLst>
              <a:gd name="connsiteX0" fmla="*/ 174625 w 174625"/>
              <a:gd name="connsiteY0" fmla="*/ 0 h 161925"/>
              <a:gd name="connsiteX1" fmla="*/ 174625 w 174625"/>
              <a:gd name="connsiteY1" fmla="*/ 36051 h 161925"/>
              <a:gd name="connsiteX2" fmla="*/ 145783 w 174625"/>
              <a:gd name="connsiteY2" fmla="*/ 81268 h 161925"/>
              <a:gd name="connsiteX3" fmla="*/ 147548 w 174625"/>
              <a:gd name="connsiteY3" fmla="*/ 81268 h 161925"/>
              <a:gd name="connsiteX4" fmla="*/ 164193 w 174625"/>
              <a:gd name="connsiteY4" fmla="*/ 81268 h 161925"/>
              <a:gd name="connsiteX5" fmla="*/ 174625 w 174625"/>
              <a:gd name="connsiteY5" fmla="*/ 91656 h 161925"/>
              <a:gd name="connsiteX6" fmla="*/ 174625 w 174625"/>
              <a:gd name="connsiteY6" fmla="*/ 151538 h 161925"/>
              <a:gd name="connsiteX7" fmla="*/ 164193 w 174625"/>
              <a:gd name="connsiteY7" fmla="*/ 161925 h 161925"/>
              <a:gd name="connsiteX8" fmla="*/ 112032 w 174625"/>
              <a:gd name="connsiteY8" fmla="*/ 161925 h 161925"/>
              <a:gd name="connsiteX9" fmla="*/ 101600 w 174625"/>
              <a:gd name="connsiteY9" fmla="*/ 151538 h 161925"/>
              <a:gd name="connsiteX10" fmla="*/ 101600 w 174625"/>
              <a:gd name="connsiteY10" fmla="*/ 91656 h 161925"/>
              <a:gd name="connsiteX11" fmla="*/ 102214 w 174625"/>
              <a:gd name="connsiteY11" fmla="*/ 89823 h 161925"/>
              <a:gd name="connsiteX12" fmla="*/ 174625 w 174625"/>
              <a:gd name="connsiteY12" fmla="*/ 0 h 161925"/>
              <a:gd name="connsiteX13" fmla="*/ 71438 w 174625"/>
              <a:gd name="connsiteY13" fmla="*/ 0 h 161925"/>
              <a:gd name="connsiteX14" fmla="*/ 71438 w 174625"/>
              <a:gd name="connsiteY14" fmla="*/ 36051 h 161925"/>
              <a:gd name="connsiteX15" fmla="*/ 42984 w 174625"/>
              <a:gd name="connsiteY15" fmla="*/ 81268 h 161925"/>
              <a:gd name="connsiteX16" fmla="*/ 44725 w 174625"/>
              <a:gd name="connsiteY16" fmla="*/ 81268 h 161925"/>
              <a:gd name="connsiteX17" fmla="*/ 61146 w 174625"/>
              <a:gd name="connsiteY17" fmla="*/ 81268 h 161925"/>
              <a:gd name="connsiteX18" fmla="*/ 71438 w 174625"/>
              <a:gd name="connsiteY18" fmla="*/ 91656 h 161925"/>
              <a:gd name="connsiteX19" fmla="*/ 71438 w 174625"/>
              <a:gd name="connsiteY19" fmla="*/ 151538 h 161925"/>
              <a:gd name="connsiteX20" fmla="*/ 61146 w 174625"/>
              <a:gd name="connsiteY20" fmla="*/ 161925 h 161925"/>
              <a:gd name="connsiteX21" fmla="*/ 10292 w 174625"/>
              <a:gd name="connsiteY21" fmla="*/ 161925 h 161925"/>
              <a:gd name="connsiteX22" fmla="*/ 0 w 174625"/>
              <a:gd name="connsiteY22" fmla="*/ 151538 h 161925"/>
              <a:gd name="connsiteX23" fmla="*/ 0 w 174625"/>
              <a:gd name="connsiteY23" fmla="*/ 91656 h 161925"/>
              <a:gd name="connsiteX24" fmla="*/ 0 w 174625"/>
              <a:gd name="connsiteY24" fmla="*/ 89823 h 161925"/>
              <a:gd name="connsiteX25" fmla="*/ 71438 w 174625"/>
              <a:gd name="connsiteY25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625" h="161925">
                <a:moveTo>
                  <a:pt x="174625" y="0"/>
                </a:moveTo>
                <a:cubicBezTo>
                  <a:pt x="174625" y="0"/>
                  <a:pt x="174625" y="0"/>
                  <a:pt x="174625" y="36051"/>
                </a:cubicBezTo>
                <a:cubicBezTo>
                  <a:pt x="153761" y="36051"/>
                  <a:pt x="145783" y="50716"/>
                  <a:pt x="145783" y="81268"/>
                </a:cubicBezTo>
                <a:lnTo>
                  <a:pt x="147548" y="81268"/>
                </a:lnTo>
                <a:cubicBezTo>
                  <a:pt x="149926" y="81268"/>
                  <a:pt x="154682" y="81268"/>
                  <a:pt x="164193" y="81268"/>
                </a:cubicBezTo>
                <a:cubicBezTo>
                  <a:pt x="169716" y="81268"/>
                  <a:pt x="174625" y="86157"/>
                  <a:pt x="174625" y="91656"/>
                </a:cubicBezTo>
                <a:cubicBezTo>
                  <a:pt x="174625" y="91656"/>
                  <a:pt x="174625" y="91656"/>
                  <a:pt x="174625" y="151538"/>
                </a:cubicBezTo>
                <a:cubicBezTo>
                  <a:pt x="174625" y="157037"/>
                  <a:pt x="169716" y="161925"/>
                  <a:pt x="164193" y="161925"/>
                </a:cubicBezTo>
                <a:cubicBezTo>
                  <a:pt x="164193" y="161925"/>
                  <a:pt x="164193" y="161925"/>
                  <a:pt x="112032" y="161925"/>
                </a:cubicBezTo>
                <a:cubicBezTo>
                  <a:pt x="106509" y="161925"/>
                  <a:pt x="101600" y="157037"/>
                  <a:pt x="101600" y="151538"/>
                </a:cubicBezTo>
                <a:cubicBezTo>
                  <a:pt x="101600" y="151538"/>
                  <a:pt x="101600" y="151538"/>
                  <a:pt x="101600" y="91656"/>
                </a:cubicBezTo>
                <a:cubicBezTo>
                  <a:pt x="101600" y="91045"/>
                  <a:pt x="102214" y="90434"/>
                  <a:pt x="102214" y="89823"/>
                </a:cubicBezTo>
                <a:cubicBezTo>
                  <a:pt x="102214" y="44606"/>
                  <a:pt x="112646" y="3666"/>
                  <a:pt x="174625" y="0"/>
                </a:cubicBezTo>
                <a:close/>
                <a:moveTo>
                  <a:pt x="71438" y="0"/>
                </a:moveTo>
                <a:cubicBezTo>
                  <a:pt x="71438" y="0"/>
                  <a:pt x="71438" y="0"/>
                  <a:pt x="71438" y="36051"/>
                </a:cubicBezTo>
                <a:cubicBezTo>
                  <a:pt x="50854" y="36051"/>
                  <a:pt x="42984" y="50716"/>
                  <a:pt x="42984" y="81268"/>
                </a:cubicBezTo>
                <a:lnTo>
                  <a:pt x="44725" y="81268"/>
                </a:lnTo>
                <a:cubicBezTo>
                  <a:pt x="47071" y="81268"/>
                  <a:pt x="51762" y="81268"/>
                  <a:pt x="61146" y="81268"/>
                </a:cubicBezTo>
                <a:cubicBezTo>
                  <a:pt x="67200" y="81268"/>
                  <a:pt x="71438" y="86157"/>
                  <a:pt x="71438" y="91656"/>
                </a:cubicBezTo>
                <a:cubicBezTo>
                  <a:pt x="71438" y="91656"/>
                  <a:pt x="71438" y="91656"/>
                  <a:pt x="71438" y="151538"/>
                </a:cubicBezTo>
                <a:cubicBezTo>
                  <a:pt x="71438" y="157037"/>
                  <a:pt x="67200" y="161925"/>
                  <a:pt x="61146" y="161925"/>
                </a:cubicBezTo>
                <a:cubicBezTo>
                  <a:pt x="61146" y="161925"/>
                  <a:pt x="61146" y="161925"/>
                  <a:pt x="10292" y="161925"/>
                </a:cubicBezTo>
                <a:cubicBezTo>
                  <a:pt x="4238" y="161925"/>
                  <a:pt x="0" y="157037"/>
                  <a:pt x="0" y="151538"/>
                </a:cubicBezTo>
                <a:cubicBezTo>
                  <a:pt x="0" y="151538"/>
                  <a:pt x="0" y="151538"/>
                  <a:pt x="0" y="91656"/>
                </a:cubicBezTo>
                <a:cubicBezTo>
                  <a:pt x="0" y="91045"/>
                  <a:pt x="0" y="90434"/>
                  <a:pt x="0" y="89823"/>
                </a:cubicBezTo>
                <a:cubicBezTo>
                  <a:pt x="606" y="44606"/>
                  <a:pt x="10292" y="3666"/>
                  <a:pt x="71438" y="0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BA55B556-49B4-40E8-AD5A-7FCADBD6835E}"/>
              </a:ext>
            </a:extLst>
          </p:cNvPr>
          <p:cNvSpPr>
            <a:spLocks/>
          </p:cNvSpPr>
          <p:nvPr/>
        </p:nvSpPr>
        <p:spPr bwMode="auto">
          <a:xfrm rot="10800000">
            <a:off x="9578940" y="4171305"/>
            <a:ext cx="693773" cy="643317"/>
          </a:xfrm>
          <a:custGeom>
            <a:avLst/>
            <a:gdLst>
              <a:gd name="connsiteX0" fmla="*/ 174625 w 174625"/>
              <a:gd name="connsiteY0" fmla="*/ 0 h 161925"/>
              <a:gd name="connsiteX1" fmla="*/ 174625 w 174625"/>
              <a:gd name="connsiteY1" fmla="*/ 36051 h 161925"/>
              <a:gd name="connsiteX2" fmla="*/ 145783 w 174625"/>
              <a:gd name="connsiteY2" fmla="*/ 81268 h 161925"/>
              <a:gd name="connsiteX3" fmla="*/ 147548 w 174625"/>
              <a:gd name="connsiteY3" fmla="*/ 81268 h 161925"/>
              <a:gd name="connsiteX4" fmla="*/ 164193 w 174625"/>
              <a:gd name="connsiteY4" fmla="*/ 81268 h 161925"/>
              <a:gd name="connsiteX5" fmla="*/ 174625 w 174625"/>
              <a:gd name="connsiteY5" fmla="*/ 91656 h 161925"/>
              <a:gd name="connsiteX6" fmla="*/ 174625 w 174625"/>
              <a:gd name="connsiteY6" fmla="*/ 151538 h 161925"/>
              <a:gd name="connsiteX7" fmla="*/ 164193 w 174625"/>
              <a:gd name="connsiteY7" fmla="*/ 161925 h 161925"/>
              <a:gd name="connsiteX8" fmla="*/ 112032 w 174625"/>
              <a:gd name="connsiteY8" fmla="*/ 161925 h 161925"/>
              <a:gd name="connsiteX9" fmla="*/ 101600 w 174625"/>
              <a:gd name="connsiteY9" fmla="*/ 151538 h 161925"/>
              <a:gd name="connsiteX10" fmla="*/ 101600 w 174625"/>
              <a:gd name="connsiteY10" fmla="*/ 91656 h 161925"/>
              <a:gd name="connsiteX11" fmla="*/ 102214 w 174625"/>
              <a:gd name="connsiteY11" fmla="*/ 89823 h 161925"/>
              <a:gd name="connsiteX12" fmla="*/ 174625 w 174625"/>
              <a:gd name="connsiteY12" fmla="*/ 0 h 161925"/>
              <a:gd name="connsiteX13" fmla="*/ 71438 w 174625"/>
              <a:gd name="connsiteY13" fmla="*/ 0 h 161925"/>
              <a:gd name="connsiteX14" fmla="*/ 71438 w 174625"/>
              <a:gd name="connsiteY14" fmla="*/ 36051 h 161925"/>
              <a:gd name="connsiteX15" fmla="*/ 42984 w 174625"/>
              <a:gd name="connsiteY15" fmla="*/ 81268 h 161925"/>
              <a:gd name="connsiteX16" fmla="*/ 44725 w 174625"/>
              <a:gd name="connsiteY16" fmla="*/ 81268 h 161925"/>
              <a:gd name="connsiteX17" fmla="*/ 61146 w 174625"/>
              <a:gd name="connsiteY17" fmla="*/ 81268 h 161925"/>
              <a:gd name="connsiteX18" fmla="*/ 71438 w 174625"/>
              <a:gd name="connsiteY18" fmla="*/ 91656 h 161925"/>
              <a:gd name="connsiteX19" fmla="*/ 71438 w 174625"/>
              <a:gd name="connsiteY19" fmla="*/ 151538 h 161925"/>
              <a:gd name="connsiteX20" fmla="*/ 61146 w 174625"/>
              <a:gd name="connsiteY20" fmla="*/ 161925 h 161925"/>
              <a:gd name="connsiteX21" fmla="*/ 10292 w 174625"/>
              <a:gd name="connsiteY21" fmla="*/ 161925 h 161925"/>
              <a:gd name="connsiteX22" fmla="*/ 0 w 174625"/>
              <a:gd name="connsiteY22" fmla="*/ 151538 h 161925"/>
              <a:gd name="connsiteX23" fmla="*/ 0 w 174625"/>
              <a:gd name="connsiteY23" fmla="*/ 91656 h 161925"/>
              <a:gd name="connsiteX24" fmla="*/ 0 w 174625"/>
              <a:gd name="connsiteY24" fmla="*/ 89823 h 161925"/>
              <a:gd name="connsiteX25" fmla="*/ 71438 w 174625"/>
              <a:gd name="connsiteY25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625" h="161925">
                <a:moveTo>
                  <a:pt x="174625" y="0"/>
                </a:moveTo>
                <a:cubicBezTo>
                  <a:pt x="174625" y="0"/>
                  <a:pt x="174625" y="0"/>
                  <a:pt x="174625" y="36051"/>
                </a:cubicBezTo>
                <a:cubicBezTo>
                  <a:pt x="153761" y="36051"/>
                  <a:pt x="145783" y="50716"/>
                  <a:pt x="145783" y="81268"/>
                </a:cubicBezTo>
                <a:lnTo>
                  <a:pt x="147548" y="81268"/>
                </a:lnTo>
                <a:cubicBezTo>
                  <a:pt x="149926" y="81268"/>
                  <a:pt x="154682" y="81268"/>
                  <a:pt x="164193" y="81268"/>
                </a:cubicBezTo>
                <a:cubicBezTo>
                  <a:pt x="169716" y="81268"/>
                  <a:pt x="174625" y="86157"/>
                  <a:pt x="174625" y="91656"/>
                </a:cubicBezTo>
                <a:cubicBezTo>
                  <a:pt x="174625" y="91656"/>
                  <a:pt x="174625" y="91656"/>
                  <a:pt x="174625" y="151538"/>
                </a:cubicBezTo>
                <a:cubicBezTo>
                  <a:pt x="174625" y="157037"/>
                  <a:pt x="169716" y="161925"/>
                  <a:pt x="164193" y="161925"/>
                </a:cubicBezTo>
                <a:cubicBezTo>
                  <a:pt x="164193" y="161925"/>
                  <a:pt x="164193" y="161925"/>
                  <a:pt x="112032" y="161925"/>
                </a:cubicBezTo>
                <a:cubicBezTo>
                  <a:pt x="106509" y="161925"/>
                  <a:pt x="101600" y="157037"/>
                  <a:pt x="101600" y="151538"/>
                </a:cubicBezTo>
                <a:cubicBezTo>
                  <a:pt x="101600" y="151538"/>
                  <a:pt x="101600" y="151538"/>
                  <a:pt x="101600" y="91656"/>
                </a:cubicBezTo>
                <a:cubicBezTo>
                  <a:pt x="101600" y="91045"/>
                  <a:pt x="102214" y="90434"/>
                  <a:pt x="102214" y="89823"/>
                </a:cubicBezTo>
                <a:cubicBezTo>
                  <a:pt x="102214" y="44606"/>
                  <a:pt x="112646" y="3666"/>
                  <a:pt x="174625" y="0"/>
                </a:cubicBezTo>
                <a:close/>
                <a:moveTo>
                  <a:pt x="71438" y="0"/>
                </a:moveTo>
                <a:cubicBezTo>
                  <a:pt x="71438" y="0"/>
                  <a:pt x="71438" y="0"/>
                  <a:pt x="71438" y="36051"/>
                </a:cubicBezTo>
                <a:cubicBezTo>
                  <a:pt x="50854" y="36051"/>
                  <a:pt x="42984" y="50716"/>
                  <a:pt x="42984" y="81268"/>
                </a:cubicBezTo>
                <a:lnTo>
                  <a:pt x="44725" y="81268"/>
                </a:lnTo>
                <a:cubicBezTo>
                  <a:pt x="47071" y="81268"/>
                  <a:pt x="51762" y="81268"/>
                  <a:pt x="61146" y="81268"/>
                </a:cubicBezTo>
                <a:cubicBezTo>
                  <a:pt x="67200" y="81268"/>
                  <a:pt x="71438" y="86157"/>
                  <a:pt x="71438" y="91656"/>
                </a:cubicBezTo>
                <a:cubicBezTo>
                  <a:pt x="71438" y="91656"/>
                  <a:pt x="71438" y="91656"/>
                  <a:pt x="71438" y="151538"/>
                </a:cubicBezTo>
                <a:cubicBezTo>
                  <a:pt x="71438" y="157037"/>
                  <a:pt x="67200" y="161925"/>
                  <a:pt x="61146" y="161925"/>
                </a:cubicBezTo>
                <a:cubicBezTo>
                  <a:pt x="61146" y="161925"/>
                  <a:pt x="61146" y="161925"/>
                  <a:pt x="10292" y="161925"/>
                </a:cubicBezTo>
                <a:cubicBezTo>
                  <a:pt x="4238" y="161925"/>
                  <a:pt x="0" y="157037"/>
                  <a:pt x="0" y="151538"/>
                </a:cubicBezTo>
                <a:cubicBezTo>
                  <a:pt x="0" y="151538"/>
                  <a:pt x="0" y="151538"/>
                  <a:pt x="0" y="91656"/>
                </a:cubicBezTo>
                <a:cubicBezTo>
                  <a:pt x="0" y="91045"/>
                  <a:pt x="0" y="90434"/>
                  <a:pt x="0" y="89823"/>
                </a:cubicBezTo>
                <a:cubicBezTo>
                  <a:pt x="606" y="44606"/>
                  <a:pt x="10292" y="3666"/>
                  <a:pt x="71438" y="0"/>
                </a:cubicBezTo>
                <a:close/>
              </a:path>
            </a:pathLst>
          </a:custGeom>
          <a:gradFill>
            <a:gsLst>
              <a:gs pos="3200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EA7465CC-FF90-4242-B616-7B5D48769054}"/>
              </a:ext>
            </a:extLst>
          </p:cNvPr>
          <p:cNvSpPr txBox="1"/>
          <p:nvPr/>
        </p:nvSpPr>
        <p:spPr>
          <a:xfrm>
            <a:off x="1919288" y="2748374"/>
            <a:ext cx="8353425" cy="11748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20XX</a:t>
            </a:r>
            <a:r>
              <a:rPr lang="zh-CN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，可圈可点</a:t>
            </a:r>
            <a:endParaRPr lang="en-US" altLang="zh-CN" sz="32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20XX</a:t>
            </a:r>
            <a:r>
              <a:rPr lang="zh-CN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，未来可期</a:t>
            </a:r>
          </a:p>
        </p:txBody>
      </p:sp>
    </p:spTree>
    <p:extLst>
      <p:ext uri="{BB962C8B-B14F-4D97-AF65-F5344CB8AC3E}">
        <p14:creationId xmlns:p14="http://schemas.microsoft.com/office/powerpoint/2010/main" val="270220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Logo">
            <a:hlinkClick r:id="rId3"/>
            <a:extLst>
              <a:ext uri="{FF2B5EF4-FFF2-40B4-BE49-F238E27FC236}">
                <a16:creationId xmlns:a16="http://schemas.microsoft.com/office/drawing/2014/main" id="{79CC2999-0434-49DE-B037-FAEEFC2A1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07" y="2533754"/>
            <a:ext cx="4456587" cy="594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A50C33-069C-476B-8180-C40BA29AC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6325" y="3596307"/>
            <a:ext cx="6619351" cy="757130"/>
          </a:xfrm>
        </p:spPr>
        <p:txBody>
          <a:bodyPr>
            <a:noAutofit/>
          </a:bodyPr>
          <a:lstStyle/>
          <a:p>
            <a:r>
              <a:rPr lang="en-US" altLang="zh-CN" dirty="0"/>
              <a:t>20XX</a:t>
            </a:r>
            <a:r>
              <a:rPr lang="zh-CN" altLang="en-US" dirty="0"/>
              <a:t>，一起向未来！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7ED67B8-5639-4E30-B159-F9291B199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6325" y="4280927"/>
            <a:ext cx="6619351" cy="313932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+mn-ea"/>
                <a:ea typeface="+mn-ea"/>
              </a:rPr>
              <a:t>Please enter your English title here</a:t>
            </a:r>
          </a:p>
        </p:txBody>
      </p:sp>
    </p:spTree>
    <p:extLst>
      <p:ext uri="{BB962C8B-B14F-4D97-AF65-F5344CB8AC3E}">
        <p14:creationId xmlns:p14="http://schemas.microsoft.com/office/powerpoint/2010/main" val="1869631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" altLang="zh-CN" dirty="0" err="1"/>
              <a:t>Arail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1.25</a:t>
            </a:r>
          </a:p>
          <a:p>
            <a:r>
              <a:rPr kumimoji="1" lang="zh-CN" altLang="en-US" dirty="0"/>
              <a:t>作者自行拍摄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小鱼鱼的鱼塘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8A0E9FA4-3A80-4717-95E8-BDECCC4CDD04}"/>
              </a:ext>
            </a:extLst>
          </p:cNvPr>
          <p:cNvSpPr/>
          <p:nvPr/>
        </p:nvSpPr>
        <p:spPr>
          <a:xfrm>
            <a:off x="-1" y="0"/>
            <a:ext cx="3216656" cy="6858000"/>
          </a:xfrm>
          <a:custGeom>
            <a:avLst/>
            <a:gdLst>
              <a:gd name="connsiteX0" fmla="*/ 0 w 1919564"/>
              <a:gd name="connsiteY0" fmla="*/ 0 h 6858000"/>
              <a:gd name="connsiteX1" fmla="*/ 1919564 w 1919564"/>
              <a:gd name="connsiteY1" fmla="*/ 0 h 6858000"/>
              <a:gd name="connsiteX2" fmla="*/ 1919564 w 1919564"/>
              <a:gd name="connsiteY2" fmla="*/ 6858000 h 6858000"/>
              <a:gd name="connsiteX3" fmla="*/ 0 w 19195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564" h="6858000">
                <a:moveTo>
                  <a:pt x="0" y="0"/>
                </a:moveTo>
                <a:lnTo>
                  <a:pt x="1919564" y="0"/>
                </a:lnTo>
                <a:lnTo>
                  <a:pt x="1919564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DA584D0D-8931-4AC6-876F-5F3E9EC7237B}"/>
              </a:ext>
            </a:extLst>
          </p:cNvPr>
          <p:cNvSpPr/>
          <p:nvPr/>
        </p:nvSpPr>
        <p:spPr>
          <a:xfrm>
            <a:off x="3216655" y="0"/>
            <a:ext cx="1919564" cy="6858000"/>
          </a:xfrm>
          <a:custGeom>
            <a:avLst/>
            <a:gdLst>
              <a:gd name="connsiteX0" fmla="*/ 0 w 1919564"/>
              <a:gd name="connsiteY0" fmla="*/ 0 h 6858000"/>
              <a:gd name="connsiteX1" fmla="*/ 1919564 w 1919564"/>
              <a:gd name="connsiteY1" fmla="*/ 0 h 6858000"/>
              <a:gd name="connsiteX2" fmla="*/ 1919564 w 1919564"/>
              <a:gd name="connsiteY2" fmla="*/ 6858000 h 6858000"/>
              <a:gd name="connsiteX3" fmla="*/ 0 w 19195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564" h="6858000">
                <a:moveTo>
                  <a:pt x="0" y="0"/>
                </a:moveTo>
                <a:lnTo>
                  <a:pt x="1919564" y="0"/>
                </a:lnTo>
                <a:lnTo>
                  <a:pt x="1919564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3209C2EB-C585-4E38-9433-ECA1DF302208}"/>
              </a:ext>
            </a:extLst>
          </p:cNvPr>
          <p:cNvSpPr/>
          <p:nvPr/>
        </p:nvSpPr>
        <p:spPr>
          <a:xfrm>
            <a:off x="5136219" y="0"/>
            <a:ext cx="1919564" cy="6858000"/>
          </a:xfrm>
          <a:custGeom>
            <a:avLst/>
            <a:gdLst>
              <a:gd name="connsiteX0" fmla="*/ 0 w 1919564"/>
              <a:gd name="connsiteY0" fmla="*/ 0 h 6858000"/>
              <a:gd name="connsiteX1" fmla="*/ 1919564 w 1919564"/>
              <a:gd name="connsiteY1" fmla="*/ 0 h 6858000"/>
              <a:gd name="connsiteX2" fmla="*/ 1919564 w 1919564"/>
              <a:gd name="connsiteY2" fmla="*/ 6858000 h 6858000"/>
              <a:gd name="connsiteX3" fmla="*/ 0 w 19195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564" h="6858000">
                <a:moveTo>
                  <a:pt x="0" y="0"/>
                </a:moveTo>
                <a:lnTo>
                  <a:pt x="1919564" y="0"/>
                </a:lnTo>
                <a:lnTo>
                  <a:pt x="1919564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C10AC815-0709-48D7-898B-23DAE54BAD68}"/>
              </a:ext>
            </a:extLst>
          </p:cNvPr>
          <p:cNvSpPr/>
          <p:nvPr/>
        </p:nvSpPr>
        <p:spPr>
          <a:xfrm>
            <a:off x="7055783" y="0"/>
            <a:ext cx="1919564" cy="6858000"/>
          </a:xfrm>
          <a:custGeom>
            <a:avLst/>
            <a:gdLst>
              <a:gd name="connsiteX0" fmla="*/ 0 w 1919564"/>
              <a:gd name="connsiteY0" fmla="*/ 0 h 6858000"/>
              <a:gd name="connsiteX1" fmla="*/ 1919564 w 1919564"/>
              <a:gd name="connsiteY1" fmla="*/ 0 h 6858000"/>
              <a:gd name="connsiteX2" fmla="*/ 1919564 w 1919564"/>
              <a:gd name="connsiteY2" fmla="*/ 6858000 h 6858000"/>
              <a:gd name="connsiteX3" fmla="*/ 0 w 19195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564" h="6858000">
                <a:moveTo>
                  <a:pt x="0" y="0"/>
                </a:moveTo>
                <a:lnTo>
                  <a:pt x="1919564" y="0"/>
                </a:lnTo>
                <a:lnTo>
                  <a:pt x="1919564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59B45945-923C-46E6-98E1-6BF60F3B50D5}"/>
              </a:ext>
            </a:extLst>
          </p:cNvPr>
          <p:cNvSpPr/>
          <p:nvPr/>
        </p:nvSpPr>
        <p:spPr>
          <a:xfrm>
            <a:off x="8975346" y="0"/>
            <a:ext cx="3216654" cy="6858000"/>
          </a:xfrm>
          <a:custGeom>
            <a:avLst/>
            <a:gdLst>
              <a:gd name="connsiteX0" fmla="*/ 0 w 1919564"/>
              <a:gd name="connsiteY0" fmla="*/ 0 h 6858000"/>
              <a:gd name="connsiteX1" fmla="*/ 1919564 w 1919564"/>
              <a:gd name="connsiteY1" fmla="*/ 0 h 6858000"/>
              <a:gd name="connsiteX2" fmla="*/ 1919564 w 1919564"/>
              <a:gd name="connsiteY2" fmla="*/ 6858000 h 6858000"/>
              <a:gd name="connsiteX3" fmla="*/ 0 w 19195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564" h="6858000">
                <a:moveTo>
                  <a:pt x="0" y="0"/>
                </a:moveTo>
                <a:lnTo>
                  <a:pt x="1919564" y="0"/>
                </a:lnTo>
                <a:lnTo>
                  <a:pt x="1919564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A3D0663-4141-4A46-949A-BEB0E0C66940}"/>
              </a:ext>
            </a:extLst>
          </p:cNvPr>
          <p:cNvSpPr/>
          <p:nvPr/>
        </p:nvSpPr>
        <p:spPr>
          <a:xfrm rot="16200000">
            <a:off x="4610101" y="-723900"/>
            <a:ext cx="2971799" cy="12192000"/>
          </a:xfrm>
          <a:prstGeom prst="rect">
            <a:avLst/>
          </a:prstGeom>
          <a:gradFill flip="none" rotWithShape="1">
            <a:gsLst>
              <a:gs pos="73000">
                <a:schemeClr val="accent4"/>
              </a:gs>
              <a:gs pos="97000">
                <a:schemeClr val="accent4"/>
              </a:gs>
              <a:gs pos="15000">
                <a:schemeClr val="accent1">
                  <a:lumMod val="75000"/>
                </a:schemeClr>
              </a:gs>
              <a:gs pos="46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92100" dist="38100" dir="2700000" algn="tl" rotWithShape="0">
              <a:schemeClr val="accent1"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3FD87B7-D1E3-40ED-827E-47D1B816109A}"/>
              </a:ext>
            </a:extLst>
          </p:cNvPr>
          <p:cNvSpPr/>
          <p:nvPr/>
        </p:nvSpPr>
        <p:spPr>
          <a:xfrm rot="195286">
            <a:off x="10226743" y="5314305"/>
            <a:ext cx="2429657" cy="2429657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304800" dir="24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3DC8741-E143-409C-89CD-112F20BE9451}"/>
              </a:ext>
            </a:extLst>
          </p:cNvPr>
          <p:cNvSpPr/>
          <p:nvPr/>
        </p:nvSpPr>
        <p:spPr>
          <a:xfrm rot="2384768">
            <a:off x="11106663" y="331831"/>
            <a:ext cx="464323" cy="46432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192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CF86AC9-12BC-4065-B8A1-AE5971DE273C}"/>
              </a:ext>
            </a:extLst>
          </p:cNvPr>
          <p:cNvSpPr/>
          <p:nvPr/>
        </p:nvSpPr>
        <p:spPr>
          <a:xfrm rot="17389345">
            <a:off x="10774751" y="650929"/>
            <a:ext cx="240208" cy="24020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7A468BF-5DE8-4FBB-A69A-5249CCE3961F}"/>
              </a:ext>
            </a:extLst>
          </p:cNvPr>
          <p:cNvSpPr/>
          <p:nvPr/>
        </p:nvSpPr>
        <p:spPr>
          <a:xfrm rot="14327682">
            <a:off x="1102580" y="930051"/>
            <a:ext cx="209485" cy="209484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76200" dir="7800000" algn="tl" rotWithShape="0">
              <a:schemeClr val="accent2">
                <a:alpha val="4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ABC1A43-4521-4832-BD07-7DADB2DB54DF}"/>
              </a:ext>
            </a:extLst>
          </p:cNvPr>
          <p:cNvSpPr txBox="1"/>
          <p:nvPr/>
        </p:nvSpPr>
        <p:spPr>
          <a:xfrm>
            <a:off x="1400473" y="800100"/>
            <a:ext cx="3202007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近几年工作思路变化</a:t>
            </a:r>
            <a:endParaRPr lang="fr-FR" sz="2800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E6AD300-7741-475A-B37C-8E0CFA21F92A}"/>
              </a:ext>
            </a:extLst>
          </p:cNvPr>
          <p:cNvSpPr/>
          <p:nvPr/>
        </p:nvSpPr>
        <p:spPr>
          <a:xfrm rot="3028785">
            <a:off x="3361445" y="3766096"/>
            <a:ext cx="240208" cy="24020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7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DF05801-EB9D-47D8-B193-56E7BB5DDD8C}"/>
              </a:ext>
            </a:extLst>
          </p:cNvPr>
          <p:cNvSpPr/>
          <p:nvPr/>
        </p:nvSpPr>
        <p:spPr>
          <a:xfrm rot="3028785">
            <a:off x="5291223" y="3766096"/>
            <a:ext cx="240208" cy="24020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7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E2CEDB62-E379-436B-9CB3-5A51C032ABE5}"/>
              </a:ext>
            </a:extLst>
          </p:cNvPr>
          <p:cNvSpPr/>
          <p:nvPr/>
        </p:nvSpPr>
        <p:spPr>
          <a:xfrm rot="3028785">
            <a:off x="7294264" y="3766096"/>
            <a:ext cx="240208" cy="24020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7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CBC1A71-C2DA-4D9E-B080-5FAD897E9B0A}"/>
              </a:ext>
            </a:extLst>
          </p:cNvPr>
          <p:cNvSpPr/>
          <p:nvPr/>
        </p:nvSpPr>
        <p:spPr>
          <a:xfrm rot="3028785">
            <a:off x="9107297" y="3766096"/>
            <a:ext cx="240208" cy="24020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7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D8C79AEC-91D8-4516-A06B-B74E45A42F87}"/>
              </a:ext>
            </a:extLst>
          </p:cNvPr>
          <p:cNvSpPr txBox="1"/>
          <p:nvPr/>
        </p:nvSpPr>
        <p:spPr>
          <a:xfrm>
            <a:off x="3373433" y="4082617"/>
            <a:ext cx="1107710" cy="2834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20XX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年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2C681059-6B07-4375-A123-7AC1E2DDAEF5}"/>
              </a:ext>
            </a:extLst>
          </p:cNvPr>
          <p:cNvSpPr txBox="1"/>
          <p:nvPr/>
        </p:nvSpPr>
        <p:spPr>
          <a:xfrm>
            <a:off x="5292256" y="4082617"/>
            <a:ext cx="1107710" cy="2834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20XX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年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384A10D1-1E0B-4C9F-803A-ACC623A4FAF8}"/>
              </a:ext>
            </a:extLst>
          </p:cNvPr>
          <p:cNvSpPr txBox="1"/>
          <p:nvPr/>
        </p:nvSpPr>
        <p:spPr>
          <a:xfrm>
            <a:off x="7285137" y="4082617"/>
            <a:ext cx="1107710" cy="2834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20XX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年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04049A9F-27D9-46B8-84A8-267832CF6AFC}"/>
              </a:ext>
            </a:extLst>
          </p:cNvPr>
          <p:cNvSpPr txBox="1"/>
          <p:nvPr/>
        </p:nvSpPr>
        <p:spPr>
          <a:xfrm>
            <a:off x="9108330" y="4082617"/>
            <a:ext cx="1107710" cy="2834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20XX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年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0882227F-C558-4468-AFA5-B6B545C7A28D}"/>
              </a:ext>
            </a:extLst>
          </p:cNvPr>
          <p:cNvSpPr txBox="1">
            <a:spLocks/>
          </p:cNvSpPr>
          <p:nvPr/>
        </p:nvSpPr>
        <p:spPr>
          <a:xfrm>
            <a:off x="3373433" y="1489101"/>
            <a:ext cx="1475343" cy="212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180975" indent="-180975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进行新产品的概念设计</a:t>
            </a:r>
            <a:endParaRPr lang="fr-FR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8510F323-9DA8-4757-811A-84855BC7A9CD}"/>
              </a:ext>
            </a:extLst>
          </p:cNvPr>
          <p:cNvSpPr txBox="1">
            <a:spLocks/>
          </p:cNvSpPr>
          <p:nvPr/>
        </p:nvSpPr>
        <p:spPr>
          <a:xfrm>
            <a:off x="5292256" y="1489101"/>
            <a:ext cx="1475343" cy="212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180975" indent="-180975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产品投产上市，销售渠道打开 </a:t>
            </a:r>
            <a:endParaRPr lang="en-US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180975" indent="-180975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拓展探索全新业务领域</a:t>
            </a:r>
            <a:endParaRPr lang="fr-FR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FEE4EDDC-AB78-4FE5-A2B3-26C48DB26023}"/>
              </a:ext>
            </a:extLst>
          </p:cNvPr>
          <p:cNvSpPr txBox="1">
            <a:spLocks/>
          </p:cNvSpPr>
          <p:nvPr/>
        </p:nvSpPr>
        <p:spPr>
          <a:xfrm>
            <a:off x="7279987" y="1489101"/>
            <a:ext cx="1475343" cy="212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180975" indent="-180975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产品销售额翻倍，其中线上渠道销售火爆</a:t>
            </a:r>
            <a:endParaRPr lang="en-US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180975" indent="-180975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增强产品服务品质，反馈意见较好</a:t>
            </a:r>
            <a:endParaRPr lang="fr-FR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9B8F4DAD-8918-4F3B-BAC6-50098AB884E5}"/>
              </a:ext>
            </a:extLst>
          </p:cNvPr>
          <p:cNvSpPr txBox="1">
            <a:spLocks/>
          </p:cNvSpPr>
          <p:nvPr/>
        </p:nvSpPr>
        <p:spPr>
          <a:xfrm>
            <a:off x="9108330" y="1489101"/>
            <a:ext cx="1475343" cy="21298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180975" indent="-180975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巩固已有的工作成绩，进一步探索新产品形态</a:t>
            </a:r>
            <a:endParaRPr lang="en-US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180975" indent="-180975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进一步提升销售利润</a:t>
            </a:r>
            <a:endParaRPr lang="fr-FR" altLang="zh-CN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0612DDB6-8E69-4327-BB6C-F5E68718F2D4}"/>
              </a:ext>
            </a:extLst>
          </p:cNvPr>
          <p:cNvSpPr/>
          <p:nvPr/>
        </p:nvSpPr>
        <p:spPr>
          <a:xfrm rot="195286">
            <a:off x="-237411" y="5945985"/>
            <a:ext cx="1468378" cy="146837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304800" dir="24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A9065A8D-7F82-45FA-BA8F-B6E8E53E2AED}"/>
              </a:ext>
            </a:extLst>
          </p:cNvPr>
          <p:cNvSpPr txBox="1"/>
          <p:nvPr/>
        </p:nvSpPr>
        <p:spPr>
          <a:xfrm>
            <a:off x="1063467" y="3311602"/>
            <a:ext cx="1624663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rPr>
              <a:t>工作思路</a:t>
            </a:r>
            <a:endParaRPr lang="fr-FR" sz="2800" b="1" dirty="0">
              <a:solidFill>
                <a:schemeClr val="accent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175E3DC1-C120-48CE-94FC-100E4E105616}"/>
              </a:ext>
            </a:extLst>
          </p:cNvPr>
          <p:cNvSpPr/>
          <p:nvPr/>
        </p:nvSpPr>
        <p:spPr>
          <a:xfrm>
            <a:off x="-1" y="3642360"/>
            <a:ext cx="3083120" cy="487680"/>
          </a:xfrm>
          <a:prstGeom prst="rightArrow">
            <a:avLst>
              <a:gd name="adj1" fmla="val 32500"/>
              <a:gd name="adj2" fmla="val 101250"/>
            </a:avLst>
          </a:prstGeom>
          <a:gradFill flip="none" rotWithShape="1">
            <a:gsLst>
              <a:gs pos="73000">
                <a:schemeClr val="accent4"/>
              </a:gs>
              <a:gs pos="97000">
                <a:schemeClr val="accent4"/>
              </a:gs>
              <a:gs pos="15000">
                <a:schemeClr val="accent1">
                  <a:lumMod val="75000"/>
                </a:schemeClr>
              </a:gs>
              <a:gs pos="46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92100" dist="38100" dir="2700000" algn="tl" rotWithShape="0">
              <a:schemeClr val="accent1"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152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蓝色的桥&#10;&#10;描述已自动生成">
            <a:extLst>
              <a:ext uri="{FF2B5EF4-FFF2-40B4-BE49-F238E27FC236}">
                <a16:creationId xmlns:a16="http://schemas.microsoft.com/office/drawing/2014/main" id="{86A03B2F-45FB-4EF8-A67A-8EE81807AAB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6035" r="6035"/>
          <a:stretch/>
        </p:blipFill>
        <p:spPr>
          <a:xfrm>
            <a:off x="4151756" y="0"/>
            <a:ext cx="8040245" cy="6858000"/>
          </a:xfrm>
          <a:custGeom>
            <a:avLst/>
            <a:gdLst>
              <a:gd name="connsiteX0" fmla="*/ 0 w 8040245"/>
              <a:gd name="connsiteY0" fmla="*/ 0 h 6858000"/>
              <a:gd name="connsiteX1" fmla="*/ 8040245 w 8040245"/>
              <a:gd name="connsiteY1" fmla="*/ 0 h 6858000"/>
              <a:gd name="connsiteX2" fmla="*/ 8040245 w 8040245"/>
              <a:gd name="connsiteY2" fmla="*/ 6858000 h 6858000"/>
              <a:gd name="connsiteX3" fmla="*/ 0 w 804024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0245" h="6858000">
                <a:moveTo>
                  <a:pt x="0" y="0"/>
                </a:moveTo>
                <a:lnTo>
                  <a:pt x="8040245" y="0"/>
                </a:lnTo>
                <a:lnTo>
                  <a:pt x="80402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noFill/>
          </a:ln>
          <a:effectLst/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FE948A83-7B8D-499E-8603-07EB4D49103F}"/>
              </a:ext>
            </a:extLst>
          </p:cNvPr>
          <p:cNvSpPr/>
          <p:nvPr/>
        </p:nvSpPr>
        <p:spPr>
          <a:xfrm>
            <a:off x="436536" y="0"/>
            <a:ext cx="5708100" cy="6858000"/>
          </a:xfrm>
          <a:custGeom>
            <a:avLst/>
            <a:gdLst>
              <a:gd name="connsiteX0" fmla="*/ 0 w 5708100"/>
              <a:gd name="connsiteY0" fmla="*/ 0 h 6858000"/>
              <a:gd name="connsiteX1" fmla="*/ 5708100 w 5708100"/>
              <a:gd name="connsiteY1" fmla="*/ 0 h 6858000"/>
              <a:gd name="connsiteX2" fmla="*/ 5684945 w 5708100"/>
              <a:gd name="connsiteY2" fmla="*/ 54194 h 6858000"/>
              <a:gd name="connsiteX3" fmla="*/ 4594890 w 5708100"/>
              <a:gd name="connsiteY3" fmla="*/ 6555720 h 6858000"/>
              <a:gd name="connsiteX4" fmla="*/ 4669112 w 5708100"/>
              <a:gd name="connsiteY4" fmla="*/ 6858000 h 6858000"/>
              <a:gd name="connsiteX5" fmla="*/ 12 w 5708100"/>
              <a:gd name="connsiteY5" fmla="*/ 6858000 h 6858000"/>
              <a:gd name="connsiteX6" fmla="*/ 0 w 5708100"/>
              <a:gd name="connsiteY6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8100" h="6858000">
                <a:moveTo>
                  <a:pt x="0" y="0"/>
                </a:moveTo>
                <a:lnTo>
                  <a:pt x="5708100" y="0"/>
                </a:lnTo>
                <a:lnTo>
                  <a:pt x="5684945" y="54194"/>
                </a:lnTo>
                <a:cubicBezTo>
                  <a:pt x="4650810" y="2433001"/>
                  <a:pt x="3813168" y="3231099"/>
                  <a:pt x="4594890" y="6555720"/>
                </a:cubicBezTo>
                <a:lnTo>
                  <a:pt x="4669112" y="6858000"/>
                </a:lnTo>
                <a:lnTo>
                  <a:pt x="12" y="6858000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/>
              </a:gs>
            </a:gsLst>
            <a:lin ang="21594000" scaled="0"/>
            <a:tileRect/>
          </a:gradFill>
          <a:ln>
            <a:noFill/>
          </a:ln>
          <a:effectLst>
            <a:outerShdw blurRad="215900" dist="38100" dir="2700000" algn="tl" rotWithShape="0">
              <a:schemeClr val="accent3">
                <a:lumMod val="50000"/>
                <a:alpha val="6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560F71D4-391D-4F6F-898B-035E59E63B01}"/>
              </a:ext>
            </a:extLst>
          </p:cNvPr>
          <p:cNvSpPr/>
          <p:nvPr/>
        </p:nvSpPr>
        <p:spPr>
          <a:xfrm>
            <a:off x="45938" y="0"/>
            <a:ext cx="5606097" cy="6858000"/>
          </a:xfrm>
          <a:custGeom>
            <a:avLst/>
            <a:gdLst>
              <a:gd name="connsiteX0" fmla="*/ 0 w 5606097"/>
              <a:gd name="connsiteY0" fmla="*/ 0 h 6858000"/>
              <a:gd name="connsiteX1" fmla="*/ 5606097 w 5606097"/>
              <a:gd name="connsiteY1" fmla="*/ 0 h 6858000"/>
              <a:gd name="connsiteX2" fmla="*/ 5595246 w 5606097"/>
              <a:gd name="connsiteY2" fmla="*/ 23687 h 6858000"/>
              <a:gd name="connsiteX3" fmla="*/ 4848438 w 5606097"/>
              <a:gd name="connsiteY3" fmla="*/ 6800881 h 6858000"/>
              <a:gd name="connsiteX4" fmla="*/ 4852010 w 5606097"/>
              <a:gd name="connsiteY4" fmla="*/ 6858000 h 6858000"/>
              <a:gd name="connsiteX5" fmla="*/ 16 w 5606097"/>
              <a:gd name="connsiteY5" fmla="*/ 6858000 h 6858000"/>
              <a:gd name="connsiteX6" fmla="*/ 0 w 5606097"/>
              <a:gd name="connsiteY6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6097" h="6858000">
                <a:moveTo>
                  <a:pt x="0" y="0"/>
                </a:moveTo>
                <a:lnTo>
                  <a:pt x="5606097" y="0"/>
                </a:lnTo>
                <a:lnTo>
                  <a:pt x="5595246" y="23687"/>
                </a:lnTo>
                <a:cubicBezTo>
                  <a:pt x="4570268" y="2293982"/>
                  <a:pt x="4624231" y="3220117"/>
                  <a:pt x="4848438" y="6800881"/>
                </a:cubicBezTo>
                <a:lnTo>
                  <a:pt x="4852010" y="6858000"/>
                </a:lnTo>
                <a:lnTo>
                  <a:pt x="16" y="6858000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  <a:effectLst>
            <a:outerShdw blurRad="215900" dist="38100" dir="2700000" algn="tl" rotWithShape="0">
              <a:schemeClr val="accent2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2C2DE40-D6AB-4212-A347-D26B7CF472E9}"/>
              </a:ext>
            </a:extLst>
          </p:cNvPr>
          <p:cNvSpPr/>
          <p:nvPr/>
        </p:nvSpPr>
        <p:spPr>
          <a:xfrm>
            <a:off x="1" y="0"/>
            <a:ext cx="5809853" cy="6858000"/>
          </a:xfrm>
          <a:custGeom>
            <a:avLst/>
            <a:gdLst>
              <a:gd name="connsiteX0" fmla="*/ 0 w 5809853"/>
              <a:gd name="connsiteY0" fmla="*/ 0 h 6858000"/>
              <a:gd name="connsiteX1" fmla="*/ 5167820 w 5809853"/>
              <a:gd name="connsiteY1" fmla="*/ 0 h 6858000"/>
              <a:gd name="connsiteX2" fmla="*/ 5044348 w 5809853"/>
              <a:gd name="connsiteY2" fmla="*/ 399324 h 6858000"/>
              <a:gd name="connsiteX3" fmla="*/ 5698194 w 5809853"/>
              <a:gd name="connsiteY3" fmla="*/ 6518614 h 6858000"/>
              <a:gd name="connsiteX4" fmla="*/ 5809853 w 5809853"/>
              <a:gd name="connsiteY4" fmla="*/ 6858000 h 6858000"/>
              <a:gd name="connsiteX5" fmla="*/ 0 w 580985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9853" h="6858000">
                <a:moveTo>
                  <a:pt x="0" y="0"/>
                </a:moveTo>
                <a:lnTo>
                  <a:pt x="5167820" y="0"/>
                </a:lnTo>
                <a:lnTo>
                  <a:pt x="5044348" y="399324"/>
                </a:lnTo>
                <a:cubicBezTo>
                  <a:pt x="4451841" y="2617867"/>
                  <a:pt x="5091741" y="4674298"/>
                  <a:pt x="5698194" y="6518614"/>
                </a:cubicBezTo>
                <a:lnTo>
                  <a:pt x="580985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3000">
                <a:schemeClr val="accent4"/>
              </a:gs>
              <a:gs pos="97000">
                <a:schemeClr val="accent4"/>
              </a:gs>
              <a:gs pos="15000">
                <a:schemeClr val="accent1">
                  <a:lumMod val="75000"/>
                </a:schemeClr>
              </a:gs>
              <a:gs pos="46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92100" dist="38100" dir="2700000" algn="tl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Logo">
            <a:hlinkClick r:id="rId4"/>
            <a:extLst>
              <a:ext uri="{FF2B5EF4-FFF2-40B4-BE49-F238E27FC236}">
                <a16:creationId xmlns:a16="http://schemas.microsoft.com/office/drawing/2014/main" id="{17FE5028-11E5-46E1-A47B-DD38E6EC4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818379"/>
            <a:ext cx="1595544" cy="2127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F2C5B572-7161-410D-A828-1BAEF6DDA9F5}"/>
              </a:ext>
            </a:extLst>
          </p:cNvPr>
          <p:cNvSpPr/>
          <p:nvPr/>
        </p:nvSpPr>
        <p:spPr>
          <a:xfrm rot="4673938">
            <a:off x="11284224" y="5888908"/>
            <a:ext cx="1464103" cy="1464094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6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DF8F73D1-E6B5-4390-BDB9-4C4D05D03652}"/>
              </a:ext>
            </a:extLst>
          </p:cNvPr>
          <p:cNvSpPr/>
          <p:nvPr/>
        </p:nvSpPr>
        <p:spPr>
          <a:xfrm rot="2384768">
            <a:off x="11106663" y="331831"/>
            <a:ext cx="464323" cy="46432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215900" dist="50800" dir="192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EA493C32-F8CE-4D7E-BEE6-68AF68E6321E}"/>
              </a:ext>
            </a:extLst>
          </p:cNvPr>
          <p:cNvSpPr/>
          <p:nvPr/>
        </p:nvSpPr>
        <p:spPr>
          <a:xfrm rot="17389345">
            <a:off x="10774751" y="650929"/>
            <a:ext cx="240208" cy="240208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8EE13CBD-A3BA-461E-A49A-AA397FD6E7F3}"/>
              </a:ext>
            </a:extLst>
          </p:cNvPr>
          <p:cNvSpPr txBox="1"/>
          <p:nvPr/>
        </p:nvSpPr>
        <p:spPr>
          <a:xfrm>
            <a:off x="1613833" y="2250718"/>
            <a:ext cx="2413395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工作风采展示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FFBBE5B-A801-4A7A-BBB8-AC9D9844C05B}"/>
              </a:ext>
            </a:extLst>
          </p:cNvPr>
          <p:cNvSpPr txBox="1"/>
          <p:nvPr/>
        </p:nvSpPr>
        <p:spPr>
          <a:xfrm>
            <a:off x="1613833" y="1967242"/>
            <a:ext cx="2413395" cy="2834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20XX</a:t>
            </a:r>
            <a:r>
              <a:rPr lang="zh-CN" altLang="en-US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年</a:t>
            </a:r>
            <a:endParaRPr lang="fr-FR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83E07755-6394-494D-AC58-383292D7B09B}"/>
              </a:ext>
            </a:extLst>
          </p:cNvPr>
          <p:cNvSpPr txBox="1"/>
          <p:nvPr/>
        </p:nvSpPr>
        <p:spPr>
          <a:xfrm>
            <a:off x="1613833" y="3007896"/>
            <a:ext cx="2738248" cy="18185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全年超额完成目标销售额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公司净利润实现翻倍增长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00A9322A-228D-42CD-97E2-3BB5134EAC2B}"/>
              </a:ext>
            </a:extLst>
          </p:cNvPr>
          <p:cNvSpPr/>
          <p:nvPr/>
        </p:nvSpPr>
        <p:spPr>
          <a:xfrm rot="3385069">
            <a:off x="-858624" y="5141610"/>
            <a:ext cx="2429657" cy="2429657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304800" dir="24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426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AFB3466F-2E67-4661-9DAE-3C9B3A38F7FE}"/>
              </a:ext>
            </a:extLst>
          </p:cNvPr>
          <p:cNvSpPr/>
          <p:nvPr/>
        </p:nvSpPr>
        <p:spPr>
          <a:xfrm>
            <a:off x="6472907" y="2392452"/>
            <a:ext cx="4271259" cy="1900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dist="38100" algn="l" rotWithShape="0">
              <a:schemeClr val="accent2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00E1C14-58FA-4003-A6F9-57F5F3AB0543}"/>
              </a:ext>
            </a:extLst>
          </p:cNvPr>
          <p:cNvSpPr/>
          <p:nvPr/>
        </p:nvSpPr>
        <p:spPr>
          <a:xfrm>
            <a:off x="6268208" y="2390457"/>
            <a:ext cx="45719" cy="19006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BA009BB-3BF8-4E34-B707-53134669A917}"/>
              </a:ext>
            </a:extLst>
          </p:cNvPr>
          <p:cNvSpPr/>
          <p:nvPr/>
        </p:nvSpPr>
        <p:spPr>
          <a:xfrm>
            <a:off x="1343025" y="2259697"/>
            <a:ext cx="2263776" cy="61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92100" dist="38100" algn="l" rotWithShape="0">
              <a:srgbClr val="0055BC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5D0A457-9D4A-4158-97CB-7A7328C61702}"/>
              </a:ext>
            </a:extLst>
          </p:cNvPr>
          <p:cNvSpPr/>
          <p:nvPr/>
        </p:nvSpPr>
        <p:spPr>
          <a:xfrm rot="13245280">
            <a:off x="1151938" y="2420716"/>
            <a:ext cx="337502" cy="33750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27000" dist="50800" dir="54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D85E319-A6BA-4E8F-A442-E9ED86248395}"/>
              </a:ext>
            </a:extLst>
          </p:cNvPr>
          <p:cNvSpPr txBox="1"/>
          <p:nvPr/>
        </p:nvSpPr>
        <p:spPr>
          <a:xfrm>
            <a:off x="1733303" y="1447435"/>
            <a:ext cx="2413395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工作思路</a:t>
            </a:r>
            <a:endParaRPr lang="fr-FR" dirty="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16B705E2-2F44-437C-AE21-802A3F218496}"/>
              </a:ext>
            </a:extLst>
          </p:cNvPr>
          <p:cNvSpPr txBox="1"/>
          <p:nvPr/>
        </p:nvSpPr>
        <p:spPr>
          <a:xfrm>
            <a:off x="1733303" y="2392452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800" b="1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/>
              <a:t>工作做法</a:t>
            </a:r>
            <a:endParaRPr lang="fr-FR" dirty="0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952B889E-64B0-4F94-9883-6B86B996F3BE}"/>
              </a:ext>
            </a:extLst>
          </p:cNvPr>
          <p:cNvSpPr txBox="1"/>
          <p:nvPr/>
        </p:nvSpPr>
        <p:spPr>
          <a:xfrm>
            <a:off x="1733303" y="5034085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未来展望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6D88A95E-DF74-4A89-8F69-E742976941AD}"/>
              </a:ext>
            </a:extLst>
          </p:cNvPr>
          <p:cNvSpPr txBox="1"/>
          <p:nvPr/>
        </p:nvSpPr>
        <p:spPr>
          <a:xfrm>
            <a:off x="1733303" y="3272996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存在问题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A2FEDEFD-1154-4C2C-AA12-C79BFFC2BA70}"/>
              </a:ext>
            </a:extLst>
          </p:cNvPr>
          <p:cNvSpPr txBox="1"/>
          <p:nvPr/>
        </p:nvSpPr>
        <p:spPr>
          <a:xfrm>
            <a:off x="6792891" y="2569063"/>
            <a:ext cx="3799264" cy="1503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兢兢业业，不断成长</a:t>
            </a:r>
            <a:endParaRPr lang="en-US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1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、开展</a:t>
            </a: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系列活动</a:t>
            </a:r>
            <a:endParaRPr lang="en-US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2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、完成</a:t>
            </a: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专题工作</a:t>
            </a:r>
            <a:endParaRPr lang="en-US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3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、形成</a:t>
            </a: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……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工作模式</a:t>
            </a:r>
            <a:endParaRPr lang="fr-FR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B998E714-F96F-4130-B8BA-80C8068F449F}"/>
              </a:ext>
            </a:extLst>
          </p:cNvPr>
          <p:cNvSpPr txBox="1"/>
          <p:nvPr/>
        </p:nvSpPr>
        <p:spPr>
          <a:xfrm>
            <a:off x="1704517" y="4072808"/>
            <a:ext cx="2413395" cy="4991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/>
              <a:t>工作成绩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135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D71588EF-C948-4CD9-8311-14C6172A8F5C}"/>
              </a:ext>
            </a:extLst>
          </p:cNvPr>
          <p:cNvSpPr txBox="1"/>
          <p:nvPr/>
        </p:nvSpPr>
        <p:spPr>
          <a:xfrm>
            <a:off x="1400473" y="800100"/>
            <a:ext cx="3202007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特色工作模式介绍</a:t>
            </a:r>
            <a:endParaRPr lang="fr-FR" sz="2800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pic>
        <p:nvPicPr>
          <p:cNvPr id="7" name="图片 6" descr="蓝色的桥&#10;&#10;描述已自动生成">
            <a:extLst>
              <a:ext uri="{FF2B5EF4-FFF2-40B4-BE49-F238E27FC236}">
                <a16:creationId xmlns:a16="http://schemas.microsoft.com/office/drawing/2014/main" id="{3D59DDD7-685C-4739-B239-42D25019547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6035" r="6035"/>
          <a:stretch/>
        </p:blipFill>
        <p:spPr>
          <a:xfrm>
            <a:off x="1575597" y="2179320"/>
            <a:ext cx="4389134" cy="29851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  <a:effectLst>
            <a:outerShdw blurRad="292100" dist="63500" dir="2700000" algn="l" rotWithShape="0">
              <a:schemeClr val="accent2">
                <a:alpha val="49000"/>
              </a:schemeClr>
            </a:outerShdw>
          </a:effectLst>
        </p:spPr>
      </p:pic>
      <p:sp>
        <p:nvSpPr>
          <p:cNvPr id="11" name="TextBox 25">
            <a:extLst>
              <a:ext uri="{FF2B5EF4-FFF2-40B4-BE49-F238E27FC236}">
                <a16:creationId xmlns:a16="http://schemas.microsoft.com/office/drawing/2014/main" id="{0B772490-06C2-4535-AABB-C8FDE7CE0F9A}"/>
              </a:ext>
            </a:extLst>
          </p:cNvPr>
          <p:cNvSpPr txBox="1"/>
          <p:nvPr/>
        </p:nvSpPr>
        <p:spPr>
          <a:xfrm>
            <a:off x="6227270" y="3041012"/>
            <a:ext cx="4585193" cy="18185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单击此处可以添加图片简介</a:t>
            </a:r>
            <a:endParaRPr lang="en-US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单击此处可以添加图片简介</a:t>
            </a:r>
            <a:endParaRPr lang="en-US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单击此处可以添加图片简介</a:t>
            </a:r>
            <a:endParaRPr lang="en-US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单击此处可以添加图片简介</a:t>
            </a:r>
            <a:endParaRPr lang="en-US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单击此处可以添加图片简介</a:t>
            </a:r>
            <a:endParaRPr lang="en-US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单击此处可以添加图片简介</a:t>
            </a:r>
            <a:endParaRPr lang="fr-FR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B879ACC-4D5B-485C-9151-B4B3CCC84BAB}"/>
              </a:ext>
            </a:extLst>
          </p:cNvPr>
          <p:cNvCxnSpPr>
            <a:cxnSpLocks/>
          </p:cNvCxnSpPr>
          <p:nvPr/>
        </p:nvCxnSpPr>
        <p:spPr>
          <a:xfrm>
            <a:off x="1368924" y="2179320"/>
            <a:ext cx="0" cy="2985132"/>
          </a:xfrm>
          <a:prstGeom prst="line">
            <a:avLst/>
          </a:prstGeom>
          <a:solidFill>
            <a:schemeClr val="accent2"/>
          </a:solidFill>
          <a:ln w="53975" cap="rnd">
            <a:solidFill>
              <a:schemeClr val="accent2"/>
            </a:solidFill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19">
            <a:extLst>
              <a:ext uri="{FF2B5EF4-FFF2-40B4-BE49-F238E27FC236}">
                <a16:creationId xmlns:a16="http://schemas.microsoft.com/office/drawing/2014/main" id="{F9E1E68B-15C7-424C-AEF3-501ADE00F21D}"/>
              </a:ext>
            </a:extLst>
          </p:cNvPr>
          <p:cNvSpPr txBox="1"/>
          <p:nvPr/>
        </p:nvSpPr>
        <p:spPr>
          <a:xfrm>
            <a:off x="6227270" y="2427758"/>
            <a:ext cx="3202007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工作模式名称</a:t>
            </a:r>
            <a:endParaRPr lang="fr-FR" sz="2800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9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D71588EF-C948-4CD9-8311-14C6172A8F5C}"/>
              </a:ext>
            </a:extLst>
          </p:cNvPr>
          <p:cNvSpPr txBox="1"/>
          <p:nvPr/>
        </p:nvSpPr>
        <p:spPr>
          <a:xfrm>
            <a:off x="1400473" y="800100"/>
            <a:ext cx="3202007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工作风采展示</a:t>
            </a:r>
          </a:p>
        </p:txBody>
      </p:sp>
      <p:pic>
        <p:nvPicPr>
          <p:cNvPr id="10" name="图片 9" descr="蓝色的桥&#10;&#10;描述已自动生成">
            <a:extLst>
              <a:ext uri="{FF2B5EF4-FFF2-40B4-BE49-F238E27FC236}">
                <a16:creationId xmlns:a16="http://schemas.microsoft.com/office/drawing/2014/main" id="{D39568F9-19A1-41AB-8DA1-5C226DD2177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6035" r="6035"/>
          <a:stretch/>
        </p:blipFill>
        <p:spPr>
          <a:xfrm>
            <a:off x="1575598" y="2543172"/>
            <a:ext cx="3784601" cy="265176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  <a:effectLst>
            <a:outerShdw blurRad="292100" dist="63500" dir="2700000" algn="l" rotWithShape="0">
              <a:schemeClr val="accent2">
                <a:alpha val="49000"/>
              </a:schemeClr>
            </a:outerShdw>
          </a:effectLst>
        </p:spPr>
      </p:pic>
      <p:sp>
        <p:nvSpPr>
          <p:cNvPr id="11" name="TextBox 25">
            <a:extLst>
              <a:ext uri="{FF2B5EF4-FFF2-40B4-BE49-F238E27FC236}">
                <a16:creationId xmlns:a16="http://schemas.microsoft.com/office/drawing/2014/main" id="{0B772490-06C2-4535-AABB-C8FDE7CE0F9A}"/>
              </a:ext>
            </a:extLst>
          </p:cNvPr>
          <p:cNvSpPr txBox="1"/>
          <p:nvPr/>
        </p:nvSpPr>
        <p:spPr>
          <a:xfrm>
            <a:off x="1536009" y="1730855"/>
            <a:ext cx="2848031" cy="39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个人工作风采展示</a:t>
            </a:r>
            <a:endParaRPr lang="fr-FR" altLang="zh-CN" sz="2000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pic>
        <p:nvPicPr>
          <p:cNvPr id="12" name="图片 11" descr="蓝色的桥&#10;&#10;描述已自动生成">
            <a:extLst>
              <a:ext uri="{FF2B5EF4-FFF2-40B4-BE49-F238E27FC236}">
                <a16:creationId xmlns:a16="http://schemas.microsoft.com/office/drawing/2014/main" id="{12F33F23-BB73-4388-A895-322B0F7E435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6035" r="6035"/>
          <a:stretch/>
        </p:blipFill>
        <p:spPr>
          <a:xfrm>
            <a:off x="7027862" y="2543172"/>
            <a:ext cx="3784601" cy="265176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  <a:effectLst>
            <a:outerShdw blurRad="292100" dist="63500" dir="2700000" algn="l" rotWithShape="0">
              <a:schemeClr val="accent1">
                <a:alpha val="49000"/>
              </a:schemeClr>
            </a:outerShdw>
          </a:effec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B879ACC-4D5B-485C-9151-B4B3CCC84BAB}"/>
              </a:ext>
            </a:extLst>
          </p:cNvPr>
          <p:cNvCxnSpPr>
            <a:cxnSpLocks/>
          </p:cNvCxnSpPr>
          <p:nvPr/>
        </p:nvCxnSpPr>
        <p:spPr>
          <a:xfrm>
            <a:off x="1368924" y="1790700"/>
            <a:ext cx="0" cy="3404232"/>
          </a:xfrm>
          <a:prstGeom prst="line">
            <a:avLst/>
          </a:prstGeom>
          <a:solidFill>
            <a:schemeClr val="accent2"/>
          </a:solidFill>
          <a:ln w="53975" cap="rnd">
            <a:solidFill>
              <a:schemeClr val="accent2"/>
            </a:solidFill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443F4C3-22CE-4383-BEC8-C48B03010962}"/>
              </a:ext>
            </a:extLst>
          </p:cNvPr>
          <p:cNvCxnSpPr>
            <a:cxnSpLocks/>
          </p:cNvCxnSpPr>
          <p:nvPr/>
        </p:nvCxnSpPr>
        <p:spPr>
          <a:xfrm>
            <a:off x="6821189" y="1790700"/>
            <a:ext cx="0" cy="3404232"/>
          </a:xfrm>
          <a:prstGeom prst="line">
            <a:avLst/>
          </a:prstGeom>
          <a:solidFill>
            <a:schemeClr val="accent2"/>
          </a:solidFill>
          <a:ln w="53975" cap="rnd">
            <a:solidFill>
              <a:schemeClr val="accent1"/>
            </a:solidFill>
          </a:ln>
          <a:effectLst>
            <a:outerShdw blurRad="76200" dist="38100" algn="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25">
            <a:extLst>
              <a:ext uri="{FF2B5EF4-FFF2-40B4-BE49-F238E27FC236}">
                <a16:creationId xmlns:a16="http://schemas.microsoft.com/office/drawing/2014/main" id="{41F2E417-14AC-4616-8510-A15FB1EA51A3}"/>
              </a:ext>
            </a:extLst>
          </p:cNvPr>
          <p:cNvSpPr txBox="1"/>
          <p:nvPr/>
        </p:nvSpPr>
        <p:spPr>
          <a:xfrm>
            <a:off x="6988274" y="1730855"/>
            <a:ext cx="2848031" cy="391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7800" indent="-1778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rPr>
              <a:t>团队工作风采展示</a:t>
            </a:r>
            <a:endParaRPr lang="fr-FR" altLang="zh-CN" sz="2000" b="1" dirty="0">
              <a:solidFill>
                <a:schemeClr val="accent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79F503F6-8DD5-4D5E-BC5D-297A30A25C71}"/>
              </a:ext>
            </a:extLst>
          </p:cNvPr>
          <p:cNvSpPr txBox="1"/>
          <p:nvPr/>
        </p:nvSpPr>
        <p:spPr>
          <a:xfrm>
            <a:off x="1575598" y="2164403"/>
            <a:ext cx="3799264" cy="298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对图片进行详细介绍的文字</a:t>
            </a:r>
            <a:endParaRPr lang="fr-FR" altLang="zh-CN" sz="14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3E2CC4DA-086B-436F-B227-150BD9D7193A}"/>
              </a:ext>
            </a:extLst>
          </p:cNvPr>
          <p:cNvSpPr txBox="1"/>
          <p:nvPr/>
        </p:nvSpPr>
        <p:spPr>
          <a:xfrm>
            <a:off x="7027862" y="2164403"/>
            <a:ext cx="3799264" cy="298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对图片进行详细介绍的文字</a:t>
            </a:r>
            <a:endParaRPr lang="fr-FR" altLang="zh-CN" sz="14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9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8D19CB0-24BD-40CE-8B75-49DFEF34C208}"/>
              </a:ext>
            </a:extLst>
          </p:cNvPr>
          <p:cNvSpPr/>
          <p:nvPr/>
        </p:nvSpPr>
        <p:spPr>
          <a:xfrm>
            <a:off x="6472907" y="2392452"/>
            <a:ext cx="4271259" cy="1900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dist="38100" algn="l" rotWithShape="0">
              <a:schemeClr val="accent2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B4A00E4-ED55-4987-A506-C0D51092B86B}"/>
              </a:ext>
            </a:extLst>
          </p:cNvPr>
          <p:cNvSpPr/>
          <p:nvPr/>
        </p:nvSpPr>
        <p:spPr>
          <a:xfrm>
            <a:off x="6268208" y="2390457"/>
            <a:ext cx="45719" cy="19006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algn="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BA009BB-3BF8-4E34-B707-53134669A917}"/>
              </a:ext>
            </a:extLst>
          </p:cNvPr>
          <p:cNvSpPr/>
          <p:nvPr/>
        </p:nvSpPr>
        <p:spPr>
          <a:xfrm>
            <a:off x="1343025" y="3123100"/>
            <a:ext cx="2263776" cy="61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92100" dist="38100" algn="l" rotWithShape="0">
              <a:srgbClr val="0055BC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5D0A457-9D4A-4158-97CB-7A7328C61702}"/>
              </a:ext>
            </a:extLst>
          </p:cNvPr>
          <p:cNvSpPr/>
          <p:nvPr/>
        </p:nvSpPr>
        <p:spPr>
          <a:xfrm rot="13245280">
            <a:off x="1151938" y="3284119"/>
            <a:ext cx="337502" cy="337500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27000" dist="50800" dir="5400000" algn="tl" rotWithShape="0">
              <a:schemeClr val="accent2">
                <a:alpha val="59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D85E319-A6BA-4E8F-A442-E9ED86248395}"/>
              </a:ext>
            </a:extLst>
          </p:cNvPr>
          <p:cNvSpPr txBox="1"/>
          <p:nvPr/>
        </p:nvSpPr>
        <p:spPr>
          <a:xfrm>
            <a:off x="1733303" y="1447435"/>
            <a:ext cx="2413395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工作思路</a:t>
            </a:r>
            <a:endParaRPr lang="fr-FR" dirty="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16B705E2-2F44-437C-AE21-802A3F218496}"/>
              </a:ext>
            </a:extLst>
          </p:cNvPr>
          <p:cNvSpPr txBox="1"/>
          <p:nvPr/>
        </p:nvSpPr>
        <p:spPr>
          <a:xfrm>
            <a:off x="1733303" y="2392452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工作做法</a:t>
            </a:r>
            <a:endParaRPr lang="fr-FR" dirty="0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952B889E-64B0-4F94-9883-6B86B996F3BE}"/>
              </a:ext>
            </a:extLst>
          </p:cNvPr>
          <p:cNvSpPr txBox="1"/>
          <p:nvPr/>
        </p:nvSpPr>
        <p:spPr>
          <a:xfrm>
            <a:off x="1733303" y="5034085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未来展望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6D88A95E-DF74-4A89-8F69-E742976941AD}"/>
              </a:ext>
            </a:extLst>
          </p:cNvPr>
          <p:cNvSpPr txBox="1"/>
          <p:nvPr/>
        </p:nvSpPr>
        <p:spPr>
          <a:xfrm>
            <a:off x="1733303" y="3272996"/>
            <a:ext cx="2413395" cy="312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800" b="1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 dirty="0"/>
              <a:t>存在问题</a:t>
            </a:r>
            <a:endParaRPr lang="fr-FR" dirty="0"/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A2FEDEFD-1154-4C2C-AA12-C79BFFC2BA70}"/>
              </a:ext>
            </a:extLst>
          </p:cNvPr>
          <p:cNvSpPr txBox="1"/>
          <p:nvPr/>
        </p:nvSpPr>
        <p:spPr>
          <a:xfrm>
            <a:off x="6792891" y="2569063"/>
            <a:ext cx="3799264" cy="1503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本年度的工作中还存在以下问题：</a:t>
            </a:r>
            <a:endParaRPr lang="en-US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1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、存在的问题</a:t>
            </a: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2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、存在的问题</a:t>
            </a: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3</a:t>
            </a: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、存在的问题</a:t>
            </a:r>
            <a:r>
              <a:rPr lang="en-US" altLang="zh-CN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3</a:t>
            </a:r>
            <a:endParaRPr lang="fr-FR" altLang="zh-CN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B998E714-F96F-4130-B8BA-80C8068F449F}"/>
              </a:ext>
            </a:extLst>
          </p:cNvPr>
          <p:cNvSpPr txBox="1"/>
          <p:nvPr/>
        </p:nvSpPr>
        <p:spPr>
          <a:xfrm>
            <a:off x="1704517" y="4072808"/>
            <a:ext cx="2413395" cy="4991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fr-FR"/>
            </a:defPPr>
            <a:lvl1pPr>
              <a:lnSpc>
                <a:spcPct val="110000"/>
              </a:lnSpc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zh-CN" altLang="en-US"/>
              <a:t>工作成绩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18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id="{A2D713D5-F520-4740-9574-6FA5309B2FCC}"/>
              </a:ext>
            </a:extLst>
          </p:cNvPr>
          <p:cNvSpPr txBox="1"/>
          <p:nvPr/>
        </p:nvSpPr>
        <p:spPr>
          <a:xfrm>
            <a:off x="1400473" y="800100"/>
            <a:ext cx="3202007" cy="4409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rPr>
              <a:t>与竞品比较的优劣势</a:t>
            </a:r>
            <a:endParaRPr lang="fr-FR" sz="2800" b="1" dirty="0">
              <a:solidFill>
                <a:schemeClr val="accent2"/>
              </a:solidFill>
              <a:latin typeface="+mj-lt"/>
              <a:cs typeface="Segoe UI Semibold" panose="020B0702040204020203" pitchFamily="34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4E02C14-543B-4872-B783-199C784C0BE3}"/>
              </a:ext>
            </a:extLst>
          </p:cNvPr>
          <p:cNvCxnSpPr>
            <a:cxnSpLocks/>
          </p:cNvCxnSpPr>
          <p:nvPr/>
        </p:nvCxnSpPr>
        <p:spPr>
          <a:xfrm flipH="1">
            <a:off x="2914024" y="3549716"/>
            <a:ext cx="761632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3EC321C1-62EC-4432-BC6B-F707E5D04C13}"/>
              </a:ext>
            </a:extLst>
          </p:cNvPr>
          <p:cNvSpPr/>
          <p:nvPr/>
        </p:nvSpPr>
        <p:spPr>
          <a:xfrm rot="18900000">
            <a:off x="4090382" y="2520016"/>
            <a:ext cx="2064238" cy="2064238"/>
          </a:xfrm>
          <a:prstGeom prst="roundRect">
            <a:avLst>
              <a:gd name="adj" fmla="val 10697"/>
            </a:avLst>
          </a:prstGeom>
          <a:gradFill>
            <a:gsLst>
              <a:gs pos="0">
                <a:schemeClr val="accent1">
                  <a:alpha val="16000"/>
                </a:schemeClr>
              </a:gs>
              <a:gs pos="50000">
                <a:schemeClr val="accent1">
                  <a:alpha val="0"/>
                </a:schemeClr>
              </a:gs>
            </a:gsLst>
            <a:lin ang="2700000" scaled="0"/>
          </a:gradFill>
          <a:ln>
            <a:gradFill>
              <a:gsLst>
                <a:gs pos="0">
                  <a:schemeClr val="accent1"/>
                </a:gs>
                <a:gs pos="48000">
                  <a:schemeClr val="accent1">
                    <a:alpha val="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+mn-ea"/>
              <a:ea typeface="+mn-ea"/>
              <a:cs typeface="阿里巴巴普惠体" panose="00020600040101010101" pitchFamily="18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C0869AC-005E-4F84-875A-DCE01252CBE2}"/>
              </a:ext>
            </a:extLst>
          </p:cNvPr>
          <p:cNvSpPr/>
          <p:nvPr/>
        </p:nvSpPr>
        <p:spPr>
          <a:xfrm rot="2700000" flipH="1">
            <a:off x="6037381" y="2520016"/>
            <a:ext cx="2064238" cy="2064238"/>
          </a:xfrm>
          <a:prstGeom prst="roundRect">
            <a:avLst>
              <a:gd name="adj" fmla="val 10697"/>
            </a:avLst>
          </a:prstGeom>
          <a:gradFill>
            <a:gsLst>
              <a:gs pos="0">
                <a:schemeClr val="accent2">
                  <a:alpha val="16000"/>
                </a:schemeClr>
              </a:gs>
              <a:gs pos="50000">
                <a:schemeClr val="accent2">
                  <a:alpha val="0"/>
                </a:schemeClr>
              </a:gs>
            </a:gsLst>
            <a:lin ang="2700000" scaled="0"/>
          </a:gradFill>
          <a:ln>
            <a:gradFill>
              <a:gsLst>
                <a:gs pos="0">
                  <a:schemeClr val="accent2"/>
                </a:gs>
                <a:gs pos="48000">
                  <a:schemeClr val="accent2">
                    <a:alpha val="0"/>
                  </a:schemeClr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+mn-ea"/>
              <a:ea typeface="+mn-ea"/>
              <a:cs typeface="阿里巴巴普惠体" panose="00020600040101010101" pitchFamily="18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1370997-50AA-4DDE-9965-A12358E4511F}"/>
              </a:ext>
            </a:extLst>
          </p:cNvPr>
          <p:cNvSpPr/>
          <p:nvPr/>
        </p:nvSpPr>
        <p:spPr>
          <a:xfrm rot="18900000">
            <a:off x="4736542" y="2748104"/>
            <a:ext cx="1608066" cy="160806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80000">
                <a:schemeClr val="accent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+mn-ea"/>
              <a:ea typeface="+mn-ea"/>
              <a:cs typeface="阿里巴巴普惠体" panose="00020600040101010101" pitchFamily="18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EAEB168-5F9D-4733-A9B6-8AD1E104EB8C}"/>
              </a:ext>
            </a:extLst>
          </p:cNvPr>
          <p:cNvSpPr/>
          <p:nvPr/>
        </p:nvSpPr>
        <p:spPr>
          <a:xfrm rot="8100000">
            <a:off x="5847395" y="2748104"/>
            <a:ext cx="1608064" cy="160806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80000">
                <a:schemeClr val="accent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+mn-ea"/>
              <a:ea typeface="+mn-ea"/>
              <a:cs typeface="阿里巴巴普惠体" panose="00020600040101010101" pitchFamily="18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CC269FC-E592-4F03-8038-3FF72CC161EE}"/>
              </a:ext>
            </a:extLst>
          </p:cNvPr>
          <p:cNvCxnSpPr>
            <a:cxnSpLocks/>
          </p:cNvCxnSpPr>
          <p:nvPr/>
        </p:nvCxnSpPr>
        <p:spPr>
          <a:xfrm>
            <a:off x="7551268" y="2434386"/>
            <a:ext cx="1728199" cy="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5002668-45E1-4BFB-AFAA-B3DD74357B8B}"/>
              </a:ext>
            </a:extLst>
          </p:cNvPr>
          <p:cNvCxnSpPr>
            <a:cxnSpLocks/>
          </p:cNvCxnSpPr>
          <p:nvPr/>
        </p:nvCxnSpPr>
        <p:spPr>
          <a:xfrm>
            <a:off x="7551268" y="4622338"/>
            <a:ext cx="1728199" cy="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9ACB284-CD2D-4431-83A3-9952604686DE}"/>
              </a:ext>
            </a:extLst>
          </p:cNvPr>
          <p:cNvCxnSpPr>
            <a:cxnSpLocks/>
          </p:cNvCxnSpPr>
          <p:nvPr/>
        </p:nvCxnSpPr>
        <p:spPr>
          <a:xfrm>
            <a:off x="8517835" y="3549716"/>
            <a:ext cx="761632" cy="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0EE23F1-206D-4D4F-A9F5-C909BE4B963B}"/>
              </a:ext>
            </a:extLst>
          </p:cNvPr>
          <p:cNvCxnSpPr>
            <a:cxnSpLocks/>
          </p:cNvCxnSpPr>
          <p:nvPr/>
        </p:nvCxnSpPr>
        <p:spPr>
          <a:xfrm flipH="1">
            <a:off x="2914024" y="2434386"/>
            <a:ext cx="1728199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EF7086E-A62E-4926-8F8A-7A79515C6899}"/>
              </a:ext>
            </a:extLst>
          </p:cNvPr>
          <p:cNvCxnSpPr>
            <a:cxnSpLocks/>
          </p:cNvCxnSpPr>
          <p:nvPr/>
        </p:nvCxnSpPr>
        <p:spPr>
          <a:xfrm flipH="1">
            <a:off x="2914024" y="4622338"/>
            <a:ext cx="1728199" cy="0"/>
          </a:xfrm>
          <a:prstGeom prst="line">
            <a:avLst/>
          </a:prstGeom>
          <a:ln w="190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>
            <a:extLst>
              <a:ext uri="{FF2B5EF4-FFF2-40B4-BE49-F238E27FC236}">
                <a16:creationId xmlns:a16="http://schemas.microsoft.com/office/drawing/2014/main" id="{8EBFF41F-127A-434A-B5A1-99DAD8CF75E5}"/>
              </a:ext>
            </a:extLst>
          </p:cNvPr>
          <p:cNvSpPr>
            <a:spLocks/>
          </p:cNvSpPr>
          <p:nvPr/>
        </p:nvSpPr>
        <p:spPr>
          <a:xfrm rot="14327682">
            <a:off x="7312622" y="2304522"/>
            <a:ext cx="234669" cy="234669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76200" dir="7800000" algn="tl" rotWithShape="0">
              <a:schemeClr val="accent2">
                <a:alpha val="4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FAEF1DE-E47F-4B67-88DD-18DAA802D0CA}"/>
              </a:ext>
            </a:extLst>
          </p:cNvPr>
          <p:cNvSpPr>
            <a:spLocks/>
          </p:cNvSpPr>
          <p:nvPr/>
        </p:nvSpPr>
        <p:spPr>
          <a:xfrm rot="14327682">
            <a:off x="7320968" y="4505004"/>
            <a:ext cx="234669" cy="234669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76200" dir="7800000" algn="tl" rotWithShape="0">
              <a:schemeClr val="accent2">
                <a:alpha val="4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78C8CF49-3F65-466A-8F3B-A6D8C94127E9}"/>
              </a:ext>
            </a:extLst>
          </p:cNvPr>
          <p:cNvSpPr>
            <a:spLocks/>
          </p:cNvSpPr>
          <p:nvPr/>
        </p:nvSpPr>
        <p:spPr>
          <a:xfrm rot="14327682">
            <a:off x="8315834" y="3434801"/>
            <a:ext cx="234669" cy="234669"/>
          </a:xfrm>
          <a:prstGeom prst="ellipse">
            <a:avLst/>
          </a:prstGeom>
          <a:gradFill flip="none" rotWithShape="1">
            <a:gsLst>
              <a:gs pos="95918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  <a:gs pos="2041">
                <a:schemeClr val="bg1"/>
              </a:gs>
              <a:gs pos="34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76200" dir="7800000" algn="tl" rotWithShape="0">
              <a:schemeClr val="accent2">
                <a:alpha val="4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18EF6C5F-82C4-4771-80C2-3F4C548567D0}"/>
              </a:ext>
            </a:extLst>
          </p:cNvPr>
          <p:cNvSpPr>
            <a:spLocks/>
          </p:cNvSpPr>
          <p:nvPr/>
        </p:nvSpPr>
        <p:spPr>
          <a:xfrm rot="17389345">
            <a:off x="4637080" y="2338844"/>
            <a:ext cx="234669" cy="234669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D9E3CFA-DE9A-4C8B-B837-E7A252B2BABB}"/>
              </a:ext>
            </a:extLst>
          </p:cNvPr>
          <p:cNvSpPr>
            <a:spLocks/>
          </p:cNvSpPr>
          <p:nvPr/>
        </p:nvSpPr>
        <p:spPr>
          <a:xfrm rot="17389345">
            <a:off x="4637080" y="4509440"/>
            <a:ext cx="234669" cy="234669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3212ADA9-7D26-4DF4-96DE-38A1CD1E37F4}"/>
              </a:ext>
            </a:extLst>
          </p:cNvPr>
          <p:cNvSpPr>
            <a:spLocks/>
          </p:cNvSpPr>
          <p:nvPr/>
        </p:nvSpPr>
        <p:spPr>
          <a:xfrm rot="17389345">
            <a:off x="3642214" y="3439237"/>
            <a:ext cx="234669" cy="234669"/>
          </a:xfrm>
          <a:prstGeom prst="ellipse">
            <a:avLst/>
          </a:prstGeom>
          <a:gradFill flip="none" rotWithShape="1">
            <a:gsLst>
              <a:gs pos="95918">
                <a:schemeClr val="accent1">
                  <a:lumMod val="50000"/>
                </a:schemeClr>
              </a:gs>
              <a:gs pos="81000">
                <a:schemeClr val="accent1">
                  <a:lumMod val="75000"/>
                </a:schemeClr>
              </a:gs>
              <a:gs pos="2041">
                <a:schemeClr val="bg1"/>
              </a:gs>
              <a:gs pos="34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66700" dist="63500" dir="19200000" algn="tl" rotWithShape="0">
              <a:schemeClr val="accent1">
                <a:lumMod val="50000"/>
                <a:alpha val="77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5984EB-0766-4798-B2AE-A54152051715}"/>
              </a:ext>
            </a:extLst>
          </p:cNvPr>
          <p:cNvSpPr txBox="1"/>
          <p:nvPr/>
        </p:nvSpPr>
        <p:spPr>
          <a:xfrm>
            <a:off x="9234414" y="2303315"/>
            <a:ext cx="1578049" cy="2796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主要劣势</a:t>
            </a:r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1</a:t>
            </a:r>
            <a:endParaRPr lang="fr-FR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4F822976-9FB3-4530-8342-EFA6447235D2}"/>
              </a:ext>
            </a:extLst>
          </p:cNvPr>
          <p:cNvSpPr txBox="1"/>
          <p:nvPr/>
        </p:nvSpPr>
        <p:spPr>
          <a:xfrm>
            <a:off x="9234414" y="3375936"/>
            <a:ext cx="1578049" cy="2796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主要劣势</a:t>
            </a:r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2</a:t>
            </a:r>
            <a:endParaRPr lang="fr-FR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F0BA83E8-25EF-49BC-8B55-FDB0599E97FA}"/>
              </a:ext>
            </a:extLst>
          </p:cNvPr>
          <p:cNvSpPr txBox="1"/>
          <p:nvPr/>
        </p:nvSpPr>
        <p:spPr>
          <a:xfrm>
            <a:off x="9234414" y="4448557"/>
            <a:ext cx="1578049" cy="2796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主要劣势</a:t>
            </a:r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3</a:t>
            </a:r>
            <a:endParaRPr lang="fr-FR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88CC9FC4-AE57-48A5-947F-267E5C83F94D}"/>
              </a:ext>
            </a:extLst>
          </p:cNvPr>
          <p:cNvSpPr txBox="1"/>
          <p:nvPr/>
        </p:nvSpPr>
        <p:spPr>
          <a:xfrm>
            <a:off x="1349865" y="2303315"/>
            <a:ext cx="1578049" cy="2796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主要优势</a:t>
            </a:r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1</a:t>
            </a:r>
            <a:endParaRPr lang="fr-FR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D25AB7A0-08C0-4238-8E13-6AB82ABC8CA4}"/>
              </a:ext>
            </a:extLst>
          </p:cNvPr>
          <p:cNvSpPr txBox="1"/>
          <p:nvPr/>
        </p:nvSpPr>
        <p:spPr>
          <a:xfrm>
            <a:off x="1349865" y="3375936"/>
            <a:ext cx="1578049" cy="2796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主要优势</a:t>
            </a:r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2</a:t>
            </a:r>
            <a:endParaRPr lang="fr-FR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BAF7E004-ED54-4D99-997E-FF0EF970E2B6}"/>
              </a:ext>
            </a:extLst>
          </p:cNvPr>
          <p:cNvSpPr txBox="1"/>
          <p:nvPr/>
        </p:nvSpPr>
        <p:spPr>
          <a:xfrm>
            <a:off x="1349865" y="4448557"/>
            <a:ext cx="1578049" cy="2796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主要优势</a:t>
            </a:r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Segoe UI Semibold" panose="020B0702040204020203" pitchFamily="34" charset="0"/>
              </a:rPr>
              <a:t>3</a:t>
            </a:r>
            <a:endParaRPr lang="fr-FR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1507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主题​​">
  <a:themeElements>
    <a:clrScheme name="Office">
      <a:dk1>
        <a:srgbClr val="1D1D1D"/>
      </a:dk1>
      <a:lt1>
        <a:srgbClr val="FFFFFF"/>
      </a:lt1>
      <a:dk2>
        <a:srgbClr val="111111"/>
      </a:dk2>
      <a:lt2>
        <a:srgbClr val="F8F8F8"/>
      </a:lt2>
      <a:accent1>
        <a:srgbClr val="610203"/>
      </a:accent1>
      <a:accent2>
        <a:srgbClr val="B2724C"/>
      </a:accent2>
      <a:accent3>
        <a:srgbClr val="B2724C"/>
      </a:accent3>
      <a:accent4>
        <a:srgbClr val="AC080A"/>
      </a:accent4>
      <a:accent5>
        <a:srgbClr val="0055BC"/>
      </a:accent5>
      <a:accent6>
        <a:srgbClr val="8BC34A"/>
      </a:accent6>
      <a:hlink>
        <a:srgbClr val="F44336"/>
      </a:hlink>
      <a:folHlink>
        <a:srgbClr val="3F51B5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1D1D1D"/>
    </a:dk1>
    <a:lt1>
      <a:srgbClr val="FFFFFF"/>
    </a:lt1>
    <a:dk2>
      <a:srgbClr val="111111"/>
    </a:dk2>
    <a:lt2>
      <a:srgbClr val="F8F8F8"/>
    </a:lt2>
    <a:accent1>
      <a:srgbClr val="610203"/>
    </a:accent1>
    <a:accent2>
      <a:srgbClr val="B2724C"/>
    </a:accent2>
    <a:accent3>
      <a:srgbClr val="B2724C"/>
    </a:accent3>
    <a:accent4>
      <a:srgbClr val="AC080A"/>
    </a:accent4>
    <a:accent5>
      <a:srgbClr val="0055BC"/>
    </a:accent5>
    <a:accent6>
      <a:srgbClr val="8BC34A"/>
    </a:accent6>
    <a:hlink>
      <a:srgbClr val="F44336"/>
    </a:hlink>
    <a:folHlink>
      <a:srgbClr val="3F51B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</TotalTime>
  <Words>1050</Words>
  <Application>Microsoft Office PowerPoint</Application>
  <PresentationFormat>宽屏</PresentationFormat>
  <Paragraphs>169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微软雅黑</vt:lpstr>
      <vt:lpstr>Arial</vt:lpstr>
      <vt:lpstr>Wingdings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Glide - by Slidor</dc:title>
  <dc:creator>Jerome BESTEL;Slidor</dc:creator>
  <cp:keywords>PowerPoint, Glide, Slidor</cp:keywords>
  <cp:lastModifiedBy>程 曜于</cp:lastModifiedBy>
  <cp:revision>383</cp:revision>
  <dcterms:created xsi:type="dcterms:W3CDTF">2018-11-08T16:43:29Z</dcterms:created>
  <dcterms:modified xsi:type="dcterms:W3CDTF">2022-02-23T05:53:29Z</dcterms:modified>
</cp:coreProperties>
</file>